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Josefin Slab"/>
      <p:regular r:id="rId58"/>
      <p:bold r:id="rId59"/>
      <p:italic r:id="rId60"/>
      <p:boldItalic r:id="rId61"/>
    </p:embeddedFont>
    <p:embeddedFont>
      <p:font typeface="Do Hyeon"/>
      <p:regular r:id="rId62"/>
    </p:embeddedFont>
    <p:embeddedFont>
      <p:font typeface="Alata"/>
      <p:regular r:id="rId63"/>
    </p:embeddedFont>
    <p:embeddedFont>
      <p:font typeface="Cairo"/>
      <p:regular r:id="rId64"/>
      <p:bold r:id="rId65"/>
    </p:embeddedFont>
    <p:embeddedFont>
      <p:font typeface="Atkinson Hyperlegible"/>
      <p:regular r:id="rId66"/>
      <p:bold r:id="rId67"/>
      <p:italic r:id="rId68"/>
      <p:boldItalic r:id="rId69"/>
    </p:embeddedFont>
    <p:embeddedFont>
      <p:font typeface="Yanone Kaffeesatz"/>
      <p:regular r:id="rId70"/>
      <p:bold r:id="rId71"/>
    </p:embeddedFont>
    <p:embeddedFont>
      <p:font typeface="Francois One"/>
      <p:regular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B40FEA-9FD6-40C5-B373-33A52CF2A104}">
  <a:tblStyle styleId="{0DB40FEA-9FD6-40C5-B373-33A52CF2A1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FrancoisOne-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YanoneKaffeesatz-bold.fntdata"/><Relationship Id="rId70" Type="http://schemas.openxmlformats.org/officeDocument/2006/relationships/font" Target="fonts/YanoneKaffeesatz-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DoHyeon-regular.fntdata"/><Relationship Id="rId61" Type="http://schemas.openxmlformats.org/officeDocument/2006/relationships/font" Target="fonts/JosefinSlab-boldItalic.fntdata"/><Relationship Id="rId20" Type="http://schemas.openxmlformats.org/officeDocument/2006/relationships/slide" Target="slides/slide15.xml"/><Relationship Id="rId64" Type="http://schemas.openxmlformats.org/officeDocument/2006/relationships/font" Target="fonts/Cairo-regular.fntdata"/><Relationship Id="rId63" Type="http://schemas.openxmlformats.org/officeDocument/2006/relationships/font" Target="fonts/Alata-regular.fntdata"/><Relationship Id="rId22" Type="http://schemas.openxmlformats.org/officeDocument/2006/relationships/slide" Target="slides/slide17.xml"/><Relationship Id="rId66" Type="http://schemas.openxmlformats.org/officeDocument/2006/relationships/font" Target="fonts/AtkinsonHyperlegible-regular.fntdata"/><Relationship Id="rId21" Type="http://schemas.openxmlformats.org/officeDocument/2006/relationships/slide" Target="slides/slide16.xml"/><Relationship Id="rId65" Type="http://schemas.openxmlformats.org/officeDocument/2006/relationships/font" Target="fonts/Cairo-bold.fntdata"/><Relationship Id="rId24" Type="http://schemas.openxmlformats.org/officeDocument/2006/relationships/slide" Target="slides/slide19.xml"/><Relationship Id="rId68" Type="http://schemas.openxmlformats.org/officeDocument/2006/relationships/font" Target="fonts/AtkinsonHyperlegible-italic.fntdata"/><Relationship Id="rId23" Type="http://schemas.openxmlformats.org/officeDocument/2006/relationships/slide" Target="slides/slide18.xml"/><Relationship Id="rId67" Type="http://schemas.openxmlformats.org/officeDocument/2006/relationships/font" Target="fonts/AtkinsonHyperlegible-bold.fntdata"/><Relationship Id="rId60" Type="http://schemas.openxmlformats.org/officeDocument/2006/relationships/font" Target="fonts/JosefinSlab-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tkinsonHyperlegible-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JosefinSlab-bold.fntdata"/><Relationship Id="rId14" Type="http://schemas.openxmlformats.org/officeDocument/2006/relationships/slide" Target="slides/slide9.xml"/><Relationship Id="rId58" Type="http://schemas.openxmlformats.org/officeDocument/2006/relationships/font" Target="fonts/JosefinSlab-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gimond.github.io/Spatial/index.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blog/python-vs-r/"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23e44c18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23e44c18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3f17225ee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3f17225ee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the sake of time, we won’t focus on the core python language and scripting, but skip directly to the spatial data science resources and tools available in the python ecosystem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7e42a525a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7e42a525a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book is good too, but in 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https://mgimond.github.io/Spatial/index.html</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e9553da8d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e9553da8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3f17225ee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3f17225ee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3f17225ee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3f17225ee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7e42a525a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7e42a525a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3f17225ee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3f17225ee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3f17225ee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3f17225ee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Python Package Index, abbreviated as PyPI and also known as the Cheese Shop, is the official third-party software repository for Python. PyPI is run by the Python Software Foundation, a charity.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2100">
                <a:solidFill>
                  <a:srgbClr val="2105B1"/>
                </a:solidFill>
                <a:latin typeface="Cairo"/>
                <a:ea typeface="Cairo"/>
                <a:cs typeface="Cairo"/>
                <a:sym typeface="Cairo"/>
              </a:rPr>
              <a:t>A library is a collection </a:t>
            </a:r>
            <a:r>
              <a:rPr lang="en" sz="2100">
                <a:solidFill>
                  <a:srgbClr val="2105B1"/>
                </a:solidFill>
                <a:latin typeface="Cairo"/>
                <a:ea typeface="Cairo"/>
                <a:cs typeface="Cairo"/>
                <a:sym typeface="Cairo"/>
              </a:rPr>
              <a:t>of packages.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411464e4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2411464e4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40d7e71b3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240d7e71b3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things that you’ll see as we review some of the popular libraries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23ff82112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23ff82112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7e42a525a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27e42a525a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40d7e71b3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240d7e71b3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411464e49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411464e49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7d0efda15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7d0efda15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451c70691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2451c70691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27d0efda15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27d0efda15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2451c70691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2451c70691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27d0efda15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27d0efda15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240d7e71b3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240d7e71b3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411464e49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2411464e49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cc4eba5a6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cc4eba5a6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2411464e49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2411464e49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40d7e71b3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240d7e71b3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40d7e71b3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240d7e71b3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7d0efda15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7d0efda15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240d7e71b3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240d7e71b3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27d0efda1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27d0efda1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240d7e71b3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240d7e71b3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2411464e49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2411464e49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27e42a525a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27e42a525a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27e42a525a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27e42a525a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7a5fabc437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7a5fabc437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2411464e49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2411464e49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27d85c1283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27d85c1283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2451c70691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2451c70691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27a5fabc43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27a5fabc43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27a5fabc43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27a5fabc43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600">
                <a:solidFill>
                  <a:srgbClr val="2105B1"/>
                </a:solidFill>
                <a:latin typeface="Cairo"/>
                <a:ea typeface="Cairo"/>
                <a:cs typeface="Cairo"/>
                <a:sym typeface="Cairo"/>
              </a:rPr>
              <a:t>For the sake of time, we’ll focus on “Exploratory Data Analysis” and “Model Building”.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27a5fabc43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27a5fabc43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multiple lifetimes of learning out there just within geospatial python, so we’re going to stick to the things we do everyday in our own roles.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3f17225ee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23f17225ee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2451c7069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2451c70691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27d0efda15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27d0efda15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27d0efda15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27d0efda15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0b722e1c6c_0_20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0b722e1c6c_0_20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Clr>
                <a:srgbClr val="2105B1"/>
              </a:buClr>
              <a:buSzPts val="1400"/>
              <a:buFont typeface="Cairo"/>
              <a:buAutoNum type="arabicPeriod"/>
            </a:pPr>
            <a:r>
              <a:rPr lang="en" sz="1400">
                <a:solidFill>
                  <a:srgbClr val="2105B1"/>
                </a:solidFill>
                <a:latin typeface="Cairo"/>
                <a:ea typeface="Cairo"/>
                <a:cs typeface="Cairo"/>
                <a:sym typeface="Cairo"/>
              </a:rPr>
              <a:t>Known for its simplicity and readability.</a:t>
            </a:r>
            <a:endParaRPr sz="1400">
              <a:solidFill>
                <a:srgbClr val="2105B1"/>
              </a:solidFill>
              <a:latin typeface="Cairo"/>
              <a:ea typeface="Cairo"/>
              <a:cs typeface="Cairo"/>
              <a:sym typeface="Cairo"/>
            </a:endParaRPr>
          </a:p>
          <a:p>
            <a:pPr indent="0" lvl="0" marL="0" rtl="0" algn="ctr">
              <a:spcBef>
                <a:spcPts val="0"/>
              </a:spcBef>
              <a:spcAft>
                <a:spcPts val="0"/>
              </a:spcAft>
              <a:buNone/>
            </a:pPr>
            <a:r>
              <a:t/>
            </a:r>
            <a:endParaRPr sz="1400">
              <a:solidFill>
                <a:srgbClr val="2105B1"/>
              </a:solidFill>
              <a:latin typeface="Cairo"/>
              <a:ea typeface="Cairo"/>
              <a:cs typeface="Cairo"/>
              <a:sym typeface="Cairo"/>
            </a:endParaRPr>
          </a:p>
          <a:p>
            <a:pPr indent="-317500" lvl="0" marL="457200" rtl="0" algn="ctr">
              <a:spcBef>
                <a:spcPts val="0"/>
              </a:spcBef>
              <a:spcAft>
                <a:spcPts val="0"/>
              </a:spcAft>
              <a:buClr>
                <a:srgbClr val="2105B1"/>
              </a:buClr>
              <a:buSzPts val="1400"/>
              <a:buFont typeface="Cairo"/>
              <a:buAutoNum type="arabicPeriod"/>
            </a:pPr>
            <a:r>
              <a:rPr lang="en" sz="1400">
                <a:solidFill>
                  <a:srgbClr val="2105B1"/>
                </a:solidFill>
                <a:latin typeface="Cairo"/>
                <a:ea typeface="Cairo"/>
                <a:cs typeface="Cairo"/>
                <a:sym typeface="Cairo"/>
              </a:rPr>
              <a:t>Lots of libraries and tools specifically designed for data science.</a:t>
            </a:r>
            <a:endParaRPr sz="1400">
              <a:solidFill>
                <a:srgbClr val="2105B1"/>
              </a:solidFill>
              <a:latin typeface="Cairo"/>
              <a:ea typeface="Cairo"/>
              <a:cs typeface="Cairo"/>
              <a:sym typeface="Cairo"/>
            </a:endParaRPr>
          </a:p>
          <a:p>
            <a:pPr indent="0" lvl="0" marL="0" rtl="0" algn="ctr">
              <a:spcBef>
                <a:spcPts val="0"/>
              </a:spcBef>
              <a:spcAft>
                <a:spcPts val="0"/>
              </a:spcAft>
              <a:buNone/>
            </a:pPr>
            <a:r>
              <a:t/>
            </a:r>
            <a:endParaRPr sz="1400">
              <a:solidFill>
                <a:srgbClr val="2105B1"/>
              </a:solidFill>
              <a:latin typeface="Cairo"/>
              <a:ea typeface="Cairo"/>
              <a:cs typeface="Cairo"/>
              <a:sym typeface="Cairo"/>
            </a:endParaRPr>
          </a:p>
          <a:p>
            <a:pPr indent="-317500" lvl="0" marL="457200" rtl="0" algn="ctr">
              <a:spcBef>
                <a:spcPts val="0"/>
              </a:spcBef>
              <a:spcAft>
                <a:spcPts val="0"/>
              </a:spcAft>
              <a:buClr>
                <a:srgbClr val="2105B1"/>
              </a:buClr>
              <a:buSzPts val="1400"/>
              <a:buFont typeface="Cairo"/>
              <a:buAutoNum type="arabicPeriod"/>
            </a:pPr>
            <a:r>
              <a:rPr lang="en" sz="1400">
                <a:solidFill>
                  <a:srgbClr val="2105B1"/>
                </a:solidFill>
                <a:latin typeface="Cairo"/>
                <a:ea typeface="Cairo"/>
                <a:cs typeface="Cairo"/>
                <a:sym typeface="Cairo"/>
              </a:rPr>
              <a:t>Large and active community that continuously ,contributes to development and improvements</a:t>
            </a:r>
            <a:endParaRPr sz="1400">
              <a:solidFill>
                <a:srgbClr val="2105B1"/>
              </a:solidFill>
              <a:latin typeface="Cairo"/>
              <a:ea typeface="Cairo"/>
              <a:cs typeface="Cairo"/>
              <a:sym typeface="Cairo"/>
            </a:endParaRPr>
          </a:p>
          <a:p>
            <a:pPr indent="0" lvl="0" marL="0" rtl="0" algn="ctr">
              <a:spcBef>
                <a:spcPts val="0"/>
              </a:spcBef>
              <a:spcAft>
                <a:spcPts val="0"/>
              </a:spcAft>
              <a:buNone/>
            </a:pPr>
            <a:r>
              <a:t/>
            </a:r>
            <a:endParaRPr sz="1400">
              <a:solidFill>
                <a:srgbClr val="2105B1"/>
              </a:solidFill>
              <a:latin typeface="Cairo"/>
              <a:ea typeface="Cairo"/>
              <a:cs typeface="Cairo"/>
              <a:sym typeface="Cairo"/>
            </a:endParaRPr>
          </a:p>
          <a:p>
            <a:pPr indent="0" lvl="0" marL="0" rtl="0" algn="ctr">
              <a:spcBef>
                <a:spcPts val="0"/>
              </a:spcBef>
              <a:spcAft>
                <a:spcPts val="0"/>
              </a:spcAft>
              <a:buNone/>
            </a:pPr>
            <a:r>
              <a:rPr lang="en" sz="1400" u="sng">
                <a:solidFill>
                  <a:schemeClr val="hlink"/>
                </a:solidFill>
                <a:latin typeface="Cairo"/>
                <a:ea typeface="Cairo"/>
                <a:cs typeface="Cairo"/>
                <a:sym typeface="Cairo"/>
                <a:hlinkClick r:id="rId2"/>
              </a:rPr>
              <a:t>https://www.ibm.com/blog/python-vs-r/</a:t>
            </a:r>
            <a:endParaRPr sz="1400">
              <a:solidFill>
                <a:srgbClr val="2105B1"/>
              </a:solidFill>
              <a:latin typeface="Cairo"/>
              <a:ea typeface="Cairo"/>
              <a:cs typeface="Cairo"/>
              <a:sym typeface="Cairo"/>
            </a:endParaRPr>
          </a:p>
          <a:p>
            <a:pPr indent="0" lvl="0" marL="0" rtl="0" algn="ctr">
              <a:spcBef>
                <a:spcPts val="0"/>
              </a:spcBef>
              <a:spcAft>
                <a:spcPts val="0"/>
              </a:spcAft>
              <a:buNone/>
            </a:pPr>
            <a:r>
              <a:rPr lang="en" sz="1400">
                <a:solidFill>
                  <a:srgbClr val="2105B1"/>
                </a:solidFill>
                <a:latin typeface="Cairo"/>
                <a:ea typeface="Cairo"/>
                <a:cs typeface="Cairo"/>
                <a:sym typeface="Cairo"/>
              </a:rPr>
              <a:t>Why might you choose python over R?</a:t>
            </a:r>
            <a:endParaRPr sz="1400">
              <a:solidFill>
                <a:srgbClr val="2105B1"/>
              </a:solidFill>
              <a:latin typeface="Cairo"/>
              <a:ea typeface="Cairo"/>
              <a:cs typeface="Cairo"/>
              <a:sym typeface="Cair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27d0efda1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27d0efda1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27d0efda15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27d0efda15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23f17225ee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23f17225ee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7e42a525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7e42a525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7e42a525a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7e42a525a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3f17225ee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23f17225ee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3f17225ee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3f17225ee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grpSp>
          <p:nvGrpSpPr>
            <p:cNvPr id="10" name="Google Shape;10;p2"/>
            <p:cNvGrpSpPr/>
            <p:nvPr/>
          </p:nvGrpSpPr>
          <p:grpSpPr>
            <a:xfrm>
              <a:off x="447250" y="0"/>
              <a:ext cx="8249500" cy="5143500"/>
              <a:chOff x="447250" y="0"/>
              <a:chExt cx="8249500" cy="5143500"/>
            </a:xfrm>
          </p:grpSpPr>
          <p:cxnSp>
            <p:nvCxnSpPr>
              <p:cNvPr id="11" name="Google Shape;11;p2"/>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2" name="Google Shape;12;p2"/>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3" name="Google Shape;13;p2"/>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4" name="Google Shape;14;p2"/>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5" name="Google Shape;15;p2"/>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6" name="Google Shape;16;p2"/>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7" name="Google Shape;17;p2"/>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8" name="Google Shape;18;p2"/>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9" name="Google Shape;19;p2"/>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0" name="Google Shape;20;p2"/>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1" name="Google Shape;21;p2"/>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2" name="Google Shape;22;p2"/>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3" name="Google Shape;23;p2"/>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4" name="Google Shape;24;p2"/>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5" name="Google Shape;25;p2"/>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6" name="Google Shape;26;p2"/>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7" name="Google Shape;27;p2"/>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28" name="Google Shape;28;p2"/>
            <p:cNvGrpSpPr/>
            <p:nvPr/>
          </p:nvGrpSpPr>
          <p:grpSpPr>
            <a:xfrm>
              <a:off x="0" y="251575"/>
              <a:ext cx="9144000" cy="4640350"/>
              <a:chOff x="0" y="251575"/>
              <a:chExt cx="9144000" cy="4640350"/>
            </a:xfrm>
          </p:grpSpPr>
          <p:cxnSp>
            <p:nvCxnSpPr>
              <p:cNvPr id="29" name="Google Shape;29;p2"/>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0" name="Google Shape;30;p2"/>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1" name="Google Shape;31;p2"/>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2" name="Google Shape;32;p2"/>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3" name="Google Shape;33;p2"/>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4" name="Google Shape;34;p2"/>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5" name="Google Shape;35;p2"/>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6" name="Google Shape;36;p2"/>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7" name="Google Shape;37;p2"/>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8" name="Google Shape;38;p2"/>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39" name="Google Shape;39;p2"/>
          <p:cNvSpPr/>
          <p:nvPr/>
        </p:nvSpPr>
        <p:spPr>
          <a:xfrm>
            <a:off x="713225" y="1272450"/>
            <a:ext cx="6497400" cy="2598600"/>
          </a:xfrm>
          <a:prstGeom prst="roundRect">
            <a:avLst>
              <a:gd fmla="val 882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txBox="1"/>
          <p:nvPr>
            <p:ph type="ctrTitle"/>
          </p:nvPr>
        </p:nvSpPr>
        <p:spPr>
          <a:xfrm>
            <a:off x="982250" y="1602188"/>
            <a:ext cx="5959500" cy="1254300"/>
          </a:xfrm>
          <a:prstGeom prst="rect">
            <a:avLst/>
          </a:prstGeom>
        </p:spPr>
        <p:txBody>
          <a:bodyPr anchorCtr="0" anchor="t" bIns="91425" lIns="91425" spcFirstLastPara="1" rIns="91425" wrap="square" tIns="91425">
            <a:noAutofit/>
          </a:bodyPr>
          <a:lstStyle>
            <a:lvl1pPr lvl="0" rtl="0" algn="l">
              <a:lnSpc>
                <a:spcPct val="80000"/>
              </a:lnSpc>
              <a:spcBef>
                <a:spcPts val="0"/>
              </a:spcBef>
              <a:spcAft>
                <a:spcPts val="0"/>
              </a:spcAft>
              <a:buSzPts val="6500"/>
              <a:buNone/>
              <a:defRPr b="0"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 name="Google Shape;41;p2"/>
          <p:cNvSpPr txBox="1"/>
          <p:nvPr>
            <p:ph idx="1" type="subTitle"/>
          </p:nvPr>
        </p:nvSpPr>
        <p:spPr>
          <a:xfrm>
            <a:off x="1088425" y="3064888"/>
            <a:ext cx="4924500" cy="206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8" name="Shape 288"/>
        <p:cNvGrpSpPr/>
        <p:nvPr/>
      </p:nvGrpSpPr>
      <p:grpSpPr>
        <a:xfrm>
          <a:off x="0" y="0"/>
          <a:ext cx="0" cy="0"/>
          <a:chOff x="0" y="0"/>
          <a:chExt cx="0" cy="0"/>
        </a:xfrm>
      </p:grpSpPr>
      <p:grpSp>
        <p:nvGrpSpPr>
          <p:cNvPr id="289" name="Google Shape;289;p11"/>
          <p:cNvGrpSpPr/>
          <p:nvPr/>
        </p:nvGrpSpPr>
        <p:grpSpPr>
          <a:xfrm>
            <a:off x="0" y="0"/>
            <a:ext cx="9144000" cy="5143500"/>
            <a:chOff x="0" y="0"/>
            <a:chExt cx="9144000" cy="5143500"/>
          </a:xfrm>
        </p:grpSpPr>
        <p:grpSp>
          <p:nvGrpSpPr>
            <p:cNvPr id="290" name="Google Shape;290;p11"/>
            <p:cNvGrpSpPr/>
            <p:nvPr/>
          </p:nvGrpSpPr>
          <p:grpSpPr>
            <a:xfrm>
              <a:off x="447250" y="0"/>
              <a:ext cx="8249500" cy="5143500"/>
              <a:chOff x="447250" y="0"/>
              <a:chExt cx="8249500" cy="5143500"/>
            </a:xfrm>
          </p:grpSpPr>
          <p:cxnSp>
            <p:nvCxnSpPr>
              <p:cNvPr id="291" name="Google Shape;291;p11"/>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92" name="Google Shape;292;p11"/>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93" name="Google Shape;293;p11"/>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94" name="Google Shape;294;p11"/>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95" name="Google Shape;295;p11"/>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96" name="Google Shape;296;p11"/>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97" name="Google Shape;297;p11"/>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98" name="Google Shape;298;p11"/>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99" name="Google Shape;299;p11"/>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00" name="Google Shape;300;p11"/>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01" name="Google Shape;301;p11"/>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02" name="Google Shape;302;p11"/>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03" name="Google Shape;303;p11"/>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04" name="Google Shape;304;p11"/>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05" name="Google Shape;305;p11"/>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06" name="Google Shape;306;p11"/>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07" name="Google Shape;307;p11"/>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308" name="Google Shape;308;p11"/>
            <p:cNvGrpSpPr/>
            <p:nvPr/>
          </p:nvGrpSpPr>
          <p:grpSpPr>
            <a:xfrm>
              <a:off x="0" y="251575"/>
              <a:ext cx="9144000" cy="4640350"/>
              <a:chOff x="0" y="251575"/>
              <a:chExt cx="9144000" cy="4640350"/>
            </a:xfrm>
          </p:grpSpPr>
          <p:cxnSp>
            <p:nvCxnSpPr>
              <p:cNvPr id="309" name="Google Shape;309;p11"/>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10" name="Google Shape;310;p11"/>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11" name="Google Shape;311;p11"/>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12" name="Google Shape;312;p11"/>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13" name="Google Shape;313;p11"/>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14" name="Google Shape;314;p11"/>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15" name="Google Shape;315;p11"/>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16" name="Google Shape;316;p11"/>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17" name="Google Shape;317;p11"/>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18" name="Google Shape;318;p11"/>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319" name="Google Shape;319;p11"/>
          <p:cNvSpPr/>
          <p:nvPr/>
        </p:nvSpPr>
        <p:spPr>
          <a:xfrm>
            <a:off x="1323300" y="1272450"/>
            <a:ext cx="6497400" cy="259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txBox="1"/>
          <p:nvPr>
            <p:ph hasCustomPrompt="1" type="title"/>
          </p:nvPr>
        </p:nvSpPr>
        <p:spPr>
          <a:xfrm>
            <a:off x="2101950" y="1860556"/>
            <a:ext cx="4940100" cy="103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b="0"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21" name="Google Shape;321;p11"/>
          <p:cNvSpPr txBox="1"/>
          <p:nvPr>
            <p:ph idx="1" type="subTitle"/>
          </p:nvPr>
        </p:nvSpPr>
        <p:spPr>
          <a:xfrm>
            <a:off x="2101950" y="3001169"/>
            <a:ext cx="4940100" cy="1635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400"/>
              <a:buNone/>
              <a:defRPr sz="1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22" name="Shape 3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23" name="Shape 323"/>
        <p:cNvGrpSpPr/>
        <p:nvPr/>
      </p:nvGrpSpPr>
      <p:grpSpPr>
        <a:xfrm>
          <a:off x="0" y="0"/>
          <a:ext cx="0" cy="0"/>
          <a:chOff x="0" y="0"/>
          <a:chExt cx="0" cy="0"/>
        </a:xfrm>
      </p:grpSpPr>
      <p:grpSp>
        <p:nvGrpSpPr>
          <p:cNvPr id="324" name="Google Shape;324;p13"/>
          <p:cNvGrpSpPr/>
          <p:nvPr/>
        </p:nvGrpSpPr>
        <p:grpSpPr>
          <a:xfrm>
            <a:off x="0" y="0"/>
            <a:ext cx="9144000" cy="5143500"/>
            <a:chOff x="0" y="0"/>
            <a:chExt cx="9144000" cy="5143500"/>
          </a:xfrm>
        </p:grpSpPr>
        <p:grpSp>
          <p:nvGrpSpPr>
            <p:cNvPr id="325" name="Google Shape;325;p13"/>
            <p:cNvGrpSpPr/>
            <p:nvPr/>
          </p:nvGrpSpPr>
          <p:grpSpPr>
            <a:xfrm>
              <a:off x="447250" y="0"/>
              <a:ext cx="8249500" cy="5143500"/>
              <a:chOff x="447250" y="0"/>
              <a:chExt cx="8249500" cy="5143500"/>
            </a:xfrm>
          </p:grpSpPr>
          <p:cxnSp>
            <p:nvCxnSpPr>
              <p:cNvPr id="326" name="Google Shape;326;p13"/>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27" name="Google Shape;327;p13"/>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28" name="Google Shape;328;p13"/>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29" name="Google Shape;329;p13"/>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30" name="Google Shape;330;p13"/>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31" name="Google Shape;331;p13"/>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32" name="Google Shape;332;p13"/>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33" name="Google Shape;333;p13"/>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34" name="Google Shape;334;p13"/>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35" name="Google Shape;335;p13"/>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36" name="Google Shape;336;p13"/>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37" name="Google Shape;337;p13"/>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38" name="Google Shape;338;p13"/>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39" name="Google Shape;339;p13"/>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40" name="Google Shape;340;p13"/>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41" name="Google Shape;341;p13"/>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42" name="Google Shape;342;p13"/>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343" name="Google Shape;343;p13"/>
            <p:cNvGrpSpPr/>
            <p:nvPr/>
          </p:nvGrpSpPr>
          <p:grpSpPr>
            <a:xfrm>
              <a:off x="0" y="251575"/>
              <a:ext cx="9144000" cy="4640350"/>
              <a:chOff x="0" y="251575"/>
              <a:chExt cx="9144000" cy="4640350"/>
            </a:xfrm>
          </p:grpSpPr>
          <p:cxnSp>
            <p:nvCxnSpPr>
              <p:cNvPr id="344" name="Google Shape;344;p13"/>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45" name="Google Shape;345;p13"/>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46" name="Google Shape;346;p13"/>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47" name="Google Shape;347;p13"/>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48" name="Google Shape;348;p13"/>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49" name="Google Shape;349;p13"/>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50" name="Google Shape;350;p13"/>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51" name="Google Shape;351;p13"/>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52" name="Google Shape;352;p13"/>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53" name="Google Shape;353;p13"/>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354" name="Google Shape;354;p13"/>
          <p:cNvSpPr/>
          <p:nvPr/>
        </p:nvSpPr>
        <p:spPr>
          <a:xfrm>
            <a:off x="539400" y="1519825"/>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539400" y="539500"/>
            <a:ext cx="8075400" cy="726900"/>
          </a:xfrm>
          <a:prstGeom prst="roundRect">
            <a:avLst>
              <a:gd fmla="val 317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txBox="1"/>
          <p:nvPr>
            <p:ph idx="1" type="subTitle"/>
          </p:nvPr>
        </p:nvSpPr>
        <p:spPr>
          <a:xfrm>
            <a:off x="1502771" y="1956334"/>
            <a:ext cx="2103300" cy="31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Francois One"/>
              <a:buNone/>
              <a:defRPr sz="2200">
                <a:latin typeface="Do Hyeon"/>
                <a:ea typeface="Do Hyeon"/>
                <a:cs typeface="Do Hyeon"/>
                <a:sym typeface="Do Hyeon"/>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357" name="Google Shape;357;p13"/>
          <p:cNvSpPr txBox="1"/>
          <p:nvPr>
            <p:ph hasCustomPrompt="1" type="title"/>
          </p:nvPr>
        </p:nvSpPr>
        <p:spPr>
          <a:xfrm>
            <a:off x="819169" y="2175856"/>
            <a:ext cx="640200" cy="354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4800"/>
              <a:buNone/>
              <a:defRPr b="0"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58" name="Google Shape;358;p13"/>
          <p:cNvSpPr txBox="1"/>
          <p:nvPr>
            <p:ph idx="2" type="subTitle"/>
          </p:nvPr>
        </p:nvSpPr>
        <p:spPr>
          <a:xfrm>
            <a:off x="1502781" y="2274634"/>
            <a:ext cx="2103300" cy="475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9" name="Google Shape;359;p13"/>
          <p:cNvSpPr txBox="1"/>
          <p:nvPr>
            <p:ph idx="3"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
        <p:nvSpPr>
          <p:cNvPr id="360" name="Google Shape;360;p13"/>
          <p:cNvSpPr txBox="1"/>
          <p:nvPr>
            <p:ph idx="4" type="subTitle"/>
          </p:nvPr>
        </p:nvSpPr>
        <p:spPr>
          <a:xfrm>
            <a:off x="1502771" y="3366034"/>
            <a:ext cx="2103300" cy="31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Francois One"/>
              <a:buNone/>
              <a:defRPr sz="2200">
                <a:latin typeface="Do Hyeon"/>
                <a:ea typeface="Do Hyeon"/>
                <a:cs typeface="Do Hyeon"/>
                <a:sym typeface="Do Hyeon"/>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361" name="Google Shape;361;p13"/>
          <p:cNvSpPr txBox="1"/>
          <p:nvPr>
            <p:ph hasCustomPrompt="1" idx="5" type="title"/>
          </p:nvPr>
        </p:nvSpPr>
        <p:spPr>
          <a:xfrm>
            <a:off x="819169" y="3585556"/>
            <a:ext cx="640200" cy="354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4800"/>
              <a:buNone/>
              <a:defRPr b="0"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62" name="Google Shape;362;p13"/>
          <p:cNvSpPr txBox="1"/>
          <p:nvPr>
            <p:ph idx="6" type="subTitle"/>
          </p:nvPr>
        </p:nvSpPr>
        <p:spPr>
          <a:xfrm>
            <a:off x="1502781" y="3684334"/>
            <a:ext cx="2103300" cy="475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3" name="Google Shape;363;p13"/>
          <p:cNvSpPr txBox="1"/>
          <p:nvPr>
            <p:ph idx="7" type="subTitle"/>
          </p:nvPr>
        </p:nvSpPr>
        <p:spPr>
          <a:xfrm>
            <a:off x="5541371" y="1956334"/>
            <a:ext cx="2103300" cy="31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Francois One"/>
              <a:buNone/>
              <a:defRPr sz="2200">
                <a:latin typeface="Do Hyeon"/>
                <a:ea typeface="Do Hyeon"/>
                <a:cs typeface="Do Hyeon"/>
                <a:sym typeface="Do Hyeon"/>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364" name="Google Shape;364;p13"/>
          <p:cNvSpPr txBox="1"/>
          <p:nvPr>
            <p:ph hasCustomPrompt="1" idx="8" type="title"/>
          </p:nvPr>
        </p:nvSpPr>
        <p:spPr>
          <a:xfrm>
            <a:off x="7685794" y="2175856"/>
            <a:ext cx="640200" cy="354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4800"/>
              <a:buNone/>
              <a:defRPr b="0"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65" name="Google Shape;365;p13"/>
          <p:cNvSpPr txBox="1"/>
          <p:nvPr>
            <p:ph idx="9" type="subTitle"/>
          </p:nvPr>
        </p:nvSpPr>
        <p:spPr>
          <a:xfrm>
            <a:off x="5541381" y="2274634"/>
            <a:ext cx="2103300" cy="47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6" name="Google Shape;366;p13"/>
          <p:cNvSpPr txBox="1"/>
          <p:nvPr>
            <p:ph idx="13" type="subTitle"/>
          </p:nvPr>
        </p:nvSpPr>
        <p:spPr>
          <a:xfrm>
            <a:off x="5541371" y="3366034"/>
            <a:ext cx="2103300" cy="31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Francois One"/>
              <a:buNone/>
              <a:defRPr sz="2200">
                <a:latin typeface="Do Hyeon"/>
                <a:ea typeface="Do Hyeon"/>
                <a:cs typeface="Do Hyeon"/>
                <a:sym typeface="Do Hyeon"/>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367" name="Google Shape;367;p13"/>
          <p:cNvSpPr txBox="1"/>
          <p:nvPr>
            <p:ph hasCustomPrompt="1" idx="14" type="title"/>
          </p:nvPr>
        </p:nvSpPr>
        <p:spPr>
          <a:xfrm>
            <a:off x="7685794" y="3585556"/>
            <a:ext cx="640200" cy="354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4800"/>
              <a:buNone/>
              <a:defRPr b="0"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68" name="Google Shape;368;p13"/>
          <p:cNvSpPr txBox="1"/>
          <p:nvPr>
            <p:ph idx="15" type="subTitle"/>
          </p:nvPr>
        </p:nvSpPr>
        <p:spPr>
          <a:xfrm>
            <a:off x="5541381" y="3684334"/>
            <a:ext cx="2103300" cy="47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4">
    <p:spTree>
      <p:nvGrpSpPr>
        <p:cNvPr id="369" name="Shape 369"/>
        <p:cNvGrpSpPr/>
        <p:nvPr/>
      </p:nvGrpSpPr>
      <p:grpSpPr>
        <a:xfrm>
          <a:off x="0" y="0"/>
          <a:ext cx="0" cy="0"/>
          <a:chOff x="0" y="0"/>
          <a:chExt cx="0" cy="0"/>
        </a:xfrm>
      </p:grpSpPr>
      <p:grpSp>
        <p:nvGrpSpPr>
          <p:cNvPr id="370" name="Google Shape;370;p14"/>
          <p:cNvGrpSpPr/>
          <p:nvPr/>
        </p:nvGrpSpPr>
        <p:grpSpPr>
          <a:xfrm>
            <a:off x="0" y="0"/>
            <a:ext cx="9144000" cy="5143500"/>
            <a:chOff x="0" y="0"/>
            <a:chExt cx="9144000" cy="5143500"/>
          </a:xfrm>
        </p:grpSpPr>
        <p:grpSp>
          <p:nvGrpSpPr>
            <p:cNvPr id="371" name="Google Shape;371;p14"/>
            <p:cNvGrpSpPr/>
            <p:nvPr/>
          </p:nvGrpSpPr>
          <p:grpSpPr>
            <a:xfrm>
              <a:off x="447250" y="0"/>
              <a:ext cx="8249500" cy="5143500"/>
              <a:chOff x="447250" y="0"/>
              <a:chExt cx="8249500" cy="5143500"/>
            </a:xfrm>
          </p:grpSpPr>
          <p:cxnSp>
            <p:nvCxnSpPr>
              <p:cNvPr id="372" name="Google Shape;372;p14"/>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73" name="Google Shape;373;p14"/>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74" name="Google Shape;374;p14"/>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75" name="Google Shape;375;p14"/>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76" name="Google Shape;376;p14"/>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77" name="Google Shape;377;p14"/>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78" name="Google Shape;378;p14"/>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79" name="Google Shape;379;p14"/>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80" name="Google Shape;380;p14"/>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81" name="Google Shape;381;p14"/>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82" name="Google Shape;382;p14"/>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83" name="Google Shape;383;p14"/>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84" name="Google Shape;384;p14"/>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85" name="Google Shape;385;p14"/>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86" name="Google Shape;386;p14"/>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87" name="Google Shape;387;p14"/>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388" name="Google Shape;388;p14"/>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389" name="Google Shape;389;p14"/>
            <p:cNvGrpSpPr/>
            <p:nvPr/>
          </p:nvGrpSpPr>
          <p:grpSpPr>
            <a:xfrm>
              <a:off x="0" y="251575"/>
              <a:ext cx="9144000" cy="4640350"/>
              <a:chOff x="0" y="251575"/>
              <a:chExt cx="9144000" cy="4640350"/>
            </a:xfrm>
          </p:grpSpPr>
          <p:cxnSp>
            <p:nvCxnSpPr>
              <p:cNvPr id="390" name="Google Shape;390;p14"/>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91" name="Google Shape;391;p14"/>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92" name="Google Shape;392;p14"/>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93" name="Google Shape;393;p14"/>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94" name="Google Shape;394;p14"/>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95" name="Google Shape;395;p14"/>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96" name="Google Shape;396;p14"/>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97" name="Google Shape;397;p14"/>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98" name="Google Shape;398;p14"/>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399" name="Google Shape;399;p14"/>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400" name="Google Shape;400;p14"/>
          <p:cNvSpPr/>
          <p:nvPr/>
        </p:nvSpPr>
        <p:spPr>
          <a:xfrm>
            <a:off x="539400" y="539500"/>
            <a:ext cx="8065200" cy="4059900"/>
          </a:xfrm>
          <a:prstGeom prst="roundRect">
            <a:avLst>
              <a:gd fmla="val 584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4"/>
          <p:cNvSpPr txBox="1"/>
          <p:nvPr>
            <p:ph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402" name="Shape 402"/>
        <p:cNvGrpSpPr/>
        <p:nvPr/>
      </p:nvGrpSpPr>
      <p:grpSpPr>
        <a:xfrm>
          <a:off x="0" y="0"/>
          <a:ext cx="0" cy="0"/>
          <a:chOff x="0" y="0"/>
          <a:chExt cx="0" cy="0"/>
        </a:xfrm>
      </p:grpSpPr>
      <p:grpSp>
        <p:nvGrpSpPr>
          <p:cNvPr id="403" name="Google Shape;403;p15"/>
          <p:cNvGrpSpPr/>
          <p:nvPr/>
        </p:nvGrpSpPr>
        <p:grpSpPr>
          <a:xfrm>
            <a:off x="0" y="0"/>
            <a:ext cx="9144000" cy="5143500"/>
            <a:chOff x="0" y="0"/>
            <a:chExt cx="9144000" cy="5143500"/>
          </a:xfrm>
        </p:grpSpPr>
        <p:grpSp>
          <p:nvGrpSpPr>
            <p:cNvPr id="404" name="Google Shape;404;p15"/>
            <p:cNvGrpSpPr/>
            <p:nvPr/>
          </p:nvGrpSpPr>
          <p:grpSpPr>
            <a:xfrm>
              <a:off x="447250" y="0"/>
              <a:ext cx="8249500" cy="5143500"/>
              <a:chOff x="447250" y="0"/>
              <a:chExt cx="8249500" cy="5143500"/>
            </a:xfrm>
          </p:grpSpPr>
          <p:cxnSp>
            <p:nvCxnSpPr>
              <p:cNvPr id="405" name="Google Shape;405;p15"/>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06" name="Google Shape;406;p15"/>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07" name="Google Shape;407;p15"/>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08" name="Google Shape;408;p15"/>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09" name="Google Shape;409;p15"/>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10" name="Google Shape;410;p15"/>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11" name="Google Shape;411;p15"/>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12" name="Google Shape;412;p15"/>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13" name="Google Shape;413;p15"/>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14" name="Google Shape;414;p15"/>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15" name="Google Shape;415;p15"/>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16" name="Google Shape;416;p15"/>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17" name="Google Shape;417;p15"/>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18" name="Google Shape;418;p15"/>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19" name="Google Shape;419;p15"/>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20" name="Google Shape;420;p15"/>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21" name="Google Shape;421;p15"/>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422" name="Google Shape;422;p15"/>
            <p:cNvGrpSpPr/>
            <p:nvPr/>
          </p:nvGrpSpPr>
          <p:grpSpPr>
            <a:xfrm>
              <a:off x="0" y="251575"/>
              <a:ext cx="9144000" cy="4640350"/>
              <a:chOff x="0" y="251575"/>
              <a:chExt cx="9144000" cy="4640350"/>
            </a:xfrm>
          </p:grpSpPr>
          <p:cxnSp>
            <p:nvCxnSpPr>
              <p:cNvPr id="423" name="Google Shape;423;p15"/>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24" name="Google Shape;424;p15"/>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25" name="Google Shape;425;p15"/>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26" name="Google Shape;426;p15"/>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27" name="Google Shape;427;p15"/>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28" name="Google Shape;428;p15"/>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29" name="Google Shape;429;p15"/>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30" name="Google Shape;430;p15"/>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31" name="Google Shape;431;p15"/>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32" name="Google Shape;432;p15"/>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433" name="Google Shape;433;p15"/>
          <p:cNvSpPr/>
          <p:nvPr/>
        </p:nvSpPr>
        <p:spPr>
          <a:xfrm>
            <a:off x="1323300" y="1045225"/>
            <a:ext cx="6497400" cy="3053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txBox="1"/>
          <p:nvPr>
            <p:ph type="title"/>
          </p:nvPr>
        </p:nvSpPr>
        <p:spPr>
          <a:xfrm>
            <a:off x="2480100" y="3232250"/>
            <a:ext cx="4183800" cy="2877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b="0" sz="2000"/>
            </a:lvl1pPr>
            <a:lvl2pPr lvl="1" rtl="0">
              <a:spcBef>
                <a:spcPts val="0"/>
              </a:spcBef>
              <a:spcAft>
                <a:spcPts val="0"/>
              </a:spcAft>
              <a:buNone/>
              <a:defRPr b="0" sz="2000"/>
            </a:lvl2pPr>
            <a:lvl3pPr lvl="2" rtl="0">
              <a:spcBef>
                <a:spcPts val="0"/>
              </a:spcBef>
              <a:spcAft>
                <a:spcPts val="0"/>
              </a:spcAft>
              <a:buNone/>
              <a:defRPr b="0" sz="2000"/>
            </a:lvl3pPr>
            <a:lvl4pPr lvl="3" rtl="0">
              <a:spcBef>
                <a:spcPts val="0"/>
              </a:spcBef>
              <a:spcAft>
                <a:spcPts val="0"/>
              </a:spcAft>
              <a:buNone/>
              <a:defRPr b="0" sz="2000"/>
            </a:lvl4pPr>
            <a:lvl5pPr lvl="4" rtl="0">
              <a:spcBef>
                <a:spcPts val="0"/>
              </a:spcBef>
              <a:spcAft>
                <a:spcPts val="0"/>
              </a:spcAft>
              <a:buNone/>
              <a:defRPr b="0" sz="2000"/>
            </a:lvl5pPr>
            <a:lvl6pPr lvl="5" rtl="0">
              <a:spcBef>
                <a:spcPts val="0"/>
              </a:spcBef>
              <a:spcAft>
                <a:spcPts val="0"/>
              </a:spcAft>
              <a:buNone/>
              <a:defRPr b="0" sz="2000"/>
            </a:lvl6pPr>
            <a:lvl7pPr lvl="6" rtl="0">
              <a:spcBef>
                <a:spcPts val="0"/>
              </a:spcBef>
              <a:spcAft>
                <a:spcPts val="0"/>
              </a:spcAft>
              <a:buNone/>
              <a:defRPr b="0" sz="2000"/>
            </a:lvl7pPr>
            <a:lvl8pPr lvl="7" rtl="0">
              <a:spcBef>
                <a:spcPts val="0"/>
              </a:spcBef>
              <a:spcAft>
                <a:spcPts val="0"/>
              </a:spcAft>
              <a:buNone/>
              <a:defRPr b="0" sz="2000"/>
            </a:lvl8pPr>
            <a:lvl9pPr lvl="8" rtl="0">
              <a:spcBef>
                <a:spcPts val="0"/>
              </a:spcBef>
              <a:spcAft>
                <a:spcPts val="0"/>
              </a:spcAft>
              <a:buNone/>
              <a:defRPr b="0" sz="2000"/>
            </a:lvl9pPr>
          </a:lstStyle>
          <a:p/>
        </p:txBody>
      </p:sp>
      <p:sp>
        <p:nvSpPr>
          <p:cNvPr id="435" name="Google Shape;435;p15"/>
          <p:cNvSpPr txBox="1"/>
          <p:nvPr>
            <p:ph idx="1" type="subTitle"/>
          </p:nvPr>
        </p:nvSpPr>
        <p:spPr>
          <a:xfrm>
            <a:off x="1741800" y="1567500"/>
            <a:ext cx="5660400" cy="1281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7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8">
    <p:spTree>
      <p:nvGrpSpPr>
        <p:cNvPr id="436" name="Shape 436"/>
        <p:cNvGrpSpPr/>
        <p:nvPr/>
      </p:nvGrpSpPr>
      <p:grpSpPr>
        <a:xfrm>
          <a:off x="0" y="0"/>
          <a:ext cx="0" cy="0"/>
          <a:chOff x="0" y="0"/>
          <a:chExt cx="0" cy="0"/>
        </a:xfrm>
      </p:grpSpPr>
      <p:grpSp>
        <p:nvGrpSpPr>
          <p:cNvPr id="437" name="Google Shape;437;p16"/>
          <p:cNvGrpSpPr/>
          <p:nvPr/>
        </p:nvGrpSpPr>
        <p:grpSpPr>
          <a:xfrm>
            <a:off x="0" y="0"/>
            <a:ext cx="9144000" cy="5143500"/>
            <a:chOff x="0" y="0"/>
            <a:chExt cx="9144000" cy="5143500"/>
          </a:xfrm>
        </p:grpSpPr>
        <p:grpSp>
          <p:nvGrpSpPr>
            <p:cNvPr id="438" name="Google Shape;438;p16"/>
            <p:cNvGrpSpPr/>
            <p:nvPr/>
          </p:nvGrpSpPr>
          <p:grpSpPr>
            <a:xfrm>
              <a:off x="447250" y="0"/>
              <a:ext cx="8249500" cy="5143500"/>
              <a:chOff x="447250" y="0"/>
              <a:chExt cx="8249500" cy="5143500"/>
            </a:xfrm>
          </p:grpSpPr>
          <p:cxnSp>
            <p:nvCxnSpPr>
              <p:cNvPr id="439" name="Google Shape;439;p16"/>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40" name="Google Shape;440;p16"/>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41" name="Google Shape;441;p16"/>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42" name="Google Shape;442;p16"/>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43" name="Google Shape;443;p16"/>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44" name="Google Shape;444;p16"/>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45" name="Google Shape;445;p16"/>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46" name="Google Shape;446;p16"/>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47" name="Google Shape;447;p16"/>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48" name="Google Shape;448;p16"/>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49" name="Google Shape;449;p16"/>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50" name="Google Shape;450;p16"/>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51" name="Google Shape;451;p16"/>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52" name="Google Shape;452;p16"/>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53" name="Google Shape;453;p16"/>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54" name="Google Shape;454;p16"/>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55" name="Google Shape;455;p16"/>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456" name="Google Shape;456;p16"/>
            <p:cNvGrpSpPr/>
            <p:nvPr/>
          </p:nvGrpSpPr>
          <p:grpSpPr>
            <a:xfrm>
              <a:off x="0" y="251575"/>
              <a:ext cx="9144000" cy="4640350"/>
              <a:chOff x="0" y="251575"/>
              <a:chExt cx="9144000" cy="4640350"/>
            </a:xfrm>
          </p:grpSpPr>
          <p:cxnSp>
            <p:nvCxnSpPr>
              <p:cNvPr id="457" name="Google Shape;457;p16"/>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58" name="Google Shape;458;p16"/>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59" name="Google Shape;459;p16"/>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60" name="Google Shape;460;p16"/>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61" name="Google Shape;461;p16"/>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62" name="Google Shape;462;p16"/>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63" name="Google Shape;463;p16"/>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64" name="Google Shape;464;p16"/>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65" name="Google Shape;465;p16"/>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66" name="Google Shape;466;p16"/>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467" name="Google Shape;467;p16"/>
          <p:cNvSpPr/>
          <p:nvPr/>
        </p:nvSpPr>
        <p:spPr>
          <a:xfrm>
            <a:off x="539400" y="1519825"/>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539400" y="539500"/>
            <a:ext cx="8075400" cy="726900"/>
          </a:xfrm>
          <a:prstGeom prst="roundRect">
            <a:avLst>
              <a:gd fmla="val 317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txBox="1"/>
          <p:nvPr>
            <p:ph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
        <p:nvSpPr>
          <p:cNvPr id="470" name="Google Shape;470;p16"/>
          <p:cNvSpPr txBox="1"/>
          <p:nvPr>
            <p:ph idx="1" type="subTitle"/>
          </p:nvPr>
        </p:nvSpPr>
        <p:spPr>
          <a:xfrm>
            <a:off x="1371600" y="1875175"/>
            <a:ext cx="4286100" cy="514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Francois One"/>
              <a:buNone/>
              <a:defRPr sz="2200">
                <a:latin typeface="Do Hyeon"/>
                <a:ea typeface="Do Hyeon"/>
                <a:cs typeface="Do Hyeon"/>
                <a:sym typeface="Do Hyeon"/>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471" name="Google Shape;471;p16"/>
          <p:cNvSpPr txBox="1"/>
          <p:nvPr>
            <p:ph idx="2" type="subTitle"/>
          </p:nvPr>
        </p:nvSpPr>
        <p:spPr>
          <a:xfrm>
            <a:off x="1371622" y="2474875"/>
            <a:ext cx="4286100" cy="475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2" name="Google Shape;472;p16"/>
          <p:cNvSpPr txBox="1"/>
          <p:nvPr>
            <p:ph idx="3" type="subTitle"/>
          </p:nvPr>
        </p:nvSpPr>
        <p:spPr>
          <a:xfrm>
            <a:off x="1371600" y="3214338"/>
            <a:ext cx="4286100" cy="514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Francois One"/>
              <a:buNone/>
              <a:defRPr sz="2200">
                <a:latin typeface="Do Hyeon"/>
                <a:ea typeface="Do Hyeon"/>
                <a:cs typeface="Do Hyeon"/>
                <a:sym typeface="Do Hyeon"/>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473" name="Google Shape;473;p16"/>
          <p:cNvSpPr txBox="1"/>
          <p:nvPr>
            <p:ph idx="4" type="subTitle"/>
          </p:nvPr>
        </p:nvSpPr>
        <p:spPr>
          <a:xfrm>
            <a:off x="1371622" y="3817900"/>
            <a:ext cx="4286100" cy="475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
    <p:spTree>
      <p:nvGrpSpPr>
        <p:cNvPr id="474" name="Shape 474"/>
        <p:cNvGrpSpPr/>
        <p:nvPr/>
      </p:nvGrpSpPr>
      <p:grpSpPr>
        <a:xfrm>
          <a:off x="0" y="0"/>
          <a:ext cx="0" cy="0"/>
          <a:chOff x="0" y="0"/>
          <a:chExt cx="0" cy="0"/>
        </a:xfrm>
      </p:grpSpPr>
      <p:grpSp>
        <p:nvGrpSpPr>
          <p:cNvPr id="475" name="Google Shape;475;p17"/>
          <p:cNvGrpSpPr/>
          <p:nvPr/>
        </p:nvGrpSpPr>
        <p:grpSpPr>
          <a:xfrm>
            <a:off x="0" y="0"/>
            <a:ext cx="9144000" cy="5143500"/>
            <a:chOff x="0" y="0"/>
            <a:chExt cx="9144000" cy="5143500"/>
          </a:xfrm>
        </p:grpSpPr>
        <p:grpSp>
          <p:nvGrpSpPr>
            <p:cNvPr id="476" name="Google Shape;476;p17"/>
            <p:cNvGrpSpPr/>
            <p:nvPr/>
          </p:nvGrpSpPr>
          <p:grpSpPr>
            <a:xfrm>
              <a:off x="447250" y="0"/>
              <a:ext cx="8249500" cy="5143500"/>
              <a:chOff x="447250" y="0"/>
              <a:chExt cx="8249500" cy="5143500"/>
            </a:xfrm>
          </p:grpSpPr>
          <p:cxnSp>
            <p:nvCxnSpPr>
              <p:cNvPr id="477" name="Google Shape;477;p17"/>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78" name="Google Shape;478;p17"/>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79" name="Google Shape;479;p17"/>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80" name="Google Shape;480;p17"/>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81" name="Google Shape;481;p17"/>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82" name="Google Shape;482;p17"/>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83" name="Google Shape;483;p17"/>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84" name="Google Shape;484;p17"/>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85" name="Google Shape;485;p17"/>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86" name="Google Shape;486;p17"/>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87" name="Google Shape;487;p17"/>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88" name="Google Shape;488;p17"/>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89" name="Google Shape;489;p17"/>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90" name="Google Shape;490;p17"/>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91" name="Google Shape;491;p17"/>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92" name="Google Shape;492;p17"/>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93" name="Google Shape;493;p17"/>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494" name="Google Shape;494;p17"/>
            <p:cNvGrpSpPr/>
            <p:nvPr/>
          </p:nvGrpSpPr>
          <p:grpSpPr>
            <a:xfrm>
              <a:off x="0" y="251575"/>
              <a:ext cx="9144000" cy="4640350"/>
              <a:chOff x="0" y="251575"/>
              <a:chExt cx="9144000" cy="4640350"/>
            </a:xfrm>
          </p:grpSpPr>
          <p:cxnSp>
            <p:nvCxnSpPr>
              <p:cNvPr id="495" name="Google Shape;495;p17"/>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96" name="Google Shape;496;p17"/>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97" name="Google Shape;497;p17"/>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98" name="Google Shape;498;p17"/>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499" name="Google Shape;499;p17"/>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00" name="Google Shape;500;p17"/>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01" name="Google Shape;501;p17"/>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02" name="Google Shape;502;p17"/>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03" name="Google Shape;503;p17"/>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04" name="Google Shape;504;p17"/>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505" name="Google Shape;505;p17"/>
          <p:cNvSpPr/>
          <p:nvPr/>
        </p:nvSpPr>
        <p:spPr>
          <a:xfrm>
            <a:off x="539400" y="539500"/>
            <a:ext cx="8075400" cy="726900"/>
          </a:xfrm>
          <a:prstGeom prst="roundRect">
            <a:avLst>
              <a:gd fmla="val 317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539400" y="1519825"/>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txBox="1"/>
          <p:nvPr>
            <p:ph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
        <p:nvSpPr>
          <p:cNvPr id="508" name="Google Shape;508;p17"/>
          <p:cNvSpPr txBox="1"/>
          <p:nvPr>
            <p:ph idx="1" type="subTitle"/>
          </p:nvPr>
        </p:nvSpPr>
        <p:spPr>
          <a:xfrm>
            <a:off x="870383" y="3023475"/>
            <a:ext cx="24354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09" name="Google Shape;509;p17"/>
          <p:cNvSpPr txBox="1"/>
          <p:nvPr>
            <p:ph idx="2" type="subTitle"/>
          </p:nvPr>
        </p:nvSpPr>
        <p:spPr>
          <a:xfrm>
            <a:off x="5838217" y="3021675"/>
            <a:ext cx="24354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10" name="Google Shape;510;p17"/>
          <p:cNvSpPr txBox="1"/>
          <p:nvPr>
            <p:ph idx="3" type="subTitle"/>
          </p:nvPr>
        </p:nvSpPr>
        <p:spPr>
          <a:xfrm>
            <a:off x="3354300" y="3021675"/>
            <a:ext cx="24354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11" name="Google Shape;511;p17"/>
          <p:cNvSpPr txBox="1"/>
          <p:nvPr>
            <p:ph idx="4" type="subTitle"/>
          </p:nvPr>
        </p:nvSpPr>
        <p:spPr>
          <a:xfrm>
            <a:off x="871283" y="3378375"/>
            <a:ext cx="2433600" cy="5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2" name="Google Shape;512;p17"/>
          <p:cNvSpPr txBox="1"/>
          <p:nvPr>
            <p:ph idx="5" type="subTitle"/>
          </p:nvPr>
        </p:nvSpPr>
        <p:spPr>
          <a:xfrm>
            <a:off x="5839117" y="3378375"/>
            <a:ext cx="2433600" cy="5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3" name="Google Shape;513;p17"/>
          <p:cNvSpPr txBox="1"/>
          <p:nvPr>
            <p:ph idx="6" type="subTitle"/>
          </p:nvPr>
        </p:nvSpPr>
        <p:spPr>
          <a:xfrm>
            <a:off x="3355200" y="3378375"/>
            <a:ext cx="2433600" cy="5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1">
    <p:spTree>
      <p:nvGrpSpPr>
        <p:cNvPr id="514" name="Shape 514"/>
        <p:cNvGrpSpPr/>
        <p:nvPr/>
      </p:nvGrpSpPr>
      <p:grpSpPr>
        <a:xfrm>
          <a:off x="0" y="0"/>
          <a:ext cx="0" cy="0"/>
          <a:chOff x="0" y="0"/>
          <a:chExt cx="0" cy="0"/>
        </a:xfrm>
      </p:grpSpPr>
      <p:grpSp>
        <p:nvGrpSpPr>
          <p:cNvPr id="515" name="Google Shape;515;p18"/>
          <p:cNvGrpSpPr/>
          <p:nvPr/>
        </p:nvGrpSpPr>
        <p:grpSpPr>
          <a:xfrm>
            <a:off x="0" y="0"/>
            <a:ext cx="9144000" cy="5143500"/>
            <a:chOff x="0" y="0"/>
            <a:chExt cx="9144000" cy="5143500"/>
          </a:xfrm>
        </p:grpSpPr>
        <p:grpSp>
          <p:nvGrpSpPr>
            <p:cNvPr id="516" name="Google Shape;516;p18"/>
            <p:cNvGrpSpPr/>
            <p:nvPr/>
          </p:nvGrpSpPr>
          <p:grpSpPr>
            <a:xfrm>
              <a:off x="447250" y="0"/>
              <a:ext cx="8249500" cy="5143500"/>
              <a:chOff x="447250" y="0"/>
              <a:chExt cx="8249500" cy="5143500"/>
            </a:xfrm>
          </p:grpSpPr>
          <p:cxnSp>
            <p:nvCxnSpPr>
              <p:cNvPr id="517" name="Google Shape;517;p18"/>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18" name="Google Shape;518;p18"/>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19" name="Google Shape;519;p18"/>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20" name="Google Shape;520;p18"/>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21" name="Google Shape;521;p18"/>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22" name="Google Shape;522;p18"/>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23" name="Google Shape;523;p18"/>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24" name="Google Shape;524;p18"/>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25" name="Google Shape;525;p18"/>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26" name="Google Shape;526;p18"/>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27" name="Google Shape;527;p18"/>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28" name="Google Shape;528;p18"/>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29" name="Google Shape;529;p18"/>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30" name="Google Shape;530;p18"/>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31" name="Google Shape;531;p18"/>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32" name="Google Shape;532;p18"/>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33" name="Google Shape;533;p18"/>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534" name="Google Shape;534;p18"/>
            <p:cNvGrpSpPr/>
            <p:nvPr/>
          </p:nvGrpSpPr>
          <p:grpSpPr>
            <a:xfrm>
              <a:off x="0" y="251575"/>
              <a:ext cx="9144000" cy="4640350"/>
              <a:chOff x="0" y="251575"/>
              <a:chExt cx="9144000" cy="4640350"/>
            </a:xfrm>
          </p:grpSpPr>
          <p:cxnSp>
            <p:nvCxnSpPr>
              <p:cNvPr id="535" name="Google Shape;535;p18"/>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36" name="Google Shape;536;p18"/>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37" name="Google Shape;537;p18"/>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38" name="Google Shape;538;p18"/>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39" name="Google Shape;539;p18"/>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40" name="Google Shape;540;p18"/>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41" name="Google Shape;541;p18"/>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42" name="Google Shape;542;p18"/>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43" name="Google Shape;543;p18"/>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44" name="Google Shape;544;p18"/>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545" name="Google Shape;545;p18"/>
          <p:cNvSpPr/>
          <p:nvPr/>
        </p:nvSpPr>
        <p:spPr>
          <a:xfrm>
            <a:off x="539400" y="1519825"/>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539400" y="539500"/>
            <a:ext cx="8075400" cy="726900"/>
          </a:xfrm>
          <a:prstGeom prst="roundRect">
            <a:avLst>
              <a:gd fmla="val 317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txBox="1"/>
          <p:nvPr>
            <p:ph idx="1" type="subTitle"/>
          </p:nvPr>
        </p:nvSpPr>
        <p:spPr>
          <a:xfrm>
            <a:off x="714151" y="1750094"/>
            <a:ext cx="1776300" cy="376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48" name="Google Shape;548;p18"/>
          <p:cNvSpPr txBox="1"/>
          <p:nvPr>
            <p:ph idx="2" type="subTitle"/>
          </p:nvPr>
        </p:nvSpPr>
        <p:spPr>
          <a:xfrm>
            <a:off x="713249" y="2126469"/>
            <a:ext cx="1776900" cy="81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9" name="Google Shape;549;p18"/>
          <p:cNvSpPr txBox="1"/>
          <p:nvPr>
            <p:ph idx="3" type="subTitle"/>
          </p:nvPr>
        </p:nvSpPr>
        <p:spPr>
          <a:xfrm>
            <a:off x="714151" y="3070019"/>
            <a:ext cx="1776300" cy="376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50" name="Google Shape;550;p18"/>
          <p:cNvSpPr txBox="1"/>
          <p:nvPr>
            <p:ph idx="4" type="subTitle"/>
          </p:nvPr>
        </p:nvSpPr>
        <p:spPr>
          <a:xfrm>
            <a:off x="713249" y="3446394"/>
            <a:ext cx="1776900" cy="81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1" name="Google Shape;551;p18"/>
          <p:cNvSpPr txBox="1"/>
          <p:nvPr>
            <p:ph idx="5" type="subTitle"/>
          </p:nvPr>
        </p:nvSpPr>
        <p:spPr>
          <a:xfrm>
            <a:off x="3219801" y="1750094"/>
            <a:ext cx="1776300" cy="376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52" name="Google Shape;552;p18"/>
          <p:cNvSpPr txBox="1"/>
          <p:nvPr>
            <p:ph idx="6" type="subTitle"/>
          </p:nvPr>
        </p:nvSpPr>
        <p:spPr>
          <a:xfrm>
            <a:off x="3218899" y="2126469"/>
            <a:ext cx="1776900" cy="81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3" name="Google Shape;553;p18"/>
          <p:cNvSpPr txBox="1"/>
          <p:nvPr>
            <p:ph idx="7" type="subTitle"/>
          </p:nvPr>
        </p:nvSpPr>
        <p:spPr>
          <a:xfrm>
            <a:off x="3219801" y="3070019"/>
            <a:ext cx="1776300" cy="376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54" name="Google Shape;554;p18"/>
          <p:cNvSpPr txBox="1"/>
          <p:nvPr>
            <p:ph idx="8" type="subTitle"/>
          </p:nvPr>
        </p:nvSpPr>
        <p:spPr>
          <a:xfrm>
            <a:off x="3218899" y="3446394"/>
            <a:ext cx="1776900" cy="81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5" name="Google Shape;555;p18"/>
          <p:cNvSpPr txBox="1"/>
          <p:nvPr>
            <p:ph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
    <p:spTree>
      <p:nvGrpSpPr>
        <p:cNvPr id="556" name="Shape 556"/>
        <p:cNvGrpSpPr/>
        <p:nvPr/>
      </p:nvGrpSpPr>
      <p:grpSpPr>
        <a:xfrm>
          <a:off x="0" y="0"/>
          <a:ext cx="0" cy="0"/>
          <a:chOff x="0" y="0"/>
          <a:chExt cx="0" cy="0"/>
        </a:xfrm>
      </p:grpSpPr>
      <p:grpSp>
        <p:nvGrpSpPr>
          <p:cNvPr id="557" name="Google Shape;557;p19"/>
          <p:cNvGrpSpPr/>
          <p:nvPr/>
        </p:nvGrpSpPr>
        <p:grpSpPr>
          <a:xfrm>
            <a:off x="0" y="0"/>
            <a:ext cx="9144000" cy="5143500"/>
            <a:chOff x="0" y="0"/>
            <a:chExt cx="9144000" cy="5143500"/>
          </a:xfrm>
        </p:grpSpPr>
        <p:grpSp>
          <p:nvGrpSpPr>
            <p:cNvPr id="558" name="Google Shape;558;p19"/>
            <p:cNvGrpSpPr/>
            <p:nvPr/>
          </p:nvGrpSpPr>
          <p:grpSpPr>
            <a:xfrm>
              <a:off x="447250" y="0"/>
              <a:ext cx="8249500" cy="5143500"/>
              <a:chOff x="447250" y="0"/>
              <a:chExt cx="8249500" cy="5143500"/>
            </a:xfrm>
          </p:grpSpPr>
          <p:cxnSp>
            <p:nvCxnSpPr>
              <p:cNvPr id="559" name="Google Shape;559;p19"/>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60" name="Google Shape;560;p19"/>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61" name="Google Shape;561;p19"/>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62" name="Google Shape;562;p19"/>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63" name="Google Shape;563;p19"/>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64" name="Google Shape;564;p19"/>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65" name="Google Shape;565;p19"/>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66" name="Google Shape;566;p19"/>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67" name="Google Shape;567;p19"/>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68" name="Google Shape;568;p19"/>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69" name="Google Shape;569;p19"/>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70" name="Google Shape;570;p19"/>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71" name="Google Shape;571;p19"/>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72" name="Google Shape;572;p19"/>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73" name="Google Shape;573;p19"/>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74" name="Google Shape;574;p19"/>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75" name="Google Shape;575;p19"/>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576" name="Google Shape;576;p19"/>
            <p:cNvGrpSpPr/>
            <p:nvPr/>
          </p:nvGrpSpPr>
          <p:grpSpPr>
            <a:xfrm>
              <a:off x="0" y="251575"/>
              <a:ext cx="9144000" cy="4640350"/>
              <a:chOff x="0" y="251575"/>
              <a:chExt cx="9144000" cy="4640350"/>
            </a:xfrm>
          </p:grpSpPr>
          <p:cxnSp>
            <p:nvCxnSpPr>
              <p:cNvPr id="577" name="Google Shape;577;p19"/>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78" name="Google Shape;578;p19"/>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79" name="Google Shape;579;p19"/>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80" name="Google Shape;580;p19"/>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81" name="Google Shape;581;p19"/>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82" name="Google Shape;582;p19"/>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83" name="Google Shape;583;p19"/>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84" name="Google Shape;584;p19"/>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85" name="Google Shape;585;p19"/>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586" name="Google Shape;586;p19"/>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587" name="Google Shape;587;p19"/>
          <p:cNvSpPr/>
          <p:nvPr/>
        </p:nvSpPr>
        <p:spPr>
          <a:xfrm>
            <a:off x="539400" y="1519825"/>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9"/>
          <p:cNvSpPr/>
          <p:nvPr/>
        </p:nvSpPr>
        <p:spPr>
          <a:xfrm>
            <a:off x="539400" y="539500"/>
            <a:ext cx="8075400" cy="726900"/>
          </a:xfrm>
          <a:prstGeom prst="roundRect">
            <a:avLst>
              <a:gd fmla="val 317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9"/>
          <p:cNvSpPr txBox="1"/>
          <p:nvPr>
            <p:ph idx="1" type="subTitle"/>
          </p:nvPr>
        </p:nvSpPr>
        <p:spPr>
          <a:xfrm>
            <a:off x="860813" y="2013825"/>
            <a:ext cx="19884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90" name="Google Shape;590;p19"/>
          <p:cNvSpPr txBox="1"/>
          <p:nvPr>
            <p:ph idx="2" type="subTitle"/>
          </p:nvPr>
        </p:nvSpPr>
        <p:spPr>
          <a:xfrm>
            <a:off x="860813" y="3488954"/>
            <a:ext cx="19884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91" name="Google Shape;591;p19"/>
          <p:cNvSpPr txBox="1"/>
          <p:nvPr>
            <p:ph idx="3" type="subTitle"/>
          </p:nvPr>
        </p:nvSpPr>
        <p:spPr>
          <a:xfrm>
            <a:off x="6294787" y="2012025"/>
            <a:ext cx="19884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92" name="Google Shape;592;p19"/>
          <p:cNvSpPr txBox="1"/>
          <p:nvPr>
            <p:ph idx="4" type="subTitle"/>
          </p:nvPr>
        </p:nvSpPr>
        <p:spPr>
          <a:xfrm>
            <a:off x="3577800" y="3488954"/>
            <a:ext cx="19884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93" name="Google Shape;593;p19"/>
          <p:cNvSpPr txBox="1"/>
          <p:nvPr>
            <p:ph idx="5" type="subTitle"/>
          </p:nvPr>
        </p:nvSpPr>
        <p:spPr>
          <a:xfrm>
            <a:off x="6294787" y="3488954"/>
            <a:ext cx="19884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94" name="Google Shape;594;p19"/>
          <p:cNvSpPr txBox="1"/>
          <p:nvPr>
            <p:ph idx="6" type="subTitle"/>
          </p:nvPr>
        </p:nvSpPr>
        <p:spPr>
          <a:xfrm>
            <a:off x="3577800" y="2012025"/>
            <a:ext cx="19884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sz="2200">
                <a:latin typeface="Do Hyeon"/>
                <a:ea typeface="Do Hyeon"/>
                <a:cs typeface="Do Hyeon"/>
                <a:sym typeface="Do Hyeon"/>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595" name="Google Shape;595;p19"/>
          <p:cNvSpPr txBox="1"/>
          <p:nvPr>
            <p:ph idx="7" type="subTitle"/>
          </p:nvPr>
        </p:nvSpPr>
        <p:spPr>
          <a:xfrm>
            <a:off x="861413" y="2368725"/>
            <a:ext cx="1987200" cy="5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6" name="Google Shape;596;p19"/>
          <p:cNvSpPr txBox="1"/>
          <p:nvPr>
            <p:ph idx="8" type="subTitle"/>
          </p:nvPr>
        </p:nvSpPr>
        <p:spPr>
          <a:xfrm>
            <a:off x="861413" y="3838952"/>
            <a:ext cx="1987200" cy="5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7" name="Google Shape;597;p19"/>
          <p:cNvSpPr txBox="1"/>
          <p:nvPr>
            <p:ph idx="9" type="subTitle"/>
          </p:nvPr>
        </p:nvSpPr>
        <p:spPr>
          <a:xfrm>
            <a:off x="6295387" y="2368725"/>
            <a:ext cx="1987200" cy="5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8" name="Google Shape;598;p19"/>
          <p:cNvSpPr txBox="1"/>
          <p:nvPr>
            <p:ph idx="13" type="subTitle"/>
          </p:nvPr>
        </p:nvSpPr>
        <p:spPr>
          <a:xfrm>
            <a:off x="3578400" y="3838952"/>
            <a:ext cx="1987200" cy="5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9" name="Google Shape;599;p19"/>
          <p:cNvSpPr txBox="1"/>
          <p:nvPr>
            <p:ph idx="14" type="subTitle"/>
          </p:nvPr>
        </p:nvSpPr>
        <p:spPr>
          <a:xfrm>
            <a:off x="6295387" y="3838952"/>
            <a:ext cx="1987200" cy="5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0" name="Google Shape;600;p19"/>
          <p:cNvSpPr txBox="1"/>
          <p:nvPr>
            <p:ph idx="15" type="subTitle"/>
          </p:nvPr>
        </p:nvSpPr>
        <p:spPr>
          <a:xfrm>
            <a:off x="3578400" y="2368725"/>
            <a:ext cx="1987200" cy="5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1" name="Google Shape;601;p19"/>
          <p:cNvSpPr txBox="1"/>
          <p:nvPr>
            <p:ph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8">
    <p:spTree>
      <p:nvGrpSpPr>
        <p:cNvPr id="602" name="Shape 602"/>
        <p:cNvGrpSpPr/>
        <p:nvPr/>
      </p:nvGrpSpPr>
      <p:grpSpPr>
        <a:xfrm>
          <a:off x="0" y="0"/>
          <a:ext cx="0" cy="0"/>
          <a:chOff x="0" y="0"/>
          <a:chExt cx="0" cy="0"/>
        </a:xfrm>
      </p:grpSpPr>
      <p:grpSp>
        <p:nvGrpSpPr>
          <p:cNvPr id="603" name="Google Shape;603;p20"/>
          <p:cNvGrpSpPr/>
          <p:nvPr/>
        </p:nvGrpSpPr>
        <p:grpSpPr>
          <a:xfrm>
            <a:off x="0" y="0"/>
            <a:ext cx="9144000" cy="5143500"/>
            <a:chOff x="0" y="0"/>
            <a:chExt cx="9144000" cy="5143500"/>
          </a:xfrm>
        </p:grpSpPr>
        <p:grpSp>
          <p:nvGrpSpPr>
            <p:cNvPr id="604" name="Google Shape;604;p20"/>
            <p:cNvGrpSpPr/>
            <p:nvPr/>
          </p:nvGrpSpPr>
          <p:grpSpPr>
            <a:xfrm>
              <a:off x="447250" y="0"/>
              <a:ext cx="8249500" cy="5143500"/>
              <a:chOff x="447250" y="0"/>
              <a:chExt cx="8249500" cy="5143500"/>
            </a:xfrm>
          </p:grpSpPr>
          <p:cxnSp>
            <p:nvCxnSpPr>
              <p:cNvPr id="605" name="Google Shape;605;p20"/>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06" name="Google Shape;606;p20"/>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07" name="Google Shape;607;p20"/>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08" name="Google Shape;608;p20"/>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09" name="Google Shape;609;p20"/>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10" name="Google Shape;610;p20"/>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11" name="Google Shape;611;p20"/>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12" name="Google Shape;612;p20"/>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13" name="Google Shape;613;p20"/>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14" name="Google Shape;614;p20"/>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15" name="Google Shape;615;p20"/>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16" name="Google Shape;616;p20"/>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17" name="Google Shape;617;p20"/>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18" name="Google Shape;618;p20"/>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19" name="Google Shape;619;p20"/>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20" name="Google Shape;620;p20"/>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21" name="Google Shape;621;p20"/>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622" name="Google Shape;622;p20"/>
            <p:cNvGrpSpPr/>
            <p:nvPr/>
          </p:nvGrpSpPr>
          <p:grpSpPr>
            <a:xfrm>
              <a:off x="0" y="251575"/>
              <a:ext cx="9144000" cy="4640350"/>
              <a:chOff x="0" y="251575"/>
              <a:chExt cx="9144000" cy="4640350"/>
            </a:xfrm>
          </p:grpSpPr>
          <p:cxnSp>
            <p:nvCxnSpPr>
              <p:cNvPr id="623" name="Google Shape;623;p20"/>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24" name="Google Shape;624;p20"/>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25" name="Google Shape;625;p20"/>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26" name="Google Shape;626;p20"/>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27" name="Google Shape;627;p20"/>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28" name="Google Shape;628;p20"/>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29" name="Google Shape;629;p20"/>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30" name="Google Shape;630;p20"/>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31" name="Google Shape;631;p20"/>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32" name="Google Shape;632;p20"/>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633" name="Google Shape;633;p20"/>
          <p:cNvSpPr/>
          <p:nvPr/>
        </p:nvSpPr>
        <p:spPr>
          <a:xfrm>
            <a:off x="539400" y="1519825"/>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539400" y="539500"/>
            <a:ext cx="8075400" cy="726900"/>
          </a:xfrm>
          <a:prstGeom prst="roundRect">
            <a:avLst>
              <a:gd fmla="val 317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txBox="1"/>
          <p:nvPr>
            <p:ph idx="1" type="subTitle"/>
          </p:nvPr>
        </p:nvSpPr>
        <p:spPr>
          <a:xfrm>
            <a:off x="713269" y="3549550"/>
            <a:ext cx="2324700" cy="36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Francois One"/>
              <a:buNone/>
              <a:defRPr sz="2200">
                <a:latin typeface="Do Hyeon"/>
                <a:ea typeface="Do Hyeon"/>
                <a:cs typeface="Do Hyeon"/>
                <a:sym typeface="Do Hyeon"/>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636" name="Google Shape;636;p20"/>
          <p:cNvSpPr txBox="1"/>
          <p:nvPr>
            <p:ph hasCustomPrompt="1" type="title"/>
          </p:nvPr>
        </p:nvSpPr>
        <p:spPr>
          <a:xfrm>
            <a:off x="1432369" y="1672225"/>
            <a:ext cx="886500" cy="3696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b="0" sz="25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37" name="Google Shape;637;p20"/>
          <p:cNvSpPr txBox="1"/>
          <p:nvPr>
            <p:ph idx="2" type="subTitle"/>
          </p:nvPr>
        </p:nvSpPr>
        <p:spPr>
          <a:xfrm>
            <a:off x="713269" y="4011825"/>
            <a:ext cx="2324700" cy="36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8" name="Google Shape;638;p20"/>
          <p:cNvSpPr txBox="1"/>
          <p:nvPr>
            <p:ph idx="3"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
        <p:nvSpPr>
          <p:cNvPr id="639" name="Google Shape;639;p20"/>
          <p:cNvSpPr txBox="1"/>
          <p:nvPr>
            <p:ph idx="4" type="subTitle"/>
          </p:nvPr>
        </p:nvSpPr>
        <p:spPr>
          <a:xfrm>
            <a:off x="3409650" y="3549550"/>
            <a:ext cx="2324700" cy="36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Francois One"/>
              <a:buNone/>
              <a:defRPr sz="2200">
                <a:latin typeface="Do Hyeon"/>
                <a:ea typeface="Do Hyeon"/>
                <a:cs typeface="Do Hyeon"/>
                <a:sym typeface="Do Hyeon"/>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640" name="Google Shape;640;p20"/>
          <p:cNvSpPr txBox="1"/>
          <p:nvPr>
            <p:ph hasCustomPrompt="1" idx="5" type="title"/>
          </p:nvPr>
        </p:nvSpPr>
        <p:spPr>
          <a:xfrm>
            <a:off x="4128750" y="1672225"/>
            <a:ext cx="886500" cy="3696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b="0" sz="25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41" name="Google Shape;641;p20"/>
          <p:cNvSpPr txBox="1"/>
          <p:nvPr>
            <p:ph idx="6" type="subTitle"/>
          </p:nvPr>
        </p:nvSpPr>
        <p:spPr>
          <a:xfrm>
            <a:off x="3409650" y="4011825"/>
            <a:ext cx="2324700" cy="36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2" name="Google Shape;642;p20"/>
          <p:cNvSpPr txBox="1"/>
          <p:nvPr>
            <p:ph idx="7" type="subTitle"/>
          </p:nvPr>
        </p:nvSpPr>
        <p:spPr>
          <a:xfrm>
            <a:off x="6106031" y="3549550"/>
            <a:ext cx="2324700" cy="36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Francois One"/>
              <a:buNone/>
              <a:defRPr sz="2200">
                <a:latin typeface="Do Hyeon"/>
                <a:ea typeface="Do Hyeon"/>
                <a:cs typeface="Do Hyeon"/>
                <a:sym typeface="Do Hyeon"/>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643" name="Google Shape;643;p20"/>
          <p:cNvSpPr txBox="1"/>
          <p:nvPr>
            <p:ph hasCustomPrompt="1" idx="8" type="title"/>
          </p:nvPr>
        </p:nvSpPr>
        <p:spPr>
          <a:xfrm>
            <a:off x="6825131" y="1672225"/>
            <a:ext cx="886500" cy="3696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b="0" sz="25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44" name="Google Shape;644;p20"/>
          <p:cNvSpPr txBox="1"/>
          <p:nvPr>
            <p:ph idx="9" type="subTitle"/>
          </p:nvPr>
        </p:nvSpPr>
        <p:spPr>
          <a:xfrm>
            <a:off x="6106031" y="4011825"/>
            <a:ext cx="2324700" cy="36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 name="Shape 42"/>
        <p:cNvGrpSpPr/>
        <p:nvPr/>
      </p:nvGrpSpPr>
      <p:grpSpPr>
        <a:xfrm>
          <a:off x="0" y="0"/>
          <a:ext cx="0" cy="0"/>
          <a:chOff x="0" y="0"/>
          <a:chExt cx="0" cy="0"/>
        </a:xfrm>
      </p:grpSpPr>
      <p:grpSp>
        <p:nvGrpSpPr>
          <p:cNvPr id="43" name="Google Shape;43;p3"/>
          <p:cNvGrpSpPr/>
          <p:nvPr/>
        </p:nvGrpSpPr>
        <p:grpSpPr>
          <a:xfrm>
            <a:off x="0" y="0"/>
            <a:ext cx="9144000" cy="5143500"/>
            <a:chOff x="0" y="0"/>
            <a:chExt cx="9144000" cy="5143500"/>
          </a:xfrm>
        </p:grpSpPr>
        <p:grpSp>
          <p:nvGrpSpPr>
            <p:cNvPr id="44" name="Google Shape;44;p3"/>
            <p:cNvGrpSpPr/>
            <p:nvPr/>
          </p:nvGrpSpPr>
          <p:grpSpPr>
            <a:xfrm>
              <a:off x="447250" y="0"/>
              <a:ext cx="8249500" cy="5143500"/>
              <a:chOff x="447250" y="0"/>
              <a:chExt cx="8249500" cy="5143500"/>
            </a:xfrm>
          </p:grpSpPr>
          <p:cxnSp>
            <p:nvCxnSpPr>
              <p:cNvPr id="45" name="Google Shape;45;p3"/>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6" name="Google Shape;46;p3"/>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7" name="Google Shape;47;p3"/>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8" name="Google Shape;48;p3"/>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49" name="Google Shape;49;p3"/>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0" name="Google Shape;50;p3"/>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1" name="Google Shape;51;p3"/>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2" name="Google Shape;52;p3"/>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3" name="Google Shape;53;p3"/>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4" name="Google Shape;54;p3"/>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5" name="Google Shape;55;p3"/>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6" name="Google Shape;56;p3"/>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7" name="Google Shape;57;p3"/>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8" name="Google Shape;58;p3"/>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59" name="Google Shape;59;p3"/>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0" name="Google Shape;60;p3"/>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1" name="Google Shape;61;p3"/>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62" name="Google Shape;62;p3"/>
            <p:cNvGrpSpPr/>
            <p:nvPr/>
          </p:nvGrpSpPr>
          <p:grpSpPr>
            <a:xfrm>
              <a:off x="0" y="251575"/>
              <a:ext cx="9144000" cy="4640350"/>
              <a:chOff x="0" y="251575"/>
              <a:chExt cx="9144000" cy="4640350"/>
            </a:xfrm>
          </p:grpSpPr>
          <p:cxnSp>
            <p:nvCxnSpPr>
              <p:cNvPr id="63" name="Google Shape;63;p3"/>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4" name="Google Shape;64;p3"/>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5" name="Google Shape;65;p3"/>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6" name="Google Shape;66;p3"/>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7" name="Google Shape;67;p3"/>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8" name="Google Shape;68;p3"/>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9" name="Google Shape;69;p3"/>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0" name="Google Shape;70;p3"/>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1" name="Google Shape;71;p3"/>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2" name="Google Shape;72;p3"/>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73" name="Google Shape;73;p3"/>
          <p:cNvSpPr/>
          <p:nvPr/>
        </p:nvSpPr>
        <p:spPr>
          <a:xfrm>
            <a:off x="1323300" y="1272450"/>
            <a:ext cx="6497400" cy="259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txBox="1"/>
          <p:nvPr>
            <p:ph type="title"/>
          </p:nvPr>
        </p:nvSpPr>
        <p:spPr>
          <a:xfrm>
            <a:off x="3278625" y="1981400"/>
            <a:ext cx="4172700" cy="499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b="0"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5" name="Google Shape;75;p3"/>
          <p:cNvSpPr txBox="1"/>
          <p:nvPr>
            <p:ph hasCustomPrompt="1" idx="2" type="title"/>
          </p:nvPr>
        </p:nvSpPr>
        <p:spPr>
          <a:xfrm>
            <a:off x="1751250" y="2112500"/>
            <a:ext cx="1267800" cy="918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12000"/>
              <a:buNone/>
              <a:defRPr b="0" sz="4800">
                <a:solidFill>
                  <a:schemeClr val="dk1"/>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76" name="Google Shape;76;p3"/>
          <p:cNvSpPr txBox="1"/>
          <p:nvPr>
            <p:ph idx="1" type="subTitle"/>
          </p:nvPr>
        </p:nvSpPr>
        <p:spPr>
          <a:xfrm>
            <a:off x="3278625" y="2863725"/>
            <a:ext cx="4172700" cy="182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7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5">
    <p:spTree>
      <p:nvGrpSpPr>
        <p:cNvPr id="645" name="Shape 645"/>
        <p:cNvGrpSpPr/>
        <p:nvPr/>
      </p:nvGrpSpPr>
      <p:grpSpPr>
        <a:xfrm>
          <a:off x="0" y="0"/>
          <a:ext cx="0" cy="0"/>
          <a:chOff x="0" y="0"/>
          <a:chExt cx="0" cy="0"/>
        </a:xfrm>
      </p:grpSpPr>
      <p:grpSp>
        <p:nvGrpSpPr>
          <p:cNvPr id="646" name="Google Shape;646;p21"/>
          <p:cNvGrpSpPr/>
          <p:nvPr/>
        </p:nvGrpSpPr>
        <p:grpSpPr>
          <a:xfrm>
            <a:off x="0" y="0"/>
            <a:ext cx="9144000" cy="5143500"/>
            <a:chOff x="0" y="0"/>
            <a:chExt cx="9144000" cy="5143500"/>
          </a:xfrm>
        </p:grpSpPr>
        <p:grpSp>
          <p:nvGrpSpPr>
            <p:cNvPr id="647" name="Google Shape;647;p21"/>
            <p:cNvGrpSpPr/>
            <p:nvPr/>
          </p:nvGrpSpPr>
          <p:grpSpPr>
            <a:xfrm>
              <a:off x="447250" y="0"/>
              <a:ext cx="8249500" cy="5143500"/>
              <a:chOff x="447250" y="0"/>
              <a:chExt cx="8249500" cy="5143500"/>
            </a:xfrm>
          </p:grpSpPr>
          <p:cxnSp>
            <p:nvCxnSpPr>
              <p:cNvPr id="648" name="Google Shape;648;p21"/>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49" name="Google Shape;649;p21"/>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50" name="Google Shape;650;p21"/>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51" name="Google Shape;651;p21"/>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52" name="Google Shape;652;p21"/>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53" name="Google Shape;653;p21"/>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54" name="Google Shape;654;p21"/>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55" name="Google Shape;655;p21"/>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56" name="Google Shape;656;p21"/>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57" name="Google Shape;657;p21"/>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58" name="Google Shape;658;p21"/>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59" name="Google Shape;659;p21"/>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60" name="Google Shape;660;p21"/>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61" name="Google Shape;661;p21"/>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62" name="Google Shape;662;p21"/>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63" name="Google Shape;663;p21"/>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64" name="Google Shape;664;p21"/>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665" name="Google Shape;665;p21"/>
            <p:cNvGrpSpPr/>
            <p:nvPr/>
          </p:nvGrpSpPr>
          <p:grpSpPr>
            <a:xfrm>
              <a:off x="0" y="251575"/>
              <a:ext cx="9144000" cy="4640350"/>
              <a:chOff x="0" y="251575"/>
              <a:chExt cx="9144000" cy="4640350"/>
            </a:xfrm>
          </p:grpSpPr>
          <p:cxnSp>
            <p:nvCxnSpPr>
              <p:cNvPr id="666" name="Google Shape;666;p21"/>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67" name="Google Shape;667;p21"/>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68" name="Google Shape;668;p21"/>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69" name="Google Shape;669;p21"/>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70" name="Google Shape;670;p21"/>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71" name="Google Shape;671;p21"/>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72" name="Google Shape;672;p21"/>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73" name="Google Shape;673;p21"/>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74" name="Google Shape;674;p21"/>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675" name="Google Shape;675;p21"/>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676" name="Google Shape;676;p21"/>
          <p:cNvSpPr/>
          <p:nvPr/>
        </p:nvSpPr>
        <p:spPr>
          <a:xfrm>
            <a:off x="1323300" y="1272450"/>
            <a:ext cx="6497400" cy="259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1"/>
          <p:cNvSpPr txBox="1"/>
          <p:nvPr>
            <p:ph type="title"/>
          </p:nvPr>
        </p:nvSpPr>
        <p:spPr>
          <a:xfrm>
            <a:off x="2078850" y="1665075"/>
            <a:ext cx="4986300" cy="101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b="0" sz="9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678" name="Google Shape;678;p21"/>
          <p:cNvSpPr txBox="1"/>
          <p:nvPr>
            <p:ph idx="1" type="subTitle"/>
          </p:nvPr>
        </p:nvSpPr>
        <p:spPr>
          <a:xfrm>
            <a:off x="2078850" y="2787525"/>
            <a:ext cx="4986300" cy="69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7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2">
    <p:spTree>
      <p:nvGrpSpPr>
        <p:cNvPr id="679" name="Shape 679"/>
        <p:cNvGrpSpPr/>
        <p:nvPr/>
      </p:nvGrpSpPr>
      <p:grpSpPr>
        <a:xfrm>
          <a:off x="0" y="0"/>
          <a:ext cx="0" cy="0"/>
          <a:chOff x="0" y="0"/>
          <a:chExt cx="0" cy="0"/>
        </a:xfrm>
      </p:grpSpPr>
      <p:grpSp>
        <p:nvGrpSpPr>
          <p:cNvPr id="680" name="Google Shape;680;p22"/>
          <p:cNvGrpSpPr/>
          <p:nvPr/>
        </p:nvGrpSpPr>
        <p:grpSpPr>
          <a:xfrm>
            <a:off x="0" y="0"/>
            <a:ext cx="9144000" cy="5143500"/>
            <a:chOff x="0" y="0"/>
            <a:chExt cx="9144000" cy="5143500"/>
          </a:xfrm>
        </p:grpSpPr>
        <p:grpSp>
          <p:nvGrpSpPr>
            <p:cNvPr id="681" name="Google Shape;681;p22"/>
            <p:cNvGrpSpPr/>
            <p:nvPr/>
          </p:nvGrpSpPr>
          <p:grpSpPr>
            <a:xfrm>
              <a:off x="447250" y="0"/>
              <a:ext cx="8249500" cy="5143500"/>
              <a:chOff x="447250" y="0"/>
              <a:chExt cx="8249500" cy="5143500"/>
            </a:xfrm>
          </p:grpSpPr>
          <p:cxnSp>
            <p:nvCxnSpPr>
              <p:cNvPr id="682" name="Google Shape;682;p22"/>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83" name="Google Shape;683;p22"/>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84" name="Google Shape;684;p22"/>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85" name="Google Shape;685;p22"/>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86" name="Google Shape;686;p22"/>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87" name="Google Shape;687;p22"/>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88" name="Google Shape;688;p22"/>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89" name="Google Shape;689;p22"/>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90" name="Google Shape;690;p22"/>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91" name="Google Shape;691;p22"/>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92" name="Google Shape;692;p22"/>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93" name="Google Shape;693;p22"/>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94" name="Google Shape;694;p22"/>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95" name="Google Shape;695;p22"/>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96" name="Google Shape;696;p22"/>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97" name="Google Shape;697;p22"/>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698" name="Google Shape;698;p22"/>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699" name="Google Shape;699;p22"/>
            <p:cNvGrpSpPr/>
            <p:nvPr/>
          </p:nvGrpSpPr>
          <p:grpSpPr>
            <a:xfrm>
              <a:off x="0" y="251575"/>
              <a:ext cx="9144000" cy="4640350"/>
              <a:chOff x="0" y="251575"/>
              <a:chExt cx="9144000" cy="4640350"/>
            </a:xfrm>
          </p:grpSpPr>
          <p:cxnSp>
            <p:nvCxnSpPr>
              <p:cNvPr id="700" name="Google Shape;700;p22"/>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01" name="Google Shape;701;p22"/>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02" name="Google Shape;702;p22"/>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03" name="Google Shape;703;p22"/>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04" name="Google Shape;704;p22"/>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05" name="Google Shape;705;p22"/>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06" name="Google Shape;706;p22"/>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07" name="Google Shape;707;p22"/>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08" name="Google Shape;708;p22"/>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09" name="Google Shape;709;p22"/>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710" name="Google Shape;710;p22"/>
          <p:cNvSpPr/>
          <p:nvPr/>
        </p:nvSpPr>
        <p:spPr>
          <a:xfrm>
            <a:off x="534300" y="1031850"/>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2"/>
          <p:cNvSpPr txBox="1"/>
          <p:nvPr>
            <p:ph type="title"/>
          </p:nvPr>
        </p:nvSpPr>
        <p:spPr>
          <a:xfrm>
            <a:off x="4997350" y="1674961"/>
            <a:ext cx="2767800" cy="892200"/>
          </a:xfrm>
          <a:prstGeom prst="rect">
            <a:avLst/>
          </a:prstGeom>
          <a:noFill/>
        </p:spPr>
        <p:txBody>
          <a:bodyPr anchorCtr="0" anchor="t" bIns="91425" lIns="91425" spcFirstLastPara="1" rIns="91425" wrap="square" tIns="91425">
            <a:noAutofit/>
          </a:bodyPr>
          <a:lstStyle>
            <a:lvl1pPr lvl="0" rtl="0" algn="l">
              <a:lnSpc>
                <a:spcPct val="80000"/>
              </a:lnSpc>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
        <p:nvSpPr>
          <p:cNvPr id="712" name="Google Shape;712;p22"/>
          <p:cNvSpPr txBox="1"/>
          <p:nvPr>
            <p:ph idx="1" type="subTitle"/>
          </p:nvPr>
        </p:nvSpPr>
        <p:spPr>
          <a:xfrm>
            <a:off x="4997350" y="2576339"/>
            <a:ext cx="2767800" cy="892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3_1">
    <p:spTree>
      <p:nvGrpSpPr>
        <p:cNvPr id="713" name="Shape 713"/>
        <p:cNvGrpSpPr/>
        <p:nvPr/>
      </p:nvGrpSpPr>
      <p:grpSpPr>
        <a:xfrm>
          <a:off x="0" y="0"/>
          <a:ext cx="0" cy="0"/>
          <a:chOff x="0" y="0"/>
          <a:chExt cx="0" cy="0"/>
        </a:xfrm>
      </p:grpSpPr>
      <p:grpSp>
        <p:nvGrpSpPr>
          <p:cNvPr id="714" name="Google Shape;714;p23"/>
          <p:cNvGrpSpPr/>
          <p:nvPr/>
        </p:nvGrpSpPr>
        <p:grpSpPr>
          <a:xfrm>
            <a:off x="0" y="0"/>
            <a:ext cx="9144000" cy="5143500"/>
            <a:chOff x="0" y="0"/>
            <a:chExt cx="9144000" cy="5143500"/>
          </a:xfrm>
        </p:grpSpPr>
        <p:grpSp>
          <p:nvGrpSpPr>
            <p:cNvPr id="715" name="Google Shape;715;p23"/>
            <p:cNvGrpSpPr/>
            <p:nvPr/>
          </p:nvGrpSpPr>
          <p:grpSpPr>
            <a:xfrm>
              <a:off x="447250" y="0"/>
              <a:ext cx="8249500" cy="5143500"/>
              <a:chOff x="447250" y="0"/>
              <a:chExt cx="8249500" cy="5143500"/>
            </a:xfrm>
          </p:grpSpPr>
          <p:cxnSp>
            <p:nvCxnSpPr>
              <p:cNvPr id="716" name="Google Shape;716;p23"/>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17" name="Google Shape;717;p23"/>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18" name="Google Shape;718;p23"/>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19" name="Google Shape;719;p23"/>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20" name="Google Shape;720;p23"/>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21" name="Google Shape;721;p23"/>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22" name="Google Shape;722;p23"/>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23" name="Google Shape;723;p23"/>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24" name="Google Shape;724;p23"/>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25" name="Google Shape;725;p23"/>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26" name="Google Shape;726;p23"/>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27" name="Google Shape;727;p23"/>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28" name="Google Shape;728;p23"/>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29" name="Google Shape;729;p23"/>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30" name="Google Shape;730;p23"/>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31" name="Google Shape;731;p23"/>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32" name="Google Shape;732;p23"/>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733" name="Google Shape;733;p23"/>
            <p:cNvGrpSpPr/>
            <p:nvPr/>
          </p:nvGrpSpPr>
          <p:grpSpPr>
            <a:xfrm>
              <a:off x="0" y="251575"/>
              <a:ext cx="9144000" cy="4640350"/>
              <a:chOff x="0" y="251575"/>
              <a:chExt cx="9144000" cy="4640350"/>
            </a:xfrm>
          </p:grpSpPr>
          <p:cxnSp>
            <p:nvCxnSpPr>
              <p:cNvPr id="734" name="Google Shape;734;p23"/>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35" name="Google Shape;735;p23"/>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36" name="Google Shape;736;p23"/>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37" name="Google Shape;737;p23"/>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38" name="Google Shape;738;p23"/>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39" name="Google Shape;739;p23"/>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40" name="Google Shape;740;p23"/>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41" name="Google Shape;741;p23"/>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42" name="Google Shape;742;p23"/>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43" name="Google Shape;743;p23"/>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744" name="Google Shape;744;p23"/>
          <p:cNvSpPr/>
          <p:nvPr/>
        </p:nvSpPr>
        <p:spPr>
          <a:xfrm>
            <a:off x="534300" y="1031850"/>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3"/>
          <p:cNvSpPr txBox="1"/>
          <p:nvPr>
            <p:ph type="title"/>
          </p:nvPr>
        </p:nvSpPr>
        <p:spPr>
          <a:xfrm>
            <a:off x="1040525" y="1626463"/>
            <a:ext cx="2702700" cy="881700"/>
          </a:xfrm>
          <a:prstGeom prst="rect">
            <a:avLst/>
          </a:prstGeom>
          <a:noFill/>
        </p:spPr>
        <p:txBody>
          <a:bodyPr anchorCtr="0" anchor="t" bIns="91425" lIns="91425" spcFirstLastPara="1" rIns="91425" wrap="square" tIns="91425">
            <a:noAutofit/>
          </a:bodyPr>
          <a:lstStyle>
            <a:lvl1pPr lvl="0" rtl="0" algn="l">
              <a:lnSpc>
                <a:spcPct val="80000"/>
              </a:lnSpc>
              <a:spcBef>
                <a:spcPts val="0"/>
              </a:spcBef>
              <a:spcAft>
                <a:spcPts val="0"/>
              </a:spcAft>
              <a:buClr>
                <a:schemeClr val="accent2"/>
              </a:buClr>
              <a:buSzPts val="3600"/>
              <a:buFont typeface="Caveat"/>
              <a:buNone/>
              <a:defRPr b="0"/>
            </a:lvl1pPr>
            <a:lvl2pPr lvl="1"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2pPr>
            <a:lvl3pPr lvl="2"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3pPr>
            <a:lvl4pPr lvl="3"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4pPr>
            <a:lvl5pPr lvl="4"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5pPr>
            <a:lvl6pPr lvl="5"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6pPr>
            <a:lvl7pPr lvl="6"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7pPr>
            <a:lvl8pPr lvl="7"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8pPr>
            <a:lvl9pPr lvl="8"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9pPr>
          </a:lstStyle>
          <a:p/>
        </p:txBody>
      </p:sp>
      <p:sp>
        <p:nvSpPr>
          <p:cNvPr id="746" name="Google Shape;746;p23"/>
          <p:cNvSpPr txBox="1"/>
          <p:nvPr>
            <p:ph idx="1" type="subTitle"/>
          </p:nvPr>
        </p:nvSpPr>
        <p:spPr>
          <a:xfrm>
            <a:off x="1040525" y="2510238"/>
            <a:ext cx="2702700" cy="1006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747" name="Shape 747"/>
        <p:cNvGrpSpPr/>
        <p:nvPr/>
      </p:nvGrpSpPr>
      <p:grpSpPr>
        <a:xfrm>
          <a:off x="0" y="0"/>
          <a:ext cx="0" cy="0"/>
          <a:chOff x="0" y="0"/>
          <a:chExt cx="0" cy="0"/>
        </a:xfrm>
      </p:grpSpPr>
      <p:grpSp>
        <p:nvGrpSpPr>
          <p:cNvPr id="748" name="Google Shape;748;p24"/>
          <p:cNvGrpSpPr/>
          <p:nvPr/>
        </p:nvGrpSpPr>
        <p:grpSpPr>
          <a:xfrm>
            <a:off x="0" y="0"/>
            <a:ext cx="9144000" cy="5143500"/>
            <a:chOff x="0" y="0"/>
            <a:chExt cx="9144000" cy="5143500"/>
          </a:xfrm>
        </p:grpSpPr>
        <p:grpSp>
          <p:nvGrpSpPr>
            <p:cNvPr id="749" name="Google Shape;749;p24"/>
            <p:cNvGrpSpPr/>
            <p:nvPr/>
          </p:nvGrpSpPr>
          <p:grpSpPr>
            <a:xfrm>
              <a:off x="447250" y="0"/>
              <a:ext cx="8249500" cy="5143500"/>
              <a:chOff x="447250" y="0"/>
              <a:chExt cx="8249500" cy="5143500"/>
            </a:xfrm>
          </p:grpSpPr>
          <p:cxnSp>
            <p:nvCxnSpPr>
              <p:cNvPr id="750" name="Google Shape;750;p24"/>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51" name="Google Shape;751;p24"/>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52" name="Google Shape;752;p24"/>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53" name="Google Shape;753;p24"/>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54" name="Google Shape;754;p24"/>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55" name="Google Shape;755;p24"/>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56" name="Google Shape;756;p24"/>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57" name="Google Shape;757;p24"/>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58" name="Google Shape;758;p24"/>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59" name="Google Shape;759;p24"/>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60" name="Google Shape;760;p24"/>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61" name="Google Shape;761;p24"/>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62" name="Google Shape;762;p24"/>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63" name="Google Shape;763;p24"/>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64" name="Google Shape;764;p24"/>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65" name="Google Shape;765;p24"/>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66" name="Google Shape;766;p24"/>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767" name="Google Shape;767;p24"/>
            <p:cNvGrpSpPr/>
            <p:nvPr/>
          </p:nvGrpSpPr>
          <p:grpSpPr>
            <a:xfrm>
              <a:off x="0" y="251575"/>
              <a:ext cx="9144000" cy="4640350"/>
              <a:chOff x="0" y="251575"/>
              <a:chExt cx="9144000" cy="4640350"/>
            </a:xfrm>
          </p:grpSpPr>
          <p:cxnSp>
            <p:nvCxnSpPr>
              <p:cNvPr id="768" name="Google Shape;768;p24"/>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69" name="Google Shape;769;p24"/>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70" name="Google Shape;770;p24"/>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71" name="Google Shape;771;p24"/>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72" name="Google Shape;772;p24"/>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73" name="Google Shape;773;p24"/>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74" name="Google Shape;774;p24"/>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75" name="Google Shape;775;p24"/>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76" name="Google Shape;776;p24"/>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777" name="Google Shape;777;p24"/>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778" name="Google Shape;778;p24"/>
          <p:cNvSpPr/>
          <p:nvPr/>
        </p:nvSpPr>
        <p:spPr>
          <a:xfrm>
            <a:off x="534300" y="666125"/>
            <a:ext cx="8075400" cy="38112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4"/>
          <p:cNvSpPr txBox="1"/>
          <p:nvPr>
            <p:ph type="title"/>
          </p:nvPr>
        </p:nvSpPr>
        <p:spPr>
          <a:xfrm>
            <a:off x="868850" y="962025"/>
            <a:ext cx="4222200" cy="8619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b="0" sz="6000"/>
            </a:lvl1pPr>
            <a:lvl2pPr lvl="1" rtl="0" algn="l">
              <a:spcBef>
                <a:spcPts val="0"/>
              </a:spcBef>
              <a:spcAft>
                <a:spcPts val="0"/>
              </a:spcAft>
              <a:buNone/>
              <a:defRPr b="0" sz="6000"/>
            </a:lvl2pPr>
            <a:lvl3pPr lvl="2" rtl="0" algn="l">
              <a:spcBef>
                <a:spcPts val="0"/>
              </a:spcBef>
              <a:spcAft>
                <a:spcPts val="0"/>
              </a:spcAft>
              <a:buNone/>
              <a:defRPr b="0" sz="6000"/>
            </a:lvl3pPr>
            <a:lvl4pPr lvl="3" rtl="0" algn="l">
              <a:spcBef>
                <a:spcPts val="0"/>
              </a:spcBef>
              <a:spcAft>
                <a:spcPts val="0"/>
              </a:spcAft>
              <a:buNone/>
              <a:defRPr b="0" sz="6000"/>
            </a:lvl4pPr>
            <a:lvl5pPr lvl="4" rtl="0" algn="l">
              <a:spcBef>
                <a:spcPts val="0"/>
              </a:spcBef>
              <a:spcAft>
                <a:spcPts val="0"/>
              </a:spcAft>
              <a:buNone/>
              <a:defRPr b="0" sz="6000"/>
            </a:lvl5pPr>
            <a:lvl6pPr lvl="5" rtl="0" algn="l">
              <a:spcBef>
                <a:spcPts val="0"/>
              </a:spcBef>
              <a:spcAft>
                <a:spcPts val="0"/>
              </a:spcAft>
              <a:buNone/>
              <a:defRPr b="0" sz="6000"/>
            </a:lvl6pPr>
            <a:lvl7pPr lvl="6" rtl="0" algn="l">
              <a:spcBef>
                <a:spcPts val="0"/>
              </a:spcBef>
              <a:spcAft>
                <a:spcPts val="0"/>
              </a:spcAft>
              <a:buNone/>
              <a:defRPr b="0" sz="6000"/>
            </a:lvl7pPr>
            <a:lvl8pPr lvl="7" rtl="0" algn="l">
              <a:spcBef>
                <a:spcPts val="0"/>
              </a:spcBef>
              <a:spcAft>
                <a:spcPts val="0"/>
              </a:spcAft>
              <a:buNone/>
              <a:defRPr b="0" sz="6000"/>
            </a:lvl8pPr>
            <a:lvl9pPr lvl="8" rtl="0" algn="l">
              <a:spcBef>
                <a:spcPts val="0"/>
              </a:spcBef>
              <a:spcAft>
                <a:spcPts val="0"/>
              </a:spcAft>
              <a:buNone/>
              <a:defRPr b="0" sz="6000"/>
            </a:lvl9pPr>
          </a:lstStyle>
          <a:p/>
        </p:txBody>
      </p:sp>
      <p:sp>
        <p:nvSpPr>
          <p:cNvPr id="780" name="Google Shape;780;p24"/>
          <p:cNvSpPr txBox="1"/>
          <p:nvPr>
            <p:ph idx="1" type="subTitle"/>
          </p:nvPr>
        </p:nvSpPr>
        <p:spPr>
          <a:xfrm>
            <a:off x="868850" y="1823975"/>
            <a:ext cx="4222200" cy="1242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800"/>
              <a:buNone/>
              <a:defRPr sz="2200">
                <a:solidFill>
                  <a:schemeClr val="dk1"/>
                </a:solidFill>
              </a:defRPr>
            </a:lvl1pPr>
            <a:lvl2pPr lvl="1" rtl="0">
              <a:spcBef>
                <a:spcPts val="0"/>
              </a:spcBef>
              <a:spcAft>
                <a:spcPts val="0"/>
              </a:spcAft>
              <a:buSzPts val="1800"/>
              <a:buFont typeface="Yanone Kaffeesatz"/>
              <a:buNone/>
              <a:defRPr b="1"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b="1"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b="1"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b="1"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b="1"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b="1"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b="1"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b="1" sz="1800">
                <a:latin typeface="Yanone Kaffeesatz"/>
                <a:ea typeface="Yanone Kaffeesatz"/>
                <a:cs typeface="Yanone Kaffeesatz"/>
                <a:sym typeface="Yanone Kaffeesatz"/>
              </a:defRPr>
            </a:lvl9pPr>
          </a:lstStyle>
          <a:p/>
        </p:txBody>
      </p:sp>
      <p:sp>
        <p:nvSpPr>
          <p:cNvPr id="781" name="Google Shape;781;p24"/>
          <p:cNvSpPr txBox="1"/>
          <p:nvPr/>
        </p:nvSpPr>
        <p:spPr>
          <a:xfrm>
            <a:off x="868850" y="3517925"/>
            <a:ext cx="3724200" cy="54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Cairo"/>
                <a:ea typeface="Cairo"/>
                <a:cs typeface="Cairo"/>
                <a:sym typeface="Cairo"/>
              </a:rPr>
              <a:t>CREDITS: This presentation template was created by </a:t>
            </a:r>
            <a:r>
              <a:rPr b="1" lang="en" sz="1200">
                <a:solidFill>
                  <a:schemeClr val="lt1"/>
                </a:solidFill>
                <a:latin typeface="Cairo"/>
                <a:ea typeface="Cairo"/>
                <a:cs typeface="Cairo"/>
                <a:sym typeface="Cairo"/>
              </a:rPr>
              <a:t>Slidesgo</a:t>
            </a:r>
            <a:r>
              <a:rPr lang="en" sz="1200">
                <a:solidFill>
                  <a:schemeClr val="lt1"/>
                </a:solidFill>
                <a:latin typeface="Cairo"/>
                <a:ea typeface="Cairo"/>
                <a:cs typeface="Cairo"/>
                <a:sym typeface="Cairo"/>
              </a:rPr>
              <a:t>, including icons by </a:t>
            </a:r>
            <a:r>
              <a:rPr b="1" lang="en" sz="1200">
                <a:solidFill>
                  <a:schemeClr val="lt1"/>
                </a:solidFill>
                <a:latin typeface="Cairo"/>
                <a:ea typeface="Cairo"/>
                <a:cs typeface="Cairo"/>
                <a:sym typeface="Cairo"/>
              </a:rPr>
              <a:t>Flaticon </a:t>
            </a:r>
            <a:r>
              <a:rPr lang="en" sz="1200">
                <a:solidFill>
                  <a:schemeClr val="lt1"/>
                </a:solidFill>
                <a:latin typeface="Cairo"/>
                <a:ea typeface="Cairo"/>
                <a:cs typeface="Cairo"/>
                <a:sym typeface="Cairo"/>
              </a:rPr>
              <a:t>and infographics &amp; images by </a:t>
            </a:r>
            <a:r>
              <a:rPr b="1" lang="en" sz="1200">
                <a:solidFill>
                  <a:schemeClr val="lt1"/>
                </a:solidFill>
                <a:latin typeface="Cairo"/>
                <a:ea typeface="Cairo"/>
                <a:cs typeface="Cairo"/>
                <a:sym typeface="Cairo"/>
              </a:rPr>
              <a:t>Freepik</a:t>
            </a:r>
            <a:endParaRPr b="1" sz="1200">
              <a:solidFill>
                <a:schemeClr val="lt1"/>
              </a:solidFill>
              <a:latin typeface="Cairo"/>
              <a:ea typeface="Cairo"/>
              <a:cs typeface="Cairo"/>
              <a:sym typeface="Cair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9">
    <p:spTree>
      <p:nvGrpSpPr>
        <p:cNvPr id="782" name="Shape 782"/>
        <p:cNvGrpSpPr/>
        <p:nvPr/>
      </p:nvGrpSpPr>
      <p:grpSpPr>
        <a:xfrm>
          <a:off x="0" y="0"/>
          <a:ext cx="0" cy="0"/>
          <a:chOff x="0" y="0"/>
          <a:chExt cx="0" cy="0"/>
        </a:xfrm>
      </p:grpSpPr>
      <p:grpSp>
        <p:nvGrpSpPr>
          <p:cNvPr id="783" name="Google Shape;783;p25"/>
          <p:cNvGrpSpPr/>
          <p:nvPr/>
        </p:nvGrpSpPr>
        <p:grpSpPr>
          <a:xfrm>
            <a:off x="0" y="0"/>
            <a:ext cx="9144000" cy="5143500"/>
            <a:chOff x="0" y="0"/>
            <a:chExt cx="9144000" cy="5143500"/>
          </a:xfrm>
        </p:grpSpPr>
        <p:grpSp>
          <p:nvGrpSpPr>
            <p:cNvPr id="784" name="Google Shape;784;p25"/>
            <p:cNvGrpSpPr/>
            <p:nvPr/>
          </p:nvGrpSpPr>
          <p:grpSpPr>
            <a:xfrm>
              <a:off x="447250" y="0"/>
              <a:ext cx="8249500" cy="5143500"/>
              <a:chOff x="447250" y="0"/>
              <a:chExt cx="8249500" cy="5143500"/>
            </a:xfrm>
          </p:grpSpPr>
          <p:cxnSp>
            <p:nvCxnSpPr>
              <p:cNvPr id="785" name="Google Shape;785;p25"/>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86" name="Google Shape;786;p25"/>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87" name="Google Shape;787;p25"/>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88" name="Google Shape;788;p25"/>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89" name="Google Shape;789;p25"/>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90" name="Google Shape;790;p25"/>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91" name="Google Shape;791;p25"/>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92" name="Google Shape;792;p25"/>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93" name="Google Shape;793;p25"/>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94" name="Google Shape;794;p25"/>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95" name="Google Shape;795;p25"/>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96" name="Google Shape;796;p25"/>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97" name="Google Shape;797;p25"/>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98" name="Google Shape;798;p25"/>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799" name="Google Shape;799;p25"/>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00" name="Google Shape;800;p25"/>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01" name="Google Shape;801;p25"/>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802" name="Google Shape;802;p25"/>
            <p:cNvGrpSpPr/>
            <p:nvPr/>
          </p:nvGrpSpPr>
          <p:grpSpPr>
            <a:xfrm>
              <a:off x="0" y="251575"/>
              <a:ext cx="9144000" cy="4640350"/>
              <a:chOff x="0" y="251575"/>
              <a:chExt cx="9144000" cy="4640350"/>
            </a:xfrm>
          </p:grpSpPr>
          <p:cxnSp>
            <p:nvCxnSpPr>
              <p:cNvPr id="803" name="Google Shape;803;p25"/>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04" name="Google Shape;804;p25"/>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05" name="Google Shape;805;p25"/>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06" name="Google Shape;806;p25"/>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07" name="Google Shape;807;p25"/>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08" name="Google Shape;808;p25"/>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09" name="Google Shape;809;p25"/>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10" name="Google Shape;810;p25"/>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11" name="Google Shape;811;p25"/>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12" name="Google Shape;812;p25"/>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813" name="Google Shape;813;p25"/>
          <p:cNvSpPr/>
          <p:nvPr/>
        </p:nvSpPr>
        <p:spPr>
          <a:xfrm>
            <a:off x="539400" y="1519825"/>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539400" y="539500"/>
            <a:ext cx="8075400" cy="726900"/>
          </a:xfrm>
          <a:prstGeom prst="roundRect">
            <a:avLst>
              <a:gd fmla="val 317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0">
    <p:spTree>
      <p:nvGrpSpPr>
        <p:cNvPr id="815" name="Shape 815"/>
        <p:cNvGrpSpPr/>
        <p:nvPr/>
      </p:nvGrpSpPr>
      <p:grpSpPr>
        <a:xfrm>
          <a:off x="0" y="0"/>
          <a:ext cx="0" cy="0"/>
          <a:chOff x="0" y="0"/>
          <a:chExt cx="0" cy="0"/>
        </a:xfrm>
      </p:grpSpPr>
      <p:grpSp>
        <p:nvGrpSpPr>
          <p:cNvPr id="816" name="Google Shape;816;p26"/>
          <p:cNvGrpSpPr/>
          <p:nvPr/>
        </p:nvGrpSpPr>
        <p:grpSpPr>
          <a:xfrm>
            <a:off x="0" y="0"/>
            <a:ext cx="9144000" cy="5143500"/>
            <a:chOff x="0" y="0"/>
            <a:chExt cx="9144000" cy="5143500"/>
          </a:xfrm>
        </p:grpSpPr>
        <p:grpSp>
          <p:nvGrpSpPr>
            <p:cNvPr id="817" name="Google Shape;817;p26"/>
            <p:cNvGrpSpPr/>
            <p:nvPr/>
          </p:nvGrpSpPr>
          <p:grpSpPr>
            <a:xfrm>
              <a:off x="447250" y="0"/>
              <a:ext cx="8249500" cy="5143500"/>
              <a:chOff x="447250" y="0"/>
              <a:chExt cx="8249500" cy="5143500"/>
            </a:xfrm>
          </p:grpSpPr>
          <p:cxnSp>
            <p:nvCxnSpPr>
              <p:cNvPr id="818" name="Google Shape;818;p26"/>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19" name="Google Shape;819;p26"/>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20" name="Google Shape;820;p26"/>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21" name="Google Shape;821;p26"/>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22" name="Google Shape;822;p26"/>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23" name="Google Shape;823;p26"/>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24" name="Google Shape;824;p26"/>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25" name="Google Shape;825;p26"/>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26" name="Google Shape;826;p26"/>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27" name="Google Shape;827;p26"/>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28" name="Google Shape;828;p26"/>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29" name="Google Shape;829;p26"/>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30" name="Google Shape;830;p26"/>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31" name="Google Shape;831;p26"/>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32" name="Google Shape;832;p26"/>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33" name="Google Shape;833;p26"/>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34" name="Google Shape;834;p26"/>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835" name="Google Shape;835;p26"/>
            <p:cNvGrpSpPr/>
            <p:nvPr/>
          </p:nvGrpSpPr>
          <p:grpSpPr>
            <a:xfrm>
              <a:off x="0" y="251575"/>
              <a:ext cx="9144000" cy="4640350"/>
              <a:chOff x="0" y="251575"/>
              <a:chExt cx="9144000" cy="4640350"/>
            </a:xfrm>
          </p:grpSpPr>
          <p:cxnSp>
            <p:nvCxnSpPr>
              <p:cNvPr id="836" name="Google Shape;836;p26"/>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37" name="Google Shape;837;p26"/>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38" name="Google Shape;838;p26"/>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39" name="Google Shape;839;p26"/>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40" name="Google Shape;840;p26"/>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41" name="Google Shape;841;p26"/>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42" name="Google Shape;842;p26"/>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43" name="Google Shape;843;p26"/>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44" name="Google Shape;844;p26"/>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845" name="Google Shape;845;p26"/>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846" name="Google Shape;846;p26"/>
          <p:cNvSpPr/>
          <p:nvPr/>
        </p:nvSpPr>
        <p:spPr>
          <a:xfrm>
            <a:off x="1323300" y="1272450"/>
            <a:ext cx="6497400" cy="259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 name="Shape 77"/>
        <p:cNvGrpSpPr/>
        <p:nvPr/>
      </p:nvGrpSpPr>
      <p:grpSpPr>
        <a:xfrm>
          <a:off x="0" y="0"/>
          <a:ext cx="0" cy="0"/>
          <a:chOff x="0" y="0"/>
          <a:chExt cx="0" cy="0"/>
        </a:xfrm>
      </p:grpSpPr>
      <p:grpSp>
        <p:nvGrpSpPr>
          <p:cNvPr id="78" name="Google Shape;78;p4"/>
          <p:cNvGrpSpPr/>
          <p:nvPr/>
        </p:nvGrpSpPr>
        <p:grpSpPr>
          <a:xfrm>
            <a:off x="0" y="0"/>
            <a:ext cx="9144000" cy="5143500"/>
            <a:chOff x="0" y="0"/>
            <a:chExt cx="9144000" cy="5143500"/>
          </a:xfrm>
        </p:grpSpPr>
        <p:grpSp>
          <p:nvGrpSpPr>
            <p:cNvPr id="79" name="Google Shape;79;p4"/>
            <p:cNvGrpSpPr/>
            <p:nvPr/>
          </p:nvGrpSpPr>
          <p:grpSpPr>
            <a:xfrm>
              <a:off x="447250" y="0"/>
              <a:ext cx="8249500" cy="5143500"/>
              <a:chOff x="447250" y="0"/>
              <a:chExt cx="8249500" cy="5143500"/>
            </a:xfrm>
          </p:grpSpPr>
          <p:cxnSp>
            <p:nvCxnSpPr>
              <p:cNvPr id="80" name="Google Shape;80;p4"/>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1" name="Google Shape;81;p4"/>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2" name="Google Shape;82;p4"/>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3" name="Google Shape;83;p4"/>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4" name="Google Shape;84;p4"/>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5" name="Google Shape;85;p4"/>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6" name="Google Shape;86;p4"/>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7" name="Google Shape;87;p4"/>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8" name="Google Shape;88;p4"/>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89" name="Google Shape;89;p4"/>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90" name="Google Shape;90;p4"/>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91" name="Google Shape;91;p4"/>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92" name="Google Shape;92;p4"/>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93" name="Google Shape;93;p4"/>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94" name="Google Shape;94;p4"/>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95" name="Google Shape;95;p4"/>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96" name="Google Shape;96;p4"/>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97" name="Google Shape;97;p4"/>
            <p:cNvGrpSpPr/>
            <p:nvPr/>
          </p:nvGrpSpPr>
          <p:grpSpPr>
            <a:xfrm>
              <a:off x="0" y="251575"/>
              <a:ext cx="9144000" cy="4640350"/>
              <a:chOff x="0" y="251575"/>
              <a:chExt cx="9144000" cy="4640350"/>
            </a:xfrm>
          </p:grpSpPr>
          <p:cxnSp>
            <p:nvCxnSpPr>
              <p:cNvPr id="98" name="Google Shape;98;p4"/>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99" name="Google Shape;99;p4"/>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00" name="Google Shape;100;p4"/>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01" name="Google Shape;101;p4"/>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02" name="Google Shape;102;p4"/>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03" name="Google Shape;103;p4"/>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04" name="Google Shape;104;p4"/>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05" name="Google Shape;105;p4"/>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06" name="Google Shape;106;p4"/>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07" name="Google Shape;107;p4"/>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108" name="Google Shape;108;p4"/>
          <p:cNvSpPr/>
          <p:nvPr/>
        </p:nvSpPr>
        <p:spPr>
          <a:xfrm>
            <a:off x="539400" y="539500"/>
            <a:ext cx="8065200" cy="4059900"/>
          </a:xfrm>
          <a:prstGeom prst="roundRect">
            <a:avLst>
              <a:gd fmla="val 584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txBox="1"/>
          <p:nvPr>
            <p:ph idx="1" type="body"/>
          </p:nvPr>
        </p:nvSpPr>
        <p:spPr>
          <a:xfrm>
            <a:off x="713200" y="1114000"/>
            <a:ext cx="7717500" cy="333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0" name="Google Shape;110;p4"/>
          <p:cNvSpPr txBox="1"/>
          <p:nvPr>
            <p:ph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1" name="Shape 111"/>
        <p:cNvGrpSpPr/>
        <p:nvPr/>
      </p:nvGrpSpPr>
      <p:grpSpPr>
        <a:xfrm>
          <a:off x="0" y="0"/>
          <a:ext cx="0" cy="0"/>
          <a:chOff x="0" y="0"/>
          <a:chExt cx="0" cy="0"/>
        </a:xfrm>
      </p:grpSpPr>
      <p:grpSp>
        <p:nvGrpSpPr>
          <p:cNvPr id="112" name="Google Shape;112;p5"/>
          <p:cNvGrpSpPr/>
          <p:nvPr/>
        </p:nvGrpSpPr>
        <p:grpSpPr>
          <a:xfrm>
            <a:off x="0" y="0"/>
            <a:ext cx="9144000" cy="5143500"/>
            <a:chOff x="0" y="0"/>
            <a:chExt cx="9144000" cy="5143500"/>
          </a:xfrm>
        </p:grpSpPr>
        <p:grpSp>
          <p:nvGrpSpPr>
            <p:cNvPr id="113" name="Google Shape;113;p5"/>
            <p:cNvGrpSpPr/>
            <p:nvPr/>
          </p:nvGrpSpPr>
          <p:grpSpPr>
            <a:xfrm>
              <a:off x="447250" y="0"/>
              <a:ext cx="8249500" cy="5143500"/>
              <a:chOff x="447250" y="0"/>
              <a:chExt cx="8249500" cy="5143500"/>
            </a:xfrm>
          </p:grpSpPr>
          <p:cxnSp>
            <p:nvCxnSpPr>
              <p:cNvPr id="114" name="Google Shape;114;p5"/>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15" name="Google Shape;115;p5"/>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16" name="Google Shape;116;p5"/>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17" name="Google Shape;117;p5"/>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18" name="Google Shape;118;p5"/>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19" name="Google Shape;119;p5"/>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20" name="Google Shape;120;p5"/>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21" name="Google Shape;121;p5"/>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22" name="Google Shape;122;p5"/>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23" name="Google Shape;123;p5"/>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24" name="Google Shape;124;p5"/>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25" name="Google Shape;125;p5"/>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26" name="Google Shape;126;p5"/>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27" name="Google Shape;127;p5"/>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28" name="Google Shape;128;p5"/>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29" name="Google Shape;129;p5"/>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30" name="Google Shape;130;p5"/>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131" name="Google Shape;131;p5"/>
            <p:cNvGrpSpPr/>
            <p:nvPr/>
          </p:nvGrpSpPr>
          <p:grpSpPr>
            <a:xfrm>
              <a:off x="0" y="251575"/>
              <a:ext cx="9144000" cy="4640350"/>
              <a:chOff x="0" y="251575"/>
              <a:chExt cx="9144000" cy="4640350"/>
            </a:xfrm>
          </p:grpSpPr>
          <p:cxnSp>
            <p:nvCxnSpPr>
              <p:cNvPr id="132" name="Google Shape;132;p5"/>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33" name="Google Shape;133;p5"/>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34" name="Google Shape;134;p5"/>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35" name="Google Shape;135;p5"/>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36" name="Google Shape;136;p5"/>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37" name="Google Shape;137;p5"/>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38" name="Google Shape;138;p5"/>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39" name="Google Shape;139;p5"/>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40" name="Google Shape;140;p5"/>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41" name="Google Shape;141;p5"/>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142" name="Google Shape;142;p5"/>
          <p:cNvSpPr/>
          <p:nvPr/>
        </p:nvSpPr>
        <p:spPr>
          <a:xfrm>
            <a:off x="539400" y="539500"/>
            <a:ext cx="8075400" cy="726900"/>
          </a:xfrm>
          <a:prstGeom prst="roundRect">
            <a:avLst>
              <a:gd fmla="val 317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539400" y="1519825"/>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txBox="1"/>
          <p:nvPr>
            <p:ph idx="1" type="subTitle"/>
          </p:nvPr>
        </p:nvSpPr>
        <p:spPr>
          <a:xfrm>
            <a:off x="1360350" y="2824550"/>
            <a:ext cx="2543100" cy="20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sz="2200">
                <a:latin typeface="Do Hyeon"/>
                <a:ea typeface="Do Hyeon"/>
                <a:cs typeface="Do Hyeon"/>
                <a:sym typeface="Do Hyeon"/>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45" name="Google Shape;145;p5"/>
          <p:cNvSpPr txBox="1"/>
          <p:nvPr>
            <p:ph idx="2" type="subTitle"/>
          </p:nvPr>
        </p:nvSpPr>
        <p:spPr>
          <a:xfrm>
            <a:off x="1360500" y="3074962"/>
            <a:ext cx="2542800" cy="102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5"/>
          <p:cNvSpPr txBox="1"/>
          <p:nvPr>
            <p:ph idx="3" type="subTitle"/>
          </p:nvPr>
        </p:nvSpPr>
        <p:spPr>
          <a:xfrm>
            <a:off x="5024850" y="2824550"/>
            <a:ext cx="2758800" cy="20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sz="2200">
                <a:latin typeface="Do Hyeon"/>
                <a:ea typeface="Do Hyeon"/>
                <a:cs typeface="Do Hyeon"/>
                <a:sym typeface="Do Hyeon"/>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47" name="Google Shape;147;p5"/>
          <p:cNvSpPr txBox="1"/>
          <p:nvPr>
            <p:ph idx="4" type="subTitle"/>
          </p:nvPr>
        </p:nvSpPr>
        <p:spPr>
          <a:xfrm>
            <a:off x="5024994" y="3074962"/>
            <a:ext cx="2758500" cy="102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8" name="Google Shape;148;p5"/>
          <p:cNvSpPr txBox="1"/>
          <p:nvPr>
            <p:ph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 name="Shape 149"/>
        <p:cNvGrpSpPr/>
        <p:nvPr/>
      </p:nvGrpSpPr>
      <p:grpSpPr>
        <a:xfrm>
          <a:off x="0" y="0"/>
          <a:ext cx="0" cy="0"/>
          <a:chOff x="0" y="0"/>
          <a:chExt cx="0" cy="0"/>
        </a:xfrm>
      </p:grpSpPr>
      <p:grpSp>
        <p:nvGrpSpPr>
          <p:cNvPr id="150" name="Google Shape;150;p6"/>
          <p:cNvGrpSpPr/>
          <p:nvPr/>
        </p:nvGrpSpPr>
        <p:grpSpPr>
          <a:xfrm>
            <a:off x="0" y="0"/>
            <a:ext cx="9144000" cy="5143500"/>
            <a:chOff x="0" y="0"/>
            <a:chExt cx="9144000" cy="5143500"/>
          </a:xfrm>
        </p:grpSpPr>
        <p:grpSp>
          <p:nvGrpSpPr>
            <p:cNvPr id="151" name="Google Shape;151;p6"/>
            <p:cNvGrpSpPr/>
            <p:nvPr/>
          </p:nvGrpSpPr>
          <p:grpSpPr>
            <a:xfrm>
              <a:off x="447250" y="0"/>
              <a:ext cx="8249500" cy="5143500"/>
              <a:chOff x="447250" y="0"/>
              <a:chExt cx="8249500" cy="5143500"/>
            </a:xfrm>
          </p:grpSpPr>
          <p:cxnSp>
            <p:nvCxnSpPr>
              <p:cNvPr id="152" name="Google Shape;152;p6"/>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53" name="Google Shape;153;p6"/>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54" name="Google Shape;154;p6"/>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55" name="Google Shape;155;p6"/>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56" name="Google Shape;156;p6"/>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57" name="Google Shape;157;p6"/>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58" name="Google Shape;158;p6"/>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59" name="Google Shape;159;p6"/>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60" name="Google Shape;160;p6"/>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61" name="Google Shape;161;p6"/>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62" name="Google Shape;162;p6"/>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63" name="Google Shape;163;p6"/>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64" name="Google Shape;164;p6"/>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65" name="Google Shape;165;p6"/>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66" name="Google Shape;166;p6"/>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67" name="Google Shape;167;p6"/>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68" name="Google Shape;168;p6"/>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169" name="Google Shape;169;p6"/>
            <p:cNvGrpSpPr/>
            <p:nvPr/>
          </p:nvGrpSpPr>
          <p:grpSpPr>
            <a:xfrm>
              <a:off x="0" y="251575"/>
              <a:ext cx="9144000" cy="4640350"/>
              <a:chOff x="0" y="251575"/>
              <a:chExt cx="9144000" cy="4640350"/>
            </a:xfrm>
          </p:grpSpPr>
          <p:cxnSp>
            <p:nvCxnSpPr>
              <p:cNvPr id="170" name="Google Shape;170;p6"/>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71" name="Google Shape;171;p6"/>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72" name="Google Shape;172;p6"/>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73" name="Google Shape;173;p6"/>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74" name="Google Shape;174;p6"/>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75" name="Google Shape;175;p6"/>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76" name="Google Shape;176;p6"/>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77" name="Google Shape;177;p6"/>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78" name="Google Shape;178;p6"/>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179" name="Google Shape;179;p6"/>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180" name="Google Shape;180;p6"/>
          <p:cNvSpPr/>
          <p:nvPr/>
        </p:nvSpPr>
        <p:spPr>
          <a:xfrm>
            <a:off x="539400" y="1519825"/>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539400" y="539500"/>
            <a:ext cx="8075400" cy="726900"/>
          </a:xfrm>
          <a:prstGeom prst="roundRect">
            <a:avLst>
              <a:gd fmla="val 317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txBox="1"/>
          <p:nvPr>
            <p:ph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3" name="Shape 183"/>
        <p:cNvGrpSpPr/>
        <p:nvPr/>
      </p:nvGrpSpPr>
      <p:grpSpPr>
        <a:xfrm>
          <a:off x="0" y="0"/>
          <a:ext cx="0" cy="0"/>
          <a:chOff x="0" y="0"/>
          <a:chExt cx="0" cy="0"/>
        </a:xfrm>
      </p:grpSpPr>
      <p:grpSp>
        <p:nvGrpSpPr>
          <p:cNvPr id="184" name="Google Shape;184;p7"/>
          <p:cNvGrpSpPr/>
          <p:nvPr/>
        </p:nvGrpSpPr>
        <p:grpSpPr>
          <a:xfrm>
            <a:off x="0" y="0"/>
            <a:ext cx="9144000" cy="5143500"/>
            <a:chOff x="0" y="0"/>
            <a:chExt cx="9144000" cy="5143500"/>
          </a:xfrm>
        </p:grpSpPr>
        <p:grpSp>
          <p:nvGrpSpPr>
            <p:cNvPr id="185" name="Google Shape;185;p7"/>
            <p:cNvGrpSpPr/>
            <p:nvPr/>
          </p:nvGrpSpPr>
          <p:grpSpPr>
            <a:xfrm>
              <a:off x="447250" y="0"/>
              <a:ext cx="8249500" cy="5143500"/>
              <a:chOff x="447250" y="0"/>
              <a:chExt cx="8249500" cy="5143500"/>
            </a:xfrm>
          </p:grpSpPr>
          <p:cxnSp>
            <p:nvCxnSpPr>
              <p:cNvPr id="186" name="Google Shape;186;p7"/>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87" name="Google Shape;187;p7"/>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88" name="Google Shape;188;p7"/>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89" name="Google Shape;189;p7"/>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90" name="Google Shape;190;p7"/>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91" name="Google Shape;191;p7"/>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92" name="Google Shape;192;p7"/>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93" name="Google Shape;193;p7"/>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94" name="Google Shape;194;p7"/>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95" name="Google Shape;195;p7"/>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96" name="Google Shape;196;p7"/>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97" name="Google Shape;197;p7"/>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98" name="Google Shape;198;p7"/>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199" name="Google Shape;199;p7"/>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00" name="Google Shape;200;p7"/>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01" name="Google Shape;201;p7"/>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02" name="Google Shape;202;p7"/>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203" name="Google Shape;203;p7"/>
            <p:cNvGrpSpPr/>
            <p:nvPr/>
          </p:nvGrpSpPr>
          <p:grpSpPr>
            <a:xfrm>
              <a:off x="0" y="251575"/>
              <a:ext cx="9144000" cy="4640350"/>
              <a:chOff x="0" y="251575"/>
              <a:chExt cx="9144000" cy="4640350"/>
            </a:xfrm>
          </p:grpSpPr>
          <p:cxnSp>
            <p:nvCxnSpPr>
              <p:cNvPr id="204" name="Google Shape;204;p7"/>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05" name="Google Shape;205;p7"/>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06" name="Google Shape;206;p7"/>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07" name="Google Shape;207;p7"/>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08" name="Google Shape;208;p7"/>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09" name="Google Shape;209;p7"/>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10" name="Google Shape;210;p7"/>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11" name="Google Shape;211;p7"/>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12" name="Google Shape;212;p7"/>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13" name="Google Shape;213;p7"/>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214" name="Google Shape;214;p7"/>
          <p:cNvSpPr/>
          <p:nvPr/>
        </p:nvSpPr>
        <p:spPr>
          <a:xfrm>
            <a:off x="539400" y="1519825"/>
            <a:ext cx="80754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539400" y="539500"/>
            <a:ext cx="8075400" cy="726900"/>
          </a:xfrm>
          <a:prstGeom prst="roundRect">
            <a:avLst>
              <a:gd fmla="val 317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txBox="1"/>
          <p:nvPr>
            <p:ph idx="1" type="body"/>
          </p:nvPr>
        </p:nvSpPr>
        <p:spPr>
          <a:xfrm>
            <a:off x="713225" y="1930738"/>
            <a:ext cx="4118100" cy="2255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tkinson Hyperlegible"/>
              <a:buChar char="●"/>
              <a:defRPr sz="1600">
                <a:solidFill>
                  <a:schemeClr val="lt1"/>
                </a:solidFill>
              </a:defRPr>
            </a:lvl1pPr>
            <a:lvl2pPr indent="-317500" lvl="1" marL="914400" rtl="0">
              <a:lnSpc>
                <a:spcPct val="100000"/>
              </a:lnSpc>
              <a:spcBef>
                <a:spcPts val="0"/>
              </a:spcBef>
              <a:spcAft>
                <a:spcPts val="0"/>
              </a:spcAft>
              <a:buClr>
                <a:schemeClr val="lt1"/>
              </a:buClr>
              <a:buSzPts val="1400"/>
              <a:buFont typeface="Atkinson Hyperlegible"/>
              <a:buChar char="○"/>
              <a:defRPr>
                <a:solidFill>
                  <a:schemeClr val="lt1"/>
                </a:solidFill>
                <a:latin typeface="Atkinson Hyperlegible"/>
                <a:ea typeface="Atkinson Hyperlegible"/>
                <a:cs typeface="Atkinson Hyperlegible"/>
                <a:sym typeface="Atkinson Hyperlegible"/>
              </a:defRPr>
            </a:lvl2pPr>
            <a:lvl3pPr indent="-317500" lvl="2" marL="1371600" rtl="0">
              <a:lnSpc>
                <a:spcPct val="100000"/>
              </a:lnSpc>
              <a:spcBef>
                <a:spcPts val="0"/>
              </a:spcBef>
              <a:spcAft>
                <a:spcPts val="0"/>
              </a:spcAft>
              <a:buClr>
                <a:schemeClr val="lt1"/>
              </a:buClr>
              <a:buSzPts val="1400"/>
              <a:buFont typeface="Atkinson Hyperlegible"/>
              <a:buChar char="■"/>
              <a:defRPr>
                <a:solidFill>
                  <a:schemeClr val="lt1"/>
                </a:solidFill>
                <a:latin typeface="Atkinson Hyperlegible"/>
                <a:ea typeface="Atkinson Hyperlegible"/>
                <a:cs typeface="Atkinson Hyperlegible"/>
                <a:sym typeface="Atkinson Hyperlegible"/>
              </a:defRPr>
            </a:lvl3pPr>
            <a:lvl4pPr indent="-317500" lvl="3" marL="1828800" rtl="0">
              <a:lnSpc>
                <a:spcPct val="100000"/>
              </a:lnSpc>
              <a:spcBef>
                <a:spcPts val="0"/>
              </a:spcBef>
              <a:spcAft>
                <a:spcPts val="0"/>
              </a:spcAft>
              <a:buClr>
                <a:schemeClr val="lt1"/>
              </a:buClr>
              <a:buSzPts val="1400"/>
              <a:buFont typeface="Atkinson Hyperlegible"/>
              <a:buChar char="●"/>
              <a:defRPr>
                <a:solidFill>
                  <a:schemeClr val="lt1"/>
                </a:solidFill>
                <a:latin typeface="Atkinson Hyperlegible"/>
                <a:ea typeface="Atkinson Hyperlegible"/>
                <a:cs typeface="Atkinson Hyperlegible"/>
                <a:sym typeface="Atkinson Hyperlegible"/>
              </a:defRPr>
            </a:lvl4pPr>
            <a:lvl5pPr indent="-317500" lvl="4" marL="2286000" rtl="0">
              <a:lnSpc>
                <a:spcPct val="100000"/>
              </a:lnSpc>
              <a:spcBef>
                <a:spcPts val="0"/>
              </a:spcBef>
              <a:spcAft>
                <a:spcPts val="0"/>
              </a:spcAft>
              <a:buClr>
                <a:schemeClr val="lt1"/>
              </a:buClr>
              <a:buSzPts val="1400"/>
              <a:buFont typeface="Atkinson Hyperlegible"/>
              <a:buChar char="○"/>
              <a:defRPr>
                <a:solidFill>
                  <a:schemeClr val="lt1"/>
                </a:solidFill>
                <a:latin typeface="Atkinson Hyperlegible"/>
                <a:ea typeface="Atkinson Hyperlegible"/>
                <a:cs typeface="Atkinson Hyperlegible"/>
                <a:sym typeface="Atkinson Hyperlegible"/>
              </a:defRPr>
            </a:lvl5pPr>
            <a:lvl6pPr indent="-317500" lvl="5" marL="2743200" rtl="0">
              <a:lnSpc>
                <a:spcPct val="100000"/>
              </a:lnSpc>
              <a:spcBef>
                <a:spcPts val="0"/>
              </a:spcBef>
              <a:spcAft>
                <a:spcPts val="0"/>
              </a:spcAft>
              <a:buClr>
                <a:schemeClr val="lt1"/>
              </a:buClr>
              <a:buSzPts val="1400"/>
              <a:buFont typeface="Atkinson Hyperlegible"/>
              <a:buChar char="■"/>
              <a:defRPr>
                <a:solidFill>
                  <a:schemeClr val="lt1"/>
                </a:solidFill>
                <a:latin typeface="Atkinson Hyperlegible"/>
                <a:ea typeface="Atkinson Hyperlegible"/>
                <a:cs typeface="Atkinson Hyperlegible"/>
                <a:sym typeface="Atkinson Hyperlegible"/>
              </a:defRPr>
            </a:lvl6pPr>
            <a:lvl7pPr indent="-317500" lvl="6" marL="3200400" rtl="0">
              <a:lnSpc>
                <a:spcPct val="100000"/>
              </a:lnSpc>
              <a:spcBef>
                <a:spcPts val="0"/>
              </a:spcBef>
              <a:spcAft>
                <a:spcPts val="0"/>
              </a:spcAft>
              <a:buClr>
                <a:schemeClr val="lt1"/>
              </a:buClr>
              <a:buSzPts val="1400"/>
              <a:buFont typeface="Atkinson Hyperlegible"/>
              <a:buChar char="●"/>
              <a:defRPr>
                <a:solidFill>
                  <a:schemeClr val="lt1"/>
                </a:solidFill>
                <a:latin typeface="Atkinson Hyperlegible"/>
                <a:ea typeface="Atkinson Hyperlegible"/>
                <a:cs typeface="Atkinson Hyperlegible"/>
                <a:sym typeface="Atkinson Hyperlegible"/>
              </a:defRPr>
            </a:lvl7pPr>
            <a:lvl8pPr indent="-317500" lvl="7" marL="3657600" rtl="0">
              <a:lnSpc>
                <a:spcPct val="100000"/>
              </a:lnSpc>
              <a:spcBef>
                <a:spcPts val="0"/>
              </a:spcBef>
              <a:spcAft>
                <a:spcPts val="0"/>
              </a:spcAft>
              <a:buClr>
                <a:schemeClr val="lt1"/>
              </a:buClr>
              <a:buSzPts val="1400"/>
              <a:buFont typeface="Atkinson Hyperlegible"/>
              <a:buChar char="○"/>
              <a:defRPr>
                <a:solidFill>
                  <a:schemeClr val="lt1"/>
                </a:solidFill>
                <a:latin typeface="Atkinson Hyperlegible"/>
                <a:ea typeface="Atkinson Hyperlegible"/>
                <a:cs typeface="Atkinson Hyperlegible"/>
                <a:sym typeface="Atkinson Hyperlegible"/>
              </a:defRPr>
            </a:lvl8pPr>
            <a:lvl9pPr indent="-317500" lvl="8" marL="4114800" rtl="0">
              <a:lnSpc>
                <a:spcPct val="100000"/>
              </a:lnSpc>
              <a:spcBef>
                <a:spcPts val="0"/>
              </a:spcBef>
              <a:spcAft>
                <a:spcPts val="0"/>
              </a:spcAft>
              <a:buClr>
                <a:schemeClr val="lt1"/>
              </a:buClr>
              <a:buSzPts val="1400"/>
              <a:buFont typeface="Atkinson Hyperlegible"/>
              <a:buChar char="■"/>
              <a:defRPr>
                <a:solidFill>
                  <a:schemeClr val="lt1"/>
                </a:solidFill>
                <a:latin typeface="Atkinson Hyperlegible"/>
                <a:ea typeface="Atkinson Hyperlegible"/>
                <a:cs typeface="Atkinson Hyperlegible"/>
                <a:sym typeface="Atkinson Hyperlegible"/>
              </a:defRPr>
            </a:lvl9pPr>
          </a:lstStyle>
          <a:p/>
        </p:txBody>
      </p:sp>
      <p:sp>
        <p:nvSpPr>
          <p:cNvPr id="217" name="Google Shape;217;p7"/>
          <p:cNvSpPr txBox="1"/>
          <p:nvPr>
            <p:ph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8" name="Shape 218"/>
        <p:cNvGrpSpPr/>
        <p:nvPr/>
      </p:nvGrpSpPr>
      <p:grpSpPr>
        <a:xfrm>
          <a:off x="0" y="0"/>
          <a:ext cx="0" cy="0"/>
          <a:chOff x="0" y="0"/>
          <a:chExt cx="0" cy="0"/>
        </a:xfrm>
      </p:grpSpPr>
      <p:grpSp>
        <p:nvGrpSpPr>
          <p:cNvPr id="219" name="Google Shape;219;p8"/>
          <p:cNvGrpSpPr/>
          <p:nvPr/>
        </p:nvGrpSpPr>
        <p:grpSpPr>
          <a:xfrm>
            <a:off x="0" y="0"/>
            <a:ext cx="9144000" cy="5143500"/>
            <a:chOff x="0" y="0"/>
            <a:chExt cx="9144000" cy="5143500"/>
          </a:xfrm>
        </p:grpSpPr>
        <p:grpSp>
          <p:nvGrpSpPr>
            <p:cNvPr id="220" name="Google Shape;220;p8"/>
            <p:cNvGrpSpPr/>
            <p:nvPr/>
          </p:nvGrpSpPr>
          <p:grpSpPr>
            <a:xfrm>
              <a:off x="447250" y="0"/>
              <a:ext cx="8249500" cy="5143500"/>
              <a:chOff x="447250" y="0"/>
              <a:chExt cx="8249500" cy="5143500"/>
            </a:xfrm>
          </p:grpSpPr>
          <p:cxnSp>
            <p:nvCxnSpPr>
              <p:cNvPr id="221" name="Google Shape;221;p8"/>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22" name="Google Shape;222;p8"/>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23" name="Google Shape;223;p8"/>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24" name="Google Shape;224;p8"/>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25" name="Google Shape;225;p8"/>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26" name="Google Shape;226;p8"/>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27" name="Google Shape;227;p8"/>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28" name="Google Shape;228;p8"/>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29" name="Google Shape;229;p8"/>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30" name="Google Shape;230;p8"/>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31" name="Google Shape;231;p8"/>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32" name="Google Shape;232;p8"/>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33" name="Google Shape;233;p8"/>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34" name="Google Shape;234;p8"/>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35" name="Google Shape;235;p8"/>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36" name="Google Shape;236;p8"/>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37" name="Google Shape;237;p8"/>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238" name="Google Shape;238;p8"/>
            <p:cNvGrpSpPr/>
            <p:nvPr/>
          </p:nvGrpSpPr>
          <p:grpSpPr>
            <a:xfrm>
              <a:off x="0" y="251575"/>
              <a:ext cx="9144000" cy="4640350"/>
              <a:chOff x="0" y="251575"/>
              <a:chExt cx="9144000" cy="4640350"/>
            </a:xfrm>
          </p:grpSpPr>
          <p:cxnSp>
            <p:nvCxnSpPr>
              <p:cNvPr id="239" name="Google Shape;239;p8"/>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40" name="Google Shape;240;p8"/>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41" name="Google Shape;241;p8"/>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42" name="Google Shape;242;p8"/>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43" name="Google Shape;243;p8"/>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44" name="Google Shape;244;p8"/>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45" name="Google Shape;245;p8"/>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46" name="Google Shape;246;p8"/>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47" name="Google Shape;247;p8"/>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48" name="Google Shape;248;p8"/>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249" name="Google Shape;249;p8"/>
          <p:cNvSpPr/>
          <p:nvPr/>
        </p:nvSpPr>
        <p:spPr>
          <a:xfrm>
            <a:off x="1323300" y="1272450"/>
            <a:ext cx="6497400" cy="259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txBox="1"/>
          <p:nvPr>
            <p:ph type="ctrTitle"/>
          </p:nvPr>
        </p:nvSpPr>
        <p:spPr>
          <a:xfrm>
            <a:off x="1909200" y="1739100"/>
            <a:ext cx="5325600" cy="1665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5200"/>
              <a:buNone/>
              <a:defRPr b="0"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1" name="Shape 251"/>
        <p:cNvGrpSpPr/>
        <p:nvPr/>
      </p:nvGrpSpPr>
      <p:grpSpPr>
        <a:xfrm>
          <a:off x="0" y="0"/>
          <a:ext cx="0" cy="0"/>
          <a:chOff x="0" y="0"/>
          <a:chExt cx="0" cy="0"/>
        </a:xfrm>
      </p:grpSpPr>
      <p:grpSp>
        <p:nvGrpSpPr>
          <p:cNvPr id="252" name="Google Shape;252;p9"/>
          <p:cNvGrpSpPr/>
          <p:nvPr/>
        </p:nvGrpSpPr>
        <p:grpSpPr>
          <a:xfrm>
            <a:off x="0" y="0"/>
            <a:ext cx="9144000" cy="5143500"/>
            <a:chOff x="0" y="0"/>
            <a:chExt cx="9144000" cy="5143500"/>
          </a:xfrm>
        </p:grpSpPr>
        <p:grpSp>
          <p:nvGrpSpPr>
            <p:cNvPr id="253" name="Google Shape;253;p9"/>
            <p:cNvGrpSpPr/>
            <p:nvPr/>
          </p:nvGrpSpPr>
          <p:grpSpPr>
            <a:xfrm>
              <a:off x="447250" y="0"/>
              <a:ext cx="8249500" cy="5143500"/>
              <a:chOff x="447250" y="0"/>
              <a:chExt cx="8249500" cy="5143500"/>
            </a:xfrm>
          </p:grpSpPr>
          <p:cxnSp>
            <p:nvCxnSpPr>
              <p:cNvPr id="254" name="Google Shape;254;p9"/>
              <p:cNvCxnSpPr/>
              <p:nvPr/>
            </p:nvCxnSpPr>
            <p:spPr>
              <a:xfrm>
                <a:off x="44725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55" name="Google Shape;255;p9"/>
              <p:cNvCxnSpPr/>
              <p:nvPr/>
            </p:nvCxnSpPr>
            <p:spPr>
              <a:xfrm>
                <a:off x="96284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56" name="Google Shape;256;p9"/>
              <p:cNvCxnSpPr/>
              <p:nvPr/>
            </p:nvCxnSpPr>
            <p:spPr>
              <a:xfrm>
                <a:off x="147843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57" name="Google Shape;257;p9"/>
              <p:cNvCxnSpPr/>
              <p:nvPr/>
            </p:nvCxnSpPr>
            <p:spPr>
              <a:xfrm>
                <a:off x="199403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58" name="Google Shape;258;p9"/>
              <p:cNvCxnSpPr/>
              <p:nvPr/>
            </p:nvCxnSpPr>
            <p:spPr>
              <a:xfrm>
                <a:off x="250962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59" name="Google Shape;259;p9"/>
              <p:cNvCxnSpPr/>
              <p:nvPr/>
            </p:nvCxnSpPr>
            <p:spPr>
              <a:xfrm>
                <a:off x="302521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60" name="Google Shape;260;p9"/>
              <p:cNvCxnSpPr/>
              <p:nvPr/>
            </p:nvCxnSpPr>
            <p:spPr>
              <a:xfrm>
                <a:off x="354081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61" name="Google Shape;261;p9"/>
              <p:cNvCxnSpPr/>
              <p:nvPr/>
            </p:nvCxnSpPr>
            <p:spPr>
              <a:xfrm>
                <a:off x="405640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62" name="Google Shape;262;p9"/>
              <p:cNvCxnSpPr/>
              <p:nvPr/>
            </p:nvCxnSpPr>
            <p:spPr>
              <a:xfrm>
                <a:off x="4572000"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63" name="Google Shape;263;p9"/>
              <p:cNvCxnSpPr/>
              <p:nvPr/>
            </p:nvCxnSpPr>
            <p:spPr>
              <a:xfrm>
                <a:off x="5087594"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64" name="Google Shape;264;p9"/>
              <p:cNvCxnSpPr/>
              <p:nvPr/>
            </p:nvCxnSpPr>
            <p:spPr>
              <a:xfrm>
                <a:off x="5603188"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65" name="Google Shape;265;p9"/>
              <p:cNvCxnSpPr/>
              <p:nvPr/>
            </p:nvCxnSpPr>
            <p:spPr>
              <a:xfrm>
                <a:off x="6118781"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66" name="Google Shape;266;p9"/>
              <p:cNvCxnSpPr/>
              <p:nvPr/>
            </p:nvCxnSpPr>
            <p:spPr>
              <a:xfrm>
                <a:off x="6634375"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67" name="Google Shape;267;p9"/>
              <p:cNvCxnSpPr/>
              <p:nvPr/>
            </p:nvCxnSpPr>
            <p:spPr>
              <a:xfrm>
                <a:off x="7149969"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68" name="Google Shape;268;p9"/>
              <p:cNvCxnSpPr/>
              <p:nvPr/>
            </p:nvCxnSpPr>
            <p:spPr>
              <a:xfrm>
                <a:off x="7665563"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69" name="Google Shape;269;p9"/>
              <p:cNvCxnSpPr/>
              <p:nvPr/>
            </p:nvCxnSpPr>
            <p:spPr>
              <a:xfrm>
                <a:off x="8181156" y="0"/>
                <a:ext cx="0" cy="5143500"/>
              </a:xfrm>
              <a:prstGeom prst="straightConnector1">
                <a:avLst/>
              </a:prstGeom>
              <a:noFill/>
              <a:ln cap="flat" cmpd="sng" w="19050">
                <a:solidFill>
                  <a:srgbClr val="FFDADA"/>
                </a:solidFill>
                <a:prstDash val="dash"/>
                <a:round/>
                <a:headEnd len="med" w="med" type="none"/>
                <a:tailEnd len="med" w="med" type="none"/>
              </a:ln>
            </p:spPr>
          </p:cxnSp>
          <p:cxnSp>
            <p:nvCxnSpPr>
              <p:cNvPr id="270" name="Google Shape;270;p9"/>
              <p:cNvCxnSpPr/>
              <p:nvPr/>
            </p:nvCxnSpPr>
            <p:spPr>
              <a:xfrm>
                <a:off x="8696750" y="0"/>
                <a:ext cx="0" cy="5143500"/>
              </a:xfrm>
              <a:prstGeom prst="straightConnector1">
                <a:avLst/>
              </a:prstGeom>
              <a:noFill/>
              <a:ln cap="flat" cmpd="sng" w="19050">
                <a:solidFill>
                  <a:srgbClr val="FFDADA"/>
                </a:solidFill>
                <a:prstDash val="dash"/>
                <a:round/>
                <a:headEnd len="med" w="med" type="none"/>
                <a:tailEnd len="med" w="med" type="none"/>
              </a:ln>
            </p:spPr>
          </p:cxnSp>
        </p:grpSp>
        <p:grpSp>
          <p:nvGrpSpPr>
            <p:cNvPr id="271" name="Google Shape;271;p9"/>
            <p:cNvGrpSpPr/>
            <p:nvPr/>
          </p:nvGrpSpPr>
          <p:grpSpPr>
            <a:xfrm>
              <a:off x="0" y="251575"/>
              <a:ext cx="9144000" cy="4640350"/>
              <a:chOff x="0" y="251575"/>
              <a:chExt cx="9144000" cy="4640350"/>
            </a:xfrm>
          </p:grpSpPr>
          <p:cxnSp>
            <p:nvCxnSpPr>
              <p:cNvPr id="272" name="Google Shape;272;p9"/>
              <p:cNvCxnSpPr/>
              <p:nvPr/>
            </p:nvCxnSpPr>
            <p:spPr>
              <a:xfrm>
                <a:off x="4572000" y="-4320425"/>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73" name="Google Shape;273;p9"/>
              <p:cNvCxnSpPr/>
              <p:nvPr/>
            </p:nvCxnSpPr>
            <p:spPr>
              <a:xfrm>
                <a:off x="4572000" y="-3804831"/>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74" name="Google Shape;274;p9"/>
              <p:cNvCxnSpPr/>
              <p:nvPr/>
            </p:nvCxnSpPr>
            <p:spPr>
              <a:xfrm>
                <a:off x="4572000" y="-3289236"/>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75" name="Google Shape;275;p9"/>
              <p:cNvCxnSpPr/>
              <p:nvPr/>
            </p:nvCxnSpPr>
            <p:spPr>
              <a:xfrm>
                <a:off x="4572000" y="-2773642"/>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76" name="Google Shape;276;p9"/>
              <p:cNvCxnSpPr/>
              <p:nvPr/>
            </p:nvCxnSpPr>
            <p:spPr>
              <a:xfrm>
                <a:off x="4572000" y="-2258047"/>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77" name="Google Shape;277;p9"/>
              <p:cNvCxnSpPr/>
              <p:nvPr/>
            </p:nvCxnSpPr>
            <p:spPr>
              <a:xfrm>
                <a:off x="4572000" y="-1742453"/>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78" name="Google Shape;278;p9"/>
              <p:cNvCxnSpPr/>
              <p:nvPr/>
            </p:nvCxnSpPr>
            <p:spPr>
              <a:xfrm>
                <a:off x="4572000" y="-1226858"/>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79" name="Google Shape;279;p9"/>
              <p:cNvCxnSpPr/>
              <p:nvPr/>
            </p:nvCxnSpPr>
            <p:spPr>
              <a:xfrm>
                <a:off x="4572000" y="-711264"/>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80" name="Google Shape;280;p9"/>
              <p:cNvCxnSpPr/>
              <p:nvPr/>
            </p:nvCxnSpPr>
            <p:spPr>
              <a:xfrm>
                <a:off x="4572000" y="-195669"/>
                <a:ext cx="0" cy="9144000"/>
              </a:xfrm>
              <a:prstGeom prst="straightConnector1">
                <a:avLst/>
              </a:prstGeom>
              <a:noFill/>
              <a:ln cap="flat" cmpd="sng" w="19050">
                <a:solidFill>
                  <a:srgbClr val="FFDADA"/>
                </a:solidFill>
                <a:prstDash val="dash"/>
                <a:round/>
                <a:headEnd len="med" w="med" type="none"/>
                <a:tailEnd len="med" w="med" type="none"/>
              </a:ln>
            </p:spPr>
          </p:cxnSp>
          <p:cxnSp>
            <p:nvCxnSpPr>
              <p:cNvPr id="281" name="Google Shape;281;p9"/>
              <p:cNvCxnSpPr/>
              <p:nvPr/>
            </p:nvCxnSpPr>
            <p:spPr>
              <a:xfrm>
                <a:off x="4572000" y="319925"/>
                <a:ext cx="0" cy="9144000"/>
              </a:xfrm>
              <a:prstGeom prst="straightConnector1">
                <a:avLst/>
              </a:prstGeom>
              <a:noFill/>
              <a:ln cap="flat" cmpd="sng" w="19050">
                <a:solidFill>
                  <a:srgbClr val="FFDADA"/>
                </a:solidFill>
                <a:prstDash val="dash"/>
                <a:round/>
                <a:headEnd len="med" w="med" type="none"/>
                <a:tailEnd len="med" w="med" type="none"/>
              </a:ln>
            </p:spPr>
          </p:cxnSp>
        </p:grpSp>
      </p:grpSp>
      <p:sp>
        <p:nvSpPr>
          <p:cNvPr id="282" name="Google Shape;282;p9"/>
          <p:cNvSpPr/>
          <p:nvPr/>
        </p:nvSpPr>
        <p:spPr>
          <a:xfrm>
            <a:off x="539400" y="539500"/>
            <a:ext cx="8075400" cy="726900"/>
          </a:xfrm>
          <a:prstGeom prst="roundRect">
            <a:avLst>
              <a:gd fmla="val 317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p:nvPr/>
        </p:nvSpPr>
        <p:spPr>
          <a:xfrm>
            <a:off x="4572000" y="1519825"/>
            <a:ext cx="4042800" cy="3079800"/>
          </a:xfrm>
          <a:prstGeom prst="roundRect">
            <a:avLst>
              <a:gd fmla="val 791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txBox="1"/>
          <p:nvPr>
            <p:ph idx="1" type="subTitle"/>
          </p:nvPr>
        </p:nvSpPr>
        <p:spPr>
          <a:xfrm>
            <a:off x="5025500" y="2137525"/>
            <a:ext cx="2996400" cy="184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5" name="Google Shape;285;p9"/>
          <p:cNvSpPr txBox="1"/>
          <p:nvPr>
            <p:ph type="title"/>
          </p:nvPr>
        </p:nvSpPr>
        <p:spPr>
          <a:xfrm>
            <a:off x="713250" y="615700"/>
            <a:ext cx="77175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2"/>
              </a:buClr>
              <a:buSzPts val="3600"/>
              <a:buFont typeface="Caveat"/>
              <a:buNone/>
              <a:defRPr b="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 name="Shape 286"/>
        <p:cNvGrpSpPr/>
        <p:nvPr/>
      </p:nvGrpSpPr>
      <p:grpSpPr>
        <a:xfrm>
          <a:off x="0" y="0"/>
          <a:ext cx="0" cy="0"/>
          <a:chOff x="0" y="0"/>
          <a:chExt cx="0" cy="0"/>
        </a:xfrm>
      </p:grpSpPr>
      <p:sp>
        <p:nvSpPr>
          <p:cNvPr id="287" name="Google Shape;287;p10"/>
          <p:cNvSpPr txBox="1"/>
          <p:nvPr>
            <p:ph type="title"/>
          </p:nvPr>
        </p:nvSpPr>
        <p:spPr>
          <a:xfrm>
            <a:off x="800100" y="524300"/>
            <a:ext cx="3218100" cy="922500"/>
          </a:xfrm>
          <a:prstGeom prst="rect">
            <a:avLst/>
          </a:prstGeom>
          <a:noFill/>
        </p:spPr>
        <p:txBody>
          <a:bodyPr anchorCtr="0" anchor="t" bIns="91425" lIns="91425" spcFirstLastPara="1" rIns="91425" wrap="square" tIns="91425">
            <a:noAutofit/>
          </a:bodyPr>
          <a:lstStyle>
            <a:lvl1pPr lvl="0" rtl="0" algn="l">
              <a:lnSpc>
                <a:spcPct val="80000"/>
              </a:lnSpc>
              <a:spcBef>
                <a:spcPts val="0"/>
              </a:spcBef>
              <a:spcAft>
                <a:spcPts val="0"/>
              </a:spcAft>
              <a:buSzPts val="3000"/>
              <a:buFont typeface="Caveat"/>
              <a:buNone/>
              <a:defRPr b="0">
                <a:solidFill>
                  <a:schemeClr val="lt1"/>
                </a:solidFill>
              </a:defRPr>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7" y="715596"/>
            <a:ext cx="7717500" cy="475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000"/>
              <a:buFont typeface="Do Hyeon"/>
              <a:buNone/>
              <a:defRPr sz="3000">
                <a:solidFill>
                  <a:schemeClr val="lt1"/>
                </a:solidFill>
                <a:latin typeface="Do Hyeon"/>
                <a:ea typeface="Do Hyeon"/>
                <a:cs typeface="Do Hyeon"/>
                <a:sym typeface="Do Hyeon"/>
              </a:defRPr>
            </a:lvl1pPr>
            <a:lvl2pPr lvl="1" rtl="0">
              <a:spcBef>
                <a:spcPts val="0"/>
              </a:spcBef>
              <a:spcAft>
                <a:spcPts val="0"/>
              </a:spcAft>
              <a:buClr>
                <a:schemeClr val="lt1"/>
              </a:buClr>
              <a:buSzPts val="4500"/>
              <a:buFont typeface="Alata"/>
              <a:buNone/>
              <a:defRPr sz="4500">
                <a:solidFill>
                  <a:schemeClr val="lt1"/>
                </a:solidFill>
                <a:latin typeface="Alata"/>
                <a:ea typeface="Alata"/>
                <a:cs typeface="Alata"/>
                <a:sym typeface="Alata"/>
              </a:defRPr>
            </a:lvl2pPr>
            <a:lvl3pPr lvl="2" rtl="0">
              <a:spcBef>
                <a:spcPts val="0"/>
              </a:spcBef>
              <a:spcAft>
                <a:spcPts val="0"/>
              </a:spcAft>
              <a:buClr>
                <a:schemeClr val="lt1"/>
              </a:buClr>
              <a:buSzPts val="4500"/>
              <a:buFont typeface="Alata"/>
              <a:buNone/>
              <a:defRPr sz="4500">
                <a:solidFill>
                  <a:schemeClr val="lt1"/>
                </a:solidFill>
                <a:latin typeface="Alata"/>
                <a:ea typeface="Alata"/>
                <a:cs typeface="Alata"/>
                <a:sym typeface="Alata"/>
              </a:defRPr>
            </a:lvl3pPr>
            <a:lvl4pPr lvl="3" rtl="0">
              <a:spcBef>
                <a:spcPts val="0"/>
              </a:spcBef>
              <a:spcAft>
                <a:spcPts val="0"/>
              </a:spcAft>
              <a:buClr>
                <a:schemeClr val="lt1"/>
              </a:buClr>
              <a:buSzPts val="4500"/>
              <a:buFont typeface="Alata"/>
              <a:buNone/>
              <a:defRPr sz="4500">
                <a:solidFill>
                  <a:schemeClr val="lt1"/>
                </a:solidFill>
                <a:latin typeface="Alata"/>
                <a:ea typeface="Alata"/>
                <a:cs typeface="Alata"/>
                <a:sym typeface="Alata"/>
              </a:defRPr>
            </a:lvl4pPr>
            <a:lvl5pPr lvl="4" rtl="0">
              <a:spcBef>
                <a:spcPts val="0"/>
              </a:spcBef>
              <a:spcAft>
                <a:spcPts val="0"/>
              </a:spcAft>
              <a:buClr>
                <a:schemeClr val="lt1"/>
              </a:buClr>
              <a:buSzPts val="4500"/>
              <a:buFont typeface="Alata"/>
              <a:buNone/>
              <a:defRPr sz="4500">
                <a:solidFill>
                  <a:schemeClr val="lt1"/>
                </a:solidFill>
                <a:latin typeface="Alata"/>
                <a:ea typeface="Alata"/>
                <a:cs typeface="Alata"/>
                <a:sym typeface="Alata"/>
              </a:defRPr>
            </a:lvl5pPr>
            <a:lvl6pPr lvl="5" rtl="0">
              <a:spcBef>
                <a:spcPts val="0"/>
              </a:spcBef>
              <a:spcAft>
                <a:spcPts val="0"/>
              </a:spcAft>
              <a:buClr>
                <a:schemeClr val="lt1"/>
              </a:buClr>
              <a:buSzPts val="4500"/>
              <a:buFont typeface="Alata"/>
              <a:buNone/>
              <a:defRPr sz="4500">
                <a:solidFill>
                  <a:schemeClr val="lt1"/>
                </a:solidFill>
                <a:latin typeface="Alata"/>
                <a:ea typeface="Alata"/>
                <a:cs typeface="Alata"/>
                <a:sym typeface="Alata"/>
              </a:defRPr>
            </a:lvl6pPr>
            <a:lvl7pPr lvl="6" rtl="0">
              <a:spcBef>
                <a:spcPts val="0"/>
              </a:spcBef>
              <a:spcAft>
                <a:spcPts val="0"/>
              </a:spcAft>
              <a:buClr>
                <a:schemeClr val="lt1"/>
              </a:buClr>
              <a:buSzPts val="4500"/>
              <a:buFont typeface="Alata"/>
              <a:buNone/>
              <a:defRPr sz="4500">
                <a:solidFill>
                  <a:schemeClr val="lt1"/>
                </a:solidFill>
                <a:latin typeface="Alata"/>
                <a:ea typeface="Alata"/>
                <a:cs typeface="Alata"/>
                <a:sym typeface="Alata"/>
              </a:defRPr>
            </a:lvl7pPr>
            <a:lvl8pPr lvl="7" rtl="0">
              <a:spcBef>
                <a:spcPts val="0"/>
              </a:spcBef>
              <a:spcAft>
                <a:spcPts val="0"/>
              </a:spcAft>
              <a:buClr>
                <a:schemeClr val="lt1"/>
              </a:buClr>
              <a:buSzPts val="4500"/>
              <a:buFont typeface="Alata"/>
              <a:buNone/>
              <a:defRPr sz="4500">
                <a:solidFill>
                  <a:schemeClr val="lt1"/>
                </a:solidFill>
                <a:latin typeface="Alata"/>
                <a:ea typeface="Alata"/>
                <a:cs typeface="Alata"/>
                <a:sym typeface="Alata"/>
              </a:defRPr>
            </a:lvl8pPr>
            <a:lvl9pPr lvl="8" rtl="0">
              <a:spcBef>
                <a:spcPts val="0"/>
              </a:spcBef>
              <a:spcAft>
                <a:spcPts val="0"/>
              </a:spcAft>
              <a:buClr>
                <a:schemeClr val="lt1"/>
              </a:buClr>
              <a:buSzPts val="4500"/>
              <a:buFont typeface="Alata"/>
              <a:buNone/>
              <a:defRPr sz="4500">
                <a:solidFill>
                  <a:schemeClr val="lt1"/>
                </a:solidFill>
                <a:latin typeface="Alata"/>
                <a:ea typeface="Alata"/>
                <a:cs typeface="Alata"/>
                <a:sym typeface="Alata"/>
              </a:defRPr>
            </a:lvl9pPr>
          </a:lstStyle>
          <a:p/>
        </p:txBody>
      </p:sp>
      <p:sp>
        <p:nvSpPr>
          <p:cNvPr id="7" name="Google Shape;7;p1"/>
          <p:cNvSpPr txBox="1"/>
          <p:nvPr>
            <p:ph idx="1" type="body"/>
          </p:nvPr>
        </p:nvSpPr>
        <p:spPr>
          <a:xfrm>
            <a:off x="713250" y="1923500"/>
            <a:ext cx="7717500" cy="3075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Cairo"/>
              <a:buChar char="●"/>
              <a:defRPr>
                <a:solidFill>
                  <a:schemeClr val="lt1"/>
                </a:solidFill>
                <a:latin typeface="Cairo"/>
                <a:ea typeface="Cairo"/>
                <a:cs typeface="Cairo"/>
                <a:sym typeface="Cairo"/>
              </a:defRPr>
            </a:lvl1pPr>
            <a:lvl2pPr indent="-317500" lvl="1" marL="914400">
              <a:lnSpc>
                <a:spcPct val="100000"/>
              </a:lnSpc>
              <a:spcBef>
                <a:spcPts val="0"/>
              </a:spcBef>
              <a:spcAft>
                <a:spcPts val="0"/>
              </a:spcAft>
              <a:buClr>
                <a:schemeClr val="lt1"/>
              </a:buClr>
              <a:buSzPts val="1400"/>
              <a:buFont typeface="Cairo"/>
              <a:buChar char="○"/>
              <a:defRPr>
                <a:solidFill>
                  <a:schemeClr val="lt1"/>
                </a:solidFill>
                <a:latin typeface="Cairo"/>
                <a:ea typeface="Cairo"/>
                <a:cs typeface="Cairo"/>
                <a:sym typeface="Cairo"/>
              </a:defRPr>
            </a:lvl2pPr>
            <a:lvl3pPr indent="-317500" lvl="2" marL="1371600">
              <a:lnSpc>
                <a:spcPct val="100000"/>
              </a:lnSpc>
              <a:spcBef>
                <a:spcPts val="0"/>
              </a:spcBef>
              <a:spcAft>
                <a:spcPts val="0"/>
              </a:spcAft>
              <a:buClr>
                <a:schemeClr val="lt1"/>
              </a:buClr>
              <a:buSzPts val="1400"/>
              <a:buFont typeface="Cairo"/>
              <a:buChar char="■"/>
              <a:defRPr>
                <a:solidFill>
                  <a:schemeClr val="lt1"/>
                </a:solidFill>
                <a:latin typeface="Cairo"/>
                <a:ea typeface="Cairo"/>
                <a:cs typeface="Cairo"/>
                <a:sym typeface="Cairo"/>
              </a:defRPr>
            </a:lvl3pPr>
            <a:lvl4pPr indent="-317500" lvl="3" marL="1828800">
              <a:lnSpc>
                <a:spcPct val="100000"/>
              </a:lnSpc>
              <a:spcBef>
                <a:spcPts val="0"/>
              </a:spcBef>
              <a:spcAft>
                <a:spcPts val="0"/>
              </a:spcAft>
              <a:buClr>
                <a:schemeClr val="lt1"/>
              </a:buClr>
              <a:buSzPts val="1400"/>
              <a:buFont typeface="Cairo"/>
              <a:buChar char="●"/>
              <a:defRPr>
                <a:solidFill>
                  <a:schemeClr val="lt1"/>
                </a:solidFill>
                <a:latin typeface="Cairo"/>
                <a:ea typeface="Cairo"/>
                <a:cs typeface="Cairo"/>
                <a:sym typeface="Cairo"/>
              </a:defRPr>
            </a:lvl4pPr>
            <a:lvl5pPr indent="-317500" lvl="4" marL="2286000">
              <a:lnSpc>
                <a:spcPct val="100000"/>
              </a:lnSpc>
              <a:spcBef>
                <a:spcPts val="0"/>
              </a:spcBef>
              <a:spcAft>
                <a:spcPts val="0"/>
              </a:spcAft>
              <a:buClr>
                <a:schemeClr val="lt1"/>
              </a:buClr>
              <a:buSzPts val="1400"/>
              <a:buFont typeface="Cairo"/>
              <a:buChar char="○"/>
              <a:defRPr>
                <a:solidFill>
                  <a:schemeClr val="lt1"/>
                </a:solidFill>
                <a:latin typeface="Cairo"/>
                <a:ea typeface="Cairo"/>
                <a:cs typeface="Cairo"/>
                <a:sym typeface="Cairo"/>
              </a:defRPr>
            </a:lvl5pPr>
            <a:lvl6pPr indent="-317500" lvl="5" marL="2743200">
              <a:lnSpc>
                <a:spcPct val="100000"/>
              </a:lnSpc>
              <a:spcBef>
                <a:spcPts val="0"/>
              </a:spcBef>
              <a:spcAft>
                <a:spcPts val="0"/>
              </a:spcAft>
              <a:buClr>
                <a:schemeClr val="lt1"/>
              </a:buClr>
              <a:buSzPts val="1400"/>
              <a:buFont typeface="Cairo"/>
              <a:buChar char="■"/>
              <a:defRPr>
                <a:solidFill>
                  <a:schemeClr val="lt1"/>
                </a:solidFill>
                <a:latin typeface="Cairo"/>
                <a:ea typeface="Cairo"/>
                <a:cs typeface="Cairo"/>
                <a:sym typeface="Cairo"/>
              </a:defRPr>
            </a:lvl6pPr>
            <a:lvl7pPr indent="-317500" lvl="6" marL="3200400">
              <a:lnSpc>
                <a:spcPct val="100000"/>
              </a:lnSpc>
              <a:spcBef>
                <a:spcPts val="0"/>
              </a:spcBef>
              <a:spcAft>
                <a:spcPts val="0"/>
              </a:spcAft>
              <a:buClr>
                <a:schemeClr val="lt1"/>
              </a:buClr>
              <a:buSzPts val="1400"/>
              <a:buFont typeface="Cairo"/>
              <a:buChar char="●"/>
              <a:defRPr>
                <a:solidFill>
                  <a:schemeClr val="lt1"/>
                </a:solidFill>
                <a:latin typeface="Cairo"/>
                <a:ea typeface="Cairo"/>
                <a:cs typeface="Cairo"/>
                <a:sym typeface="Cairo"/>
              </a:defRPr>
            </a:lvl7pPr>
            <a:lvl8pPr indent="-317500" lvl="7" marL="3657600">
              <a:lnSpc>
                <a:spcPct val="100000"/>
              </a:lnSpc>
              <a:spcBef>
                <a:spcPts val="0"/>
              </a:spcBef>
              <a:spcAft>
                <a:spcPts val="0"/>
              </a:spcAft>
              <a:buClr>
                <a:schemeClr val="lt1"/>
              </a:buClr>
              <a:buSzPts val="1400"/>
              <a:buFont typeface="Cairo"/>
              <a:buChar char="○"/>
              <a:defRPr>
                <a:solidFill>
                  <a:schemeClr val="lt1"/>
                </a:solidFill>
                <a:latin typeface="Cairo"/>
                <a:ea typeface="Cairo"/>
                <a:cs typeface="Cairo"/>
                <a:sym typeface="Cairo"/>
              </a:defRPr>
            </a:lvl8pPr>
            <a:lvl9pPr indent="-317500" lvl="8" marL="4114800">
              <a:lnSpc>
                <a:spcPct val="100000"/>
              </a:lnSpc>
              <a:spcBef>
                <a:spcPts val="0"/>
              </a:spcBef>
              <a:spcAft>
                <a:spcPts val="0"/>
              </a:spcAft>
              <a:buClr>
                <a:schemeClr val="lt1"/>
              </a:buClr>
              <a:buSzPts val="1400"/>
              <a:buFont typeface="Cairo"/>
              <a:buChar char="■"/>
              <a:defRPr>
                <a:solidFill>
                  <a:schemeClr val="lt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21.png"/><Relationship Id="rId8" Type="http://schemas.openxmlformats.org/officeDocument/2006/relationships/image" Target="../media/image14.png"/><Relationship Id="rId11" Type="http://schemas.openxmlformats.org/officeDocument/2006/relationships/image" Target="../media/image2.png"/><Relationship Id="rId10"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6.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libgeos.org/" TargetMode="External"/><Relationship Id="rId4" Type="http://schemas.openxmlformats.org/officeDocument/2006/relationships/hyperlink" Target="https://libgeos.org/" TargetMode="External"/><Relationship Id="rId5" Type="http://schemas.openxmlformats.org/officeDocument/2006/relationships/hyperlink" Target="https://postgis.net/" TargetMode="External"/><Relationship Id="rId6" Type="http://schemas.openxmlformats.org/officeDocument/2006/relationships/hyperlink" Target="https://postgis.net/" TargetMode="External"/><Relationship Id="rId7"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gdal.org/index.html" TargetMode="External"/><Relationship Id="rId4" Type="http://schemas.openxmlformats.org/officeDocument/2006/relationships/image" Target="../media/image27.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3.jp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0.png"/><Relationship Id="rId6"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geemap.org" TargetMode="External"/><Relationship Id="rId4" Type="http://schemas.openxmlformats.org/officeDocument/2006/relationships/hyperlink" Target="https://earthengine.google.com" TargetMode="External"/><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55.gif"/><Relationship Id="rId8" Type="http://schemas.openxmlformats.org/officeDocument/2006/relationships/image" Target="../media/image4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hyperlink" Target="https://pysal.org/packag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58.png"/><Relationship Id="rId5"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hyperlink" Target="https://mgimond.github.io/Spatial/pitfalls-to-avoid.html" TargetMode="External"/><Relationship Id="rId4" Type="http://schemas.openxmlformats.org/officeDocument/2006/relationships/image" Target="../media/image56.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5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1.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27"/>
          <p:cNvSpPr/>
          <p:nvPr/>
        </p:nvSpPr>
        <p:spPr>
          <a:xfrm>
            <a:off x="1088425" y="2968138"/>
            <a:ext cx="5601600" cy="399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txBox="1"/>
          <p:nvPr>
            <p:ph type="ctrTitle"/>
          </p:nvPr>
        </p:nvSpPr>
        <p:spPr>
          <a:xfrm>
            <a:off x="982250" y="1602188"/>
            <a:ext cx="5959500" cy="12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CARTO Spatial Data Science Bootcamp</a:t>
            </a:r>
            <a:endParaRPr sz="2800">
              <a:solidFill>
                <a:schemeClr val="lt1"/>
              </a:solidFill>
            </a:endParaRPr>
          </a:p>
          <a:p>
            <a:pPr indent="0" lvl="0" marL="0" rtl="0" algn="l">
              <a:spcBef>
                <a:spcPts val="0"/>
              </a:spcBef>
              <a:spcAft>
                <a:spcPts val="0"/>
              </a:spcAft>
              <a:buNone/>
            </a:pPr>
            <a:r>
              <a:rPr lang="en" sz="6600"/>
              <a:t>Spatial Python</a:t>
            </a:r>
            <a:endParaRPr sz="6600">
              <a:solidFill>
                <a:schemeClr val="lt1"/>
              </a:solidFill>
            </a:endParaRPr>
          </a:p>
        </p:txBody>
      </p:sp>
      <p:sp>
        <p:nvSpPr>
          <p:cNvPr id="853" name="Google Shape;853;p27"/>
          <p:cNvSpPr/>
          <p:nvPr/>
        </p:nvSpPr>
        <p:spPr>
          <a:xfrm>
            <a:off x="5899000" y="442625"/>
            <a:ext cx="2531700" cy="343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800">
                <a:solidFill>
                  <a:schemeClr val="lt1"/>
                </a:solidFill>
                <a:latin typeface="Do Hyeon"/>
                <a:ea typeface="Do Hyeon"/>
                <a:cs typeface="Do Hyeon"/>
                <a:sym typeface="Do Hyeon"/>
              </a:rPr>
              <a:t>Sep 14th, 2023, Toronto</a:t>
            </a:r>
            <a:endParaRPr sz="1800">
              <a:latin typeface="Do Hyeon"/>
              <a:ea typeface="Do Hyeon"/>
              <a:cs typeface="Do Hyeon"/>
              <a:sym typeface="Do Hyeon"/>
            </a:endParaRPr>
          </a:p>
        </p:txBody>
      </p:sp>
      <p:grpSp>
        <p:nvGrpSpPr>
          <p:cNvPr id="854" name="Google Shape;854;p27"/>
          <p:cNvGrpSpPr/>
          <p:nvPr/>
        </p:nvGrpSpPr>
        <p:grpSpPr>
          <a:xfrm>
            <a:off x="6813750" y="2856500"/>
            <a:ext cx="1461075" cy="1460250"/>
            <a:chOff x="6813750" y="2856500"/>
            <a:chExt cx="1461075" cy="1460250"/>
          </a:xfrm>
        </p:grpSpPr>
        <p:sp>
          <p:nvSpPr>
            <p:cNvPr id="855" name="Google Shape;855;p27"/>
            <p:cNvSpPr/>
            <p:nvPr/>
          </p:nvSpPr>
          <p:spPr>
            <a:xfrm>
              <a:off x="6821275" y="2864850"/>
              <a:ext cx="1446050" cy="1445225"/>
            </a:xfrm>
            <a:custGeom>
              <a:rect b="b" l="l" r="r" t="t"/>
              <a:pathLst>
                <a:path extrusionOk="0" h="57809" w="57842">
                  <a:moveTo>
                    <a:pt x="28887" y="0"/>
                  </a:moveTo>
                  <a:cubicBezTo>
                    <a:pt x="12943" y="0"/>
                    <a:pt x="0" y="12909"/>
                    <a:pt x="0" y="28887"/>
                  </a:cubicBezTo>
                  <a:cubicBezTo>
                    <a:pt x="0" y="40529"/>
                    <a:pt x="6905" y="50570"/>
                    <a:pt x="16845" y="55173"/>
                  </a:cubicBezTo>
                  <a:cubicBezTo>
                    <a:pt x="20548" y="56841"/>
                    <a:pt x="24651" y="57808"/>
                    <a:pt x="28921" y="57808"/>
                  </a:cubicBezTo>
                  <a:cubicBezTo>
                    <a:pt x="44899" y="57808"/>
                    <a:pt x="57841" y="44866"/>
                    <a:pt x="57841" y="28887"/>
                  </a:cubicBezTo>
                  <a:cubicBezTo>
                    <a:pt x="57841" y="21616"/>
                    <a:pt x="55140" y="14978"/>
                    <a:pt x="50703" y="9907"/>
                  </a:cubicBezTo>
                  <a:cubicBezTo>
                    <a:pt x="45366" y="3836"/>
                    <a:pt x="37560" y="0"/>
                    <a:pt x="288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856" name="Google Shape;856;p27"/>
            <p:cNvSpPr/>
            <p:nvPr/>
          </p:nvSpPr>
          <p:spPr>
            <a:xfrm>
              <a:off x="7170675" y="3035025"/>
              <a:ext cx="1006575" cy="877850"/>
            </a:xfrm>
            <a:custGeom>
              <a:rect b="b" l="l" r="r" t="t"/>
              <a:pathLst>
                <a:path extrusionOk="0" h="35114" w="40263">
                  <a:moveTo>
                    <a:pt x="24753" y="0"/>
                  </a:moveTo>
                  <a:cubicBezTo>
                    <a:pt x="24565" y="0"/>
                    <a:pt x="24377" y="11"/>
                    <a:pt x="24185" y="31"/>
                  </a:cubicBezTo>
                  <a:cubicBezTo>
                    <a:pt x="22884" y="165"/>
                    <a:pt x="22250" y="999"/>
                    <a:pt x="21483" y="1999"/>
                  </a:cubicBezTo>
                  <a:cubicBezTo>
                    <a:pt x="21159" y="2350"/>
                    <a:pt x="20661" y="2613"/>
                    <a:pt x="20077" y="2613"/>
                  </a:cubicBezTo>
                  <a:cubicBezTo>
                    <a:pt x="19939" y="2613"/>
                    <a:pt x="19795" y="2598"/>
                    <a:pt x="19648" y="2566"/>
                  </a:cubicBezTo>
                  <a:cubicBezTo>
                    <a:pt x="18711" y="2391"/>
                    <a:pt x="18314" y="2009"/>
                    <a:pt x="17553" y="2009"/>
                  </a:cubicBezTo>
                  <a:cubicBezTo>
                    <a:pt x="17447" y="2009"/>
                    <a:pt x="17335" y="2017"/>
                    <a:pt x="17213" y="2033"/>
                  </a:cubicBezTo>
                  <a:cubicBezTo>
                    <a:pt x="15745" y="2233"/>
                    <a:pt x="15312" y="3167"/>
                    <a:pt x="14811" y="3867"/>
                  </a:cubicBezTo>
                  <a:cubicBezTo>
                    <a:pt x="14550" y="4175"/>
                    <a:pt x="14147" y="4312"/>
                    <a:pt x="13742" y="4312"/>
                  </a:cubicBezTo>
                  <a:cubicBezTo>
                    <a:pt x="13269" y="4312"/>
                    <a:pt x="12795" y="4124"/>
                    <a:pt x="12543" y="3801"/>
                  </a:cubicBezTo>
                  <a:cubicBezTo>
                    <a:pt x="12163" y="3312"/>
                    <a:pt x="11916" y="2162"/>
                    <a:pt x="10904" y="2162"/>
                  </a:cubicBezTo>
                  <a:cubicBezTo>
                    <a:pt x="10671" y="2162"/>
                    <a:pt x="10399" y="2223"/>
                    <a:pt x="10075" y="2366"/>
                  </a:cubicBezTo>
                  <a:cubicBezTo>
                    <a:pt x="9574" y="2566"/>
                    <a:pt x="9241" y="2967"/>
                    <a:pt x="9174" y="3534"/>
                  </a:cubicBezTo>
                  <a:cubicBezTo>
                    <a:pt x="9174" y="3667"/>
                    <a:pt x="9141" y="3767"/>
                    <a:pt x="9141" y="3901"/>
                  </a:cubicBezTo>
                  <a:cubicBezTo>
                    <a:pt x="9083" y="4266"/>
                    <a:pt x="8826" y="4343"/>
                    <a:pt x="8555" y="4343"/>
                  </a:cubicBezTo>
                  <a:cubicBezTo>
                    <a:pt x="8356" y="4343"/>
                    <a:pt x="8148" y="4301"/>
                    <a:pt x="8006" y="4301"/>
                  </a:cubicBezTo>
                  <a:cubicBezTo>
                    <a:pt x="7967" y="4296"/>
                    <a:pt x="7928" y="4294"/>
                    <a:pt x="7890" y="4294"/>
                  </a:cubicBezTo>
                  <a:cubicBezTo>
                    <a:pt x="7401" y="4294"/>
                    <a:pt x="6960" y="4674"/>
                    <a:pt x="6806" y="5168"/>
                  </a:cubicBezTo>
                  <a:cubicBezTo>
                    <a:pt x="6585" y="5859"/>
                    <a:pt x="7118" y="6686"/>
                    <a:pt x="7857" y="6686"/>
                  </a:cubicBezTo>
                  <a:cubicBezTo>
                    <a:pt x="8010" y="6686"/>
                    <a:pt x="8173" y="6650"/>
                    <a:pt x="8340" y="6569"/>
                  </a:cubicBezTo>
                  <a:cubicBezTo>
                    <a:pt x="8907" y="6336"/>
                    <a:pt x="9174" y="6002"/>
                    <a:pt x="9541" y="5869"/>
                  </a:cubicBezTo>
                  <a:cubicBezTo>
                    <a:pt x="9600" y="5853"/>
                    <a:pt x="9658" y="5846"/>
                    <a:pt x="9714" y="5846"/>
                  </a:cubicBezTo>
                  <a:cubicBezTo>
                    <a:pt x="10254" y="5846"/>
                    <a:pt x="10598" y="6541"/>
                    <a:pt x="10175" y="7237"/>
                  </a:cubicBezTo>
                  <a:cubicBezTo>
                    <a:pt x="9896" y="7674"/>
                    <a:pt x="9439" y="7815"/>
                    <a:pt x="9074" y="7815"/>
                  </a:cubicBezTo>
                  <a:cubicBezTo>
                    <a:pt x="8826" y="7815"/>
                    <a:pt x="8621" y="7751"/>
                    <a:pt x="8540" y="7670"/>
                  </a:cubicBezTo>
                  <a:cubicBezTo>
                    <a:pt x="8385" y="7541"/>
                    <a:pt x="8190" y="7492"/>
                    <a:pt x="7985" y="7492"/>
                  </a:cubicBezTo>
                  <a:cubicBezTo>
                    <a:pt x="7926" y="7492"/>
                    <a:pt x="7866" y="7496"/>
                    <a:pt x="7806" y="7503"/>
                  </a:cubicBezTo>
                  <a:cubicBezTo>
                    <a:pt x="6239" y="7670"/>
                    <a:pt x="6706" y="8904"/>
                    <a:pt x="5972" y="8938"/>
                  </a:cubicBezTo>
                  <a:cubicBezTo>
                    <a:pt x="5405" y="8938"/>
                    <a:pt x="5371" y="8938"/>
                    <a:pt x="5071" y="9038"/>
                  </a:cubicBezTo>
                  <a:cubicBezTo>
                    <a:pt x="4371" y="9205"/>
                    <a:pt x="4037" y="9572"/>
                    <a:pt x="3803" y="10205"/>
                  </a:cubicBezTo>
                  <a:cubicBezTo>
                    <a:pt x="3637" y="10706"/>
                    <a:pt x="2969" y="10606"/>
                    <a:pt x="2669" y="11206"/>
                  </a:cubicBezTo>
                  <a:cubicBezTo>
                    <a:pt x="2502" y="11540"/>
                    <a:pt x="2536" y="11806"/>
                    <a:pt x="2836" y="12073"/>
                  </a:cubicBezTo>
                  <a:cubicBezTo>
                    <a:pt x="3040" y="12294"/>
                    <a:pt x="3339" y="12411"/>
                    <a:pt x="3641" y="12411"/>
                  </a:cubicBezTo>
                  <a:cubicBezTo>
                    <a:pt x="3931" y="12411"/>
                    <a:pt x="4224" y="12302"/>
                    <a:pt x="4437" y="12073"/>
                  </a:cubicBezTo>
                  <a:cubicBezTo>
                    <a:pt x="4871" y="11673"/>
                    <a:pt x="4871" y="11540"/>
                    <a:pt x="5238" y="11006"/>
                  </a:cubicBezTo>
                  <a:cubicBezTo>
                    <a:pt x="5399" y="10764"/>
                    <a:pt x="5707" y="10595"/>
                    <a:pt x="5976" y="10595"/>
                  </a:cubicBezTo>
                  <a:cubicBezTo>
                    <a:pt x="6153" y="10595"/>
                    <a:pt x="6313" y="10668"/>
                    <a:pt x="6405" y="10839"/>
                  </a:cubicBezTo>
                  <a:cubicBezTo>
                    <a:pt x="6505" y="10939"/>
                    <a:pt x="6572" y="11006"/>
                    <a:pt x="6706" y="11073"/>
                  </a:cubicBezTo>
                  <a:cubicBezTo>
                    <a:pt x="6854" y="11184"/>
                    <a:pt x="6988" y="11231"/>
                    <a:pt x="7123" y="11231"/>
                  </a:cubicBezTo>
                  <a:cubicBezTo>
                    <a:pt x="7351" y="11231"/>
                    <a:pt x="7579" y="11095"/>
                    <a:pt x="7873" y="10906"/>
                  </a:cubicBezTo>
                  <a:cubicBezTo>
                    <a:pt x="8062" y="10788"/>
                    <a:pt x="8267" y="10670"/>
                    <a:pt x="8466" y="10670"/>
                  </a:cubicBezTo>
                  <a:cubicBezTo>
                    <a:pt x="8548" y="10670"/>
                    <a:pt x="8629" y="10690"/>
                    <a:pt x="8707" y="10739"/>
                  </a:cubicBezTo>
                  <a:cubicBezTo>
                    <a:pt x="9608" y="11339"/>
                    <a:pt x="9207" y="12007"/>
                    <a:pt x="9541" y="12907"/>
                  </a:cubicBezTo>
                  <a:cubicBezTo>
                    <a:pt x="9608" y="13174"/>
                    <a:pt x="9808" y="13374"/>
                    <a:pt x="10041" y="13508"/>
                  </a:cubicBezTo>
                  <a:cubicBezTo>
                    <a:pt x="10136" y="13549"/>
                    <a:pt x="10225" y="13569"/>
                    <a:pt x="10306" y="13569"/>
                  </a:cubicBezTo>
                  <a:cubicBezTo>
                    <a:pt x="10679" y="13569"/>
                    <a:pt x="10885" y="13155"/>
                    <a:pt x="10775" y="12607"/>
                  </a:cubicBezTo>
                  <a:cubicBezTo>
                    <a:pt x="10675" y="12040"/>
                    <a:pt x="10542" y="11673"/>
                    <a:pt x="10575" y="11173"/>
                  </a:cubicBezTo>
                  <a:cubicBezTo>
                    <a:pt x="10615" y="10669"/>
                    <a:pt x="10948" y="10421"/>
                    <a:pt x="11226" y="10421"/>
                  </a:cubicBezTo>
                  <a:cubicBezTo>
                    <a:pt x="11409" y="10421"/>
                    <a:pt x="11569" y="10528"/>
                    <a:pt x="11609" y="10739"/>
                  </a:cubicBezTo>
                  <a:cubicBezTo>
                    <a:pt x="11742" y="11206"/>
                    <a:pt x="11676" y="11773"/>
                    <a:pt x="11609" y="12240"/>
                  </a:cubicBezTo>
                  <a:cubicBezTo>
                    <a:pt x="11576" y="12607"/>
                    <a:pt x="11776" y="12907"/>
                    <a:pt x="12076" y="13041"/>
                  </a:cubicBezTo>
                  <a:cubicBezTo>
                    <a:pt x="12410" y="13174"/>
                    <a:pt x="12743" y="13207"/>
                    <a:pt x="13077" y="13207"/>
                  </a:cubicBezTo>
                  <a:cubicBezTo>
                    <a:pt x="13124" y="13179"/>
                    <a:pt x="13171" y="13167"/>
                    <a:pt x="13219" y="13167"/>
                  </a:cubicBezTo>
                  <a:cubicBezTo>
                    <a:pt x="13338" y="13167"/>
                    <a:pt x="13458" y="13245"/>
                    <a:pt x="13577" y="13341"/>
                  </a:cubicBezTo>
                  <a:cubicBezTo>
                    <a:pt x="14077" y="13674"/>
                    <a:pt x="13677" y="14342"/>
                    <a:pt x="13043" y="14342"/>
                  </a:cubicBezTo>
                  <a:cubicBezTo>
                    <a:pt x="12777" y="14342"/>
                    <a:pt x="12510" y="14342"/>
                    <a:pt x="12243" y="14308"/>
                  </a:cubicBezTo>
                  <a:cubicBezTo>
                    <a:pt x="12151" y="14292"/>
                    <a:pt x="12061" y="14283"/>
                    <a:pt x="11974" y="14283"/>
                  </a:cubicBezTo>
                  <a:cubicBezTo>
                    <a:pt x="11711" y="14283"/>
                    <a:pt x="11467" y="14358"/>
                    <a:pt x="11242" y="14508"/>
                  </a:cubicBezTo>
                  <a:cubicBezTo>
                    <a:pt x="10775" y="14842"/>
                    <a:pt x="10708" y="15075"/>
                    <a:pt x="10208" y="15075"/>
                  </a:cubicBezTo>
                  <a:cubicBezTo>
                    <a:pt x="10058" y="15075"/>
                    <a:pt x="9958" y="15092"/>
                    <a:pt x="9858" y="15092"/>
                  </a:cubicBezTo>
                  <a:cubicBezTo>
                    <a:pt x="9758" y="15092"/>
                    <a:pt x="9658" y="15075"/>
                    <a:pt x="9508" y="15009"/>
                  </a:cubicBezTo>
                  <a:cubicBezTo>
                    <a:pt x="9007" y="14742"/>
                    <a:pt x="8907" y="14575"/>
                    <a:pt x="8507" y="14141"/>
                  </a:cubicBezTo>
                  <a:cubicBezTo>
                    <a:pt x="8120" y="13754"/>
                    <a:pt x="7755" y="13603"/>
                    <a:pt x="7373" y="13603"/>
                  </a:cubicBezTo>
                  <a:cubicBezTo>
                    <a:pt x="7098" y="13603"/>
                    <a:pt x="6813" y="13682"/>
                    <a:pt x="6505" y="13808"/>
                  </a:cubicBezTo>
                  <a:cubicBezTo>
                    <a:pt x="6381" y="13856"/>
                    <a:pt x="6274" y="13876"/>
                    <a:pt x="6179" y="13876"/>
                  </a:cubicBezTo>
                  <a:cubicBezTo>
                    <a:pt x="5650" y="13876"/>
                    <a:pt x="5518" y="13234"/>
                    <a:pt x="4832" y="13234"/>
                  </a:cubicBezTo>
                  <a:cubicBezTo>
                    <a:pt x="4792" y="13234"/>
                    <a:pt x="4749" y="13236"/>
                    <a:pt x="4704" y="13241"/>
                  </a:cubicBezTo>
                  <a:cubicBezTo>
                    <a:pt x="3803" y="13374"/>
                    <a:pt x="2903" y="13875"/>
                    <a:pt x="2736" y="14075"/>
                  </a:cubicBezTo>
                  <a:cubicBezTo>
                    <a:pt x="2336" y="14508"/>
                    <a:pt x="2202" y="15142"/>
                    <a:pt x="2302" y="15476"/>
                  </a:cubicBezTo>
                  <a:cubicBezTo>
                    <a:pt x="2336" y="15643"/>
                    <a:pt x="2336" y="15809"/>
                    <a:pt x="2336" y="15976"/>
                  </a:cubicBezTo>
                  <a:cubicBezTo>
                    <a:pt x="2336" y="16743"/>
                    <a:pt x="1135" y="16910"/>
                    <a:pt x="501" y="17577"/>
                  </a:cubicBezTo>
                  <a:cubicBezTo>
                    <a:pt x="167" y="17978"/>
                    <a:pt x="1" y="18344"/>
                    <a:pt x="1" y="18845"/>
                  </a:cubicBezTo>
                  <a:cubicBezTo>
                    <a:pt x="1" y="19479"/>
                    <a:pt x="334" y="19679"/>
                    <a:pt x="735" y="20146"/>
                  </a:cubicBezTo>
                  <a:cubicBezTo>
                    <a:pt x="1168" y="20579"/>
                    <a:pt x="1035" y="20980"/>
                    <a:pt x="1135" y="21413"/>
                  </a:cubicBezTo>
                  <a:cubicBezTo>
                    <a:pt x="1233" y="22164"/>
                    <a:pt x="1969" y="22882"/>
                    <a:pt x="2781" y="22882"/>
                  </a:cubicBezTo>
                  <a:cubicBezTo>
                    <a:pt x="2799" y="22882"/>
                    <a:pt x="2818" y="22882"/>
                    <a:pt x="2836" y="22881"/>
                  </a:cubicBezTo>
                  <a:cubicBezTo>
                    <a:pt x="3516" y="22881"/>
                    <a:pt x="4225" y="22337"/>
                    <a:pt x="5122" y="22337"/>
                  </a:cubicBezTo>
                  <a:cubicBezTo>
                    <a:pt x="5193" y="22337"/>
                    <a:pt x="5265" y="22340"/>
                    <a:pt x="5338" y="22347"/>
                  </a:cubicBezTo>
                  <a:cubicBezTo>
                    <a:pt x="6005" y="22381"/>
                    <a:pt x="6505" y="22981"/>
                    <a:pt x="6372" y="23648"/>
                  </a:cubicBezTo>
                  <a:cubicBezTo>
                    <a:pt x="6239" y="24315"/>
                    <a:pt x="6138" y="24749"/>
                    <a:pt x="6305" y="25383"/>
                  </a:cubicBezTo>
                  <a:cubicBezTo>
                    <a:pt x="6405" y="25917"/>
                    <a:pt x="6706" y="26150"/>
                    <a:pt x="7173" y="26484"/>
                  </a:cubicBezTo>
                  <a:cubicBezTo>
                    <a:pt x="7673" y="26851"/>
                    <a:pt x="7973" y="27384"/>
                    <a:pt x="7806" y="27918"/>
                  </a:cubicBezTo>
                  <a:cubicBezTo>
                    <a:pt x="7539" y="28719"/>
                    <a:pt x="6505" y="29886"/>
                    <a:pt x="7740" y="31187"/>
                  </a:cubicBezTo>
                  <a:cubicBezTo>
                    <a:pt x="8640" y="32054"/>
                    <a:pt x="8373" y="32855"/>
                    <a:pt x="8507" y="33422"/>
                  </a:cubicBezTo>
                  <a:cubicBezTo>
                    <a:pt x="8752" y="34513"/>
                    <a:pt x="9623" y="35114"/>
                    <a:pt x="10406" y="35114"/>
                  </a:cubicBezTo>
                  <a:cubicBezTo>
                    <a:pt x="10580" y="35114"/>
                    <a:pt x="10751" y="35084"/>
                    <a:pt x="10909" y="35023"/>
                  </a:cubicBezTo>
                  <a:cubicBezTo>
                    <a:pt x="11477" y="34795"/>
                    <a:pt x="11755" y="34568"/>
                    <a:pt x="12321" y="34568"/>
                  </a:cubicBezTo>
                  <a:cubicBezTo>
                    <a:pt x="12419" y="34568"/>
                    <a:pt x="12525" y="34575"/>
                    <a:pt x="12643" y="34589"/>
                  </a:cubicBezTo>
                  <a:cubicBezTo>
                    <a:pt x="12739" y="34612"/>
                    <a:pt x="12835" y="34622"/>
                    <a:pt x="12930" y="34622"/>
                  </a:cubicBezTo>
                  <a:cubicBezTo>
                    <a:pt x="13264" y="34622"/>
                    <a:pt x="13584" y="34490"/>
                    <a:pt x="13844" y="34256"/>
                  </a:cubicBezTo>
                  <a:cubicBezTo>
                    <a:pt x="15845" y="32521"/>
                    <a:pt x="13677" y="30153"/>
                    <a:pt x="15011" y="29753"/>
                  </a:cubicBezTo>
                  <a:cubicBezTo>
                    <a:pt x="15145" y="29719"/>
                    <a:pt x="15378" y="29686"/>
                    <a:pt x="15545" y="29552"/>
                  </a:cubicBezTo>
                  <a:cubicBezTo>
                    <a:pt x="15912" y="29319"/>
                    <a:pt x="16146" y="28985"/>
                    <a:pt x="16179" y="28518"/>
                  </a:cubicBezTo>
                  <a:cubicBezTo>
                    <a:pt x="16312" y="27151"/>
                    <a:pt x="15345" y="26384"/>
                    <a:pt x="15979" y="25750"/>
                  </a:cubicBezTo>
                  <a:cubicBezTo>
                    <a:pt x="16312" y="25416"/>
                    <a:pt x="16179" y="25583"/>
                    <a:pt x="17346" y="24682"/>
                  </a:cubicBezTo>
                  <a:cubicBezTo>
                    <a:pt x="18247" y="23982"/>
                    <a:pt x="18014" y="23481"/>
                    <a:pt x="18581" y="22481"/>
                  </a:cubicBezTo>
                  <a:cubicBezTo>
                    <a:pt x="19248" y="21347"/>
                    <a:pt x="18747" y="20212"/>
                    <a:pt x="17480" y="20179"/>
                  </a:cubicBezTo>
                  <a:cubicBezTo>
                    <a:pt x="17261" y="20179"/>
                    <a:pt x="17093" y="20182"/>
                    <a:pt x="16958" y="20182"/>
                  </a:cubicBezTo>
                  <a:cubicBezTo>
                    <a:pt x="16620" y="20182"/>
                    <a:pt x="16484" y="20165"/>
                    <a:pt x="16246" y="20046"/>
                  </a:cubicBezTo>
                  <a:cubicBezTo>
                    <a:pt x="15712" y="19745"/>
                    <a:pt x="15078" y="18978"/>
                    <a:pt x="14845" y="18311"/>
                  </a:cubicBezTo>
                  <a:cubicBezTo>
                    <a:pt x="14578" y="17644"/>
                    <a:pt x="14878" y="17144"/>
                    <a:pt x="15178" y="16143"/>
                  </a:cubicBezTo>
                  <a:cubicBezTo>
                    <a:pt x="15200" y="16054"/>
                    <a:pt x="15267" y="16009"/>
                    <a:pt x="15329" y="16009"/>
                  </a:cubicBezTo>
                  <a:cubicBezTo>
                    <a:pt x="15360" y="16009"/>
                    <a:pt x="15389" y="16021"/>
                    <a:pt x="15412" y="16043"/>
                  </a:cubicBezTo>
                  <a:cubicBezTo>
                    <a:pt x="15912" y="16376"/>
                    <a:pt x="15879" y="17144"/>
                    <a:pt x="15912" y="17511"/>
                  </a:cubicBezTo>
                  <a:cubicBezTo>
                    <a:pt x="16016" y="18447"/>
                    <a:pt x="16628" y="19019"/>
                    <a:pt x="17224" y="19019"/>
                  </a:cubicBezTo>
                  <a:cubicBezTo>
                    <a:pt x="17393" y="19019"/>
                    <a:pt x="17559" y="18973"/>
                    <a:pt x="17713" y="18878"/>
                  </a:cubicBezTo>
                  <a:cubicBezTo>
                    <a:pt x="18170" y="18593"/>
                    <a:pt x="18700" y="18209"/>
                    <a:pt x="19178" y="18209"/>
                  </a:cubicBezTo>
                  <a:cubicBezTo>
                    <a:pt x="19259" y="18209"/>
                    <a:pt x="19338" y="18220"/>
                    <a:pt x="19415" y="18244"/>
                  </a:cubicBezTo>
                  <a:cubicBezTo>
                    <a:pt x="19581" y="18311"/>
                    <a:pt x="19715" y="18311"/>
                    <a:pt x="19882" y="18344"/>
                  </a:cubicBezTo>
                  <a:cubicBezTo>
                    <a:pt x="19932" y="18353"/>
                    <a:pt x="19982" y="18357"/>
                    <a:pt x="20031" y="18357"/>
                  </a:cubicBezTo>
                  <a:cubicBezTo>
                    <a:pt x="20765" y="18357"/>
                    <a:pt x="21349" y="17458"/>
                    <a:pt x="20849" y="16677"/>
                  </a:cubicBezTo>
                  <a:cubicBezTo>
                    <a:pt x="20482" y="16076"/>
                    <a:pt x="19882" y="15909"/>
                    <a:pt x="19348" y="15709"/>
                  </a:cubicBezTo>
                  <a:cubicBezTo>
                    <a:pt x="18581" y="15476"/>
                    <a:pt x="17914" y="15176"/>
                    <a:pt x="17747" y="14475"/>
                  </a:cubicBezTo>
                  <a:cubicBezTo>
                    <a:pt x="17616" y="13872"/>
                    <a:pt x="18165" y="13351"/>
                    <a:pt x="18569" y="13351"/>
                  </a:cubicBezTo>
                  <a:cubicBezTo>
                    <a:pt x="18678" y="13351"/>
                    <a:pt x="18776" y="13389"/>
                    <a:pt x="18848" y="13474"/>
                  </a:cubicBezTo>
                  <a:cubicBezTo>
                    <a:pt x="18914" y="13541"/>
                    <a:pt x="19014" y="13641"/>
                    <a:pt x="19048" y="13741"/>
                  </a:cubicBezTo>
                  <a:cubicBezTo>
                    <a:pt x="19381" y="14408"/>
                    <a:pt x="20048" y="15176"/>
                    <a:pt x="20916" y="15509"/>
                  </a:cubicBezTo>
                  <a:cubicBezTo>
                    <a:pt x="21483" y="15709"/>
                    <a:pt x="22016" y="15676"/>
                    <a:pt x="22984" y="15743"/>
                  </a:cubicBezTo>
                  <a:cubicBezTo>
                    <a:pt x="23584" y="15809"/>
                    <a:pt x="24385" y="16210"/>
                    <a:pt x="24218" y="16843"/>
                  </a:cubicBezTo>
                  <a:cubicBezTo>
                    <a:pt x="24185" y="17044"/>
                    <a:pt x="24151" y="17310"/>
                    <a:pt x="24051" y="17511"/>
                  </a:cubicBezTo>
                  <a:cubicBezTo>
                    <a:pt x="24018" y="17677"/>
                    <a:pt x="24018" y="17877"/>
                    <a:pt x="24051" y="18078"/>
                  </a:cubicBezTo>
                  <a:cubicBezTo>
                    <a:pt x="24185" y="18678"/>
                    <a:pt x="24585" y="18845"/>
                    <a:pt x="24885" y="19145"/>
                  </a:cubicBezTo>
                  <a:cubicBezTo>
                    <a:pt x="25352" y="19645"/>
                    <a:pt x="25219" y="19846"/>
                    <a:pt x="25219" y="20813"/>
                  </a:cubicBezTo>
                  <a:cubicBezTo>
                    <a:pt x="25219" y="21337"/>
                    <a:pt x="25595" y="21672"/>
                    <a:pt x="26036" y="21672"/>
                  </a:cubicBezTo>
                  <a:cubicBezTo>
                    <a:pt x="26466" y="21672"/>
                    <a:pt x="26957" y="21353"/>
                    <a:pt x="27220" y="20579"/>
                  </a:cubicBezTo>
                  <a:cubicBezTo>
                    <a:pt x="27487" y="19846"/>
                    <a:pt x="27654" y="19245"/>
                    <a:pt x="28321" y="19045"/>
                  </a:cubicBezTo>
                  <a:cubicBezTo>
                    <a:pt x="28421" y="19012"/>
                    <a:pt x="28888" y="18845"/>
                    <a:pt x="29021" y="18811"/>
                  </a:cubicBezTo>
                  <a:cubicBezTo>
                    <a:pt x="29555" y="18511"/>
                    <a:pt x="29555" y="18144"/>
                    <a:pt x="29589" y="17711"/>
                  </a:cubicBezTo>
                  <a:cubicBezTo>
                    <a:pt x="29655" y="17344"/>
                    <a:pt x="29655" y="17144"/>
                    <a:pt x="29822" y="16910"/>
                  </a:cubicBezTo>
                  <a:cubicBezTo>
                    <a:pt x="29924" y="16758"/>
                    <a:pt x="30074" y="16692"/>
                    <a:pt x="30235" y="16692"/>
                  </a:cubicBezTo>
                  <a:cubicBezTo>
                    <a:pt x="30603" y="16692"/>
                    <a:pt x="31023" y="17036"/>
                    <a:pt x="31023" y="17477"/>
                  </a:cubicBezTo>
                  <a:cubicBezTo>
                    <a:pt x="30990" y="18378"/>
                    <a:pt x="30656" y="19078"/>
                    <a:pt x="31423" y="19645"/>
                  </a:cubicBezTo>
                  <a:cubicBezTo>
                    <a:pt x="32357" y="20246"/>
                    <a:pt x="31924" y="20713"/>
                    <a:pt x="31924" y="21513"/>
                  </a:cubicBezTo>
                  <a:cubicBezTo>
                    <a:pt x="31990" y="22414"/>
                    <a:pt x="32591" y="23014"/>
                    <a:pt x="33158" y="23081"/>
                  </a:cubicBezTo>
                  <a:cubicBezTo>
                    <a:pt x="33207" y="23093"/>
                    <a:pt x="33256" y="23100"/>
                    <a:pt x="33303" y="23100"/>
                  </a:cubicBezTo>
                  <a:cubicBezTo>
                    <a:pt x="33641" y="23100"/>
                    <a:pt x="33913" y="22782"/>
                    <a:pt x="33825" y="22080"/>
                  </a:cubicBezTo>
                  <a:cubicBezTo>
                    <a:pt x="33725" y="21580"/>
                    <a:pt x="33558" y="21347"/>
                    <a:pt x="33558" y="20980"/>
                  </a:cubicBezTo>
                  <a:cubicBezTo>
                    <a:pt x="33558" y="20679"/>
                    <a:pt x="33758" y="20679"/>
                    <a:pt x="34092" y="20679"/>
                  </a:cubicBezTo>
                  <a:cubicBezTo>
                    <a:pt x="34342" y="20679"/>
                    <a:pt x="34492" y="20688"/>
                    <a:pt x="34605" y="20688"/>
                  </a:cubicBezTo>
                  <a:cubicBezTo>
                    <a:pt x="34717" y="20688"/>
                    <a:pt x="34792" y="20679"/>
                    <a:pt x="34892" y="20646"/>
                  </a:cubicBezTo>
                  <a:cubicBezTo>
                    <a:pt x="35593" y="20413"/>
                    <a:pt x="35860" y="19712"/>
                    <a:pt x="35760" y="19245"/>
                  </a:cubicBezTo>
                  <a:cubicBezTo>
                    <a:pt x="35660" y="18545"/>
                    <a:pt x="34892" y="18211"/>
                    <a:pt x="34726" y="17877"/>
                  </a:cubicBezTo>
                  <a:cubicBezTo>
                    <a:pt x="34659" y="17677"/>
                    <a:pt x="34759" y="17511"/>
                    <a:pt x="34926" y="17511"/>
                  </a:cubicBezTo>
                  <a:lnTo>
                    <a:pt x="35926" y="17511"/>
                  </a:lnTo>
                  <a:cubicBezTo>
                    <a:pt x="36260" y="17511"/>
                    <a:pt x="36560" y="17410"/>
                    <a:pt x="36827" y="17210"/>
                  </a:cubicBezTo>
                  <a:cubicBezTo>
                    <a:pt x="37261" y="16843"/>
                    <a:pt x="37528" y="16343"/>
                    <a:pt x="37561" y="15809"/>
                  </a:cubicBezTo>
                  <a:cubicBezTo>
                    <a:pt x="37594" y="15242"/>
                    <a:pt x="37361" y="15009"/>
                    <a:pt x="36894" y="14742"/>
                  </a:cubicBezTo>
                  <a:cubicBezTo>
                    <a:pt x="35593" y="13908"/>
                    <a:pt x="35359" y="12474"/>
                    <a:pt x="35993" y="11740"/>
                  </a:cubicBezTo>
                  <a:cubicBezTo>
                    <a:pt x="36100" y="11618"/>
                    <a:pt x="36213" y="11559"/>
                    <a:pt x="36324" y="11559"/>
                  </a:cubicBezTo>
                  <a:cubicBezTo>
                    <a:pt x="36456" y="11559"/>
                    <a:pt x="36585" y="11643"/>
                    <a:pt x="36694" y="11806"/>
                  </a:cubicBezTo>
                  <a:cubicBezTo>
                    <a:pt x="36860" y="12040"/>
                    <a:pt x="36927" y="12474"/>
                    <a:pt x="37161" y="12974"/>
                  </a:cubicBezTo>
                  <a:cubicBezTo>
                    <a:pt x="37416" y="13613"/>
                    <a:pt x="37965" y="13880"/>
                    <a:pt x="38358" y="13880"/>
                  </a:cubicBezTo>
                  <a:cubicBezTo>
                    <a:pt x="38478" y="13880"/>
                    <a:pt x="38584" y="13855"/>
                    <a:pt x="38662" y="13808"/>
                  </a:cubicBezTo>
                  <a:cubicBezTo>
                    <a:pt x="39095" y="13508"/>
                    <a:pt x="38929" y="12974"/>
                    <a:pt x="38595" y="12540"/>
                  </a:cubicBezTo>
                  <a:cubicBezTo>
                    <a:pt x="38261" y="12173"/>
                    <a:pt x="38061" y="11806"/>
                    <a:pt x="38528" y="11573"/>
                  </a:cubicBezTo>
                  <a:cubicBezTo>
                    <a:pt x="38895" y="11406"/>
                    <a:pt x="39696" y="11373"/>
                    <a:pt x="40063" y="10072"/>
                  </a:cubicBezTo>
                  <a:cubicBezTo>
                    <a:pt x="40263" y="9338"/>
                    <a:pt x="39662" y="9138"/>
                    <a:pt x="39596" y="8471"/>
                  </a:cubicBezTo>
                  <a:cubicBezTo>
                    <a:pt x="39562" y="7970"/>
                    <a:pt x="39496" y="7503"/>
                    <a:pt x="38929" y="7303"/>
                  </a:cubicBezTo>
                  <a:cubicBezTo>
                    <a:pt x="38734" y="7223"/>
                    <a:pt x="38586" y="7202"/>
                    <a:pt x="38458" y="7202"/>
                  </a:cubicBezTo>
                  <a:cubicBezTo>
                    <a:pt x="38313" y="7202"/>
                    <a:pt x="38193" y="7228"/>
                    <a:pt x="38056" y="7228"/>
                  </a:cubicBezTo>
                  <a:cubicBezTo>
                    <a:pt x="37960" y="7228"/>
                    <a:pt x="37855" y="7215"/>
                    <a:pt x="37728" y="7170"/>
                  </a:cubicBezTo>
                  <a:cubicBezTo>
                    <a:pt x="37427" y="7036"/>
                    <a:pt x="37227" y="6870"/>
                    <a:pt x="37194" y="6536"/>
                  </a:cubicBezTo>
                  <a:cubicBezTo>
                    <a:pt x="37161" y="6236"/>
                    <a:pt x="37227" y="6002"/>
                    <a:pt x="37361" y="5735"/>
                  </a:cubicBezTo>
                  <a:cubicBezTo>
                    <a:pt x="37561" y="5402"/>
                    <a:pt x="37894" y="5168"/>
                    <a:pt x="38261" y="4901"/>
                  </a:cubicBezTo>
                  <a:cubicBezTo>
                    <a:pt x="37227" y="3500"/>
                    <a:pt x="36060" y="2200"/>
                    <a:pt x="34759" y="999"/>
                  </a:cubicBezTo>
                  <a:cubicBezTo>
                    <a:pt x="34625" y="982"/>
                    <a:pt x="34484" y="974"/>
                    <a:pt x="34338" y="974"/>
                  </a:cubicBezTo>
                  <a:cubicBezTo>
                    <a:pt x="34192" y="974"/>
                    <a:pt x="34042" y="982"/>
                    <a:pt x="33892" y="999"/>
                  </a:cubicBezTo>
                  <a:cubicBezTo>
                    <a:pt x="33091" y="1065"/>
                    <a:pt x="32557" y="1332"/>
                    <a:pt x="31657" y="1799"/>
                  </a:cubicBezTo>
                  <a:cubicBezTo>
                    <a:pt x="30856" y="2175"/>
                    <a:pt x="30318" y="2193"/>
                    <a:pt x="29902" y="2193"/>
                  </a:cubicBezTo>
                  <a:cubicBezTo>
                    <a:pt x="29856" y="2193"/>
                    <a:pt x="29811" y="2193"/>
                    <a:pt x="29768" y="2193"/>
                  </a:cubicBezTo>
                  <a:cubicBezTo>
                    <a:pt x="29681" y="2193"/>
                    <a:pt x="29600" y="2194"/>
                    <a:pt x="29522" y="2200"/>
                  </a:cubicBezTo>
                  <a:cubicBezTo>
                    <a:pt x="28888" y="2200"/>
                    <a:pt x="28087" y="1966"/>
                    <a:pt x="27687" y="1499"/>
                  </a:cubicBezTo>
                  <a:cubicBezTo>
                    <a:pt x="27320" y="1065"/>
                    <a:pt x="27153" y="632"/>
                    <a:pt x="26053" y="198"/>
                  </a:cubicBezTo>
                  <a:cubicBezTo>
                    <a:pt x="25611" y="59"/>
                    <a:pt x="25185" y="0"/>
                    <a:pt x="24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7096450" y="4080000"/>
              <a:ext cx="940700" cy="231725"/>
            </a:xfrm>
            <a:custGeom>
              <a:rect b="b" l="l" r="r" t="t"/>
              <a:pathLst>
                <a:path extrusionOk="0" h="9269" w="37628">
                  <a:moveTo>
                    <a:pt x="28171" y="0"/>
                  </a:moveTo>
                  <a:cubicBezTo>
                    <a:pt x="28010" y="0"/>
                    <a:pt x="27848" y="39"/>
                    <a:pt x="27687" y="62"/>
                  </a:cubicBezTo>
                  <a:cubicBezTo>
                    <a:pt x="26153" y="396"/>
                    <a:pt x="24985" y="1897"/>
                    <a:pt x="24185" y="1964"/>
                  </a:cubicBezTo>
                  <a:cubicBezTo>
                    <a:pt x="24128" y="1970"/>
                    <a:pt x="24073" y="1973"/>
                    <a:pt x="24019" y="1973"/>
                  </a:cubicBezTo>
                  <a:cubicBezTo>
                    <a:pt x="22798" y="1973"/>
                    <a:pt x="22441" y="359"/>
                    <a:pt x="21161" y="359"/>
                  </a:cubicBezTo>
                  <a:cubicBezTo>
                    <a:pt x="21053" y="359"/>
                    <a:pt x="20938" y="371"/>
                    <a:pt x="20816" y="396"/>
                  </a:cubicBezTo>
                  <a:cubicBezTo>
                    <a:pt x="19982" y="563"/>
                    <a:pt x="19381" y="1563"/>
                    <a:pt x="18381" y="2097"/>
                  </a:cubicBezTo>
                  <a:cubicBezTo>
                    <a:pt x="18195" y="2207"/>
                    <a:pt x="18037" y="2246"/>
                    <a:pt x="17896" y="2246"/>
                  </a:cubicBezTo>
                  <a:cubicBezTo>
                    <a:pt x="17544" y="2246"/>
                    <a:pt x="17298" y="2003"/>
                    <a:pt x="16990" y="2003"/>
                  </a:cubicBezTo>
                  <a:cubicBezTo>
                    <a:pt x="16933" y="2003"/>
                    <a:pt x="16875" y="2011"/>
                    <a:pt x="16813" y="2030"/>
                  </a:cubicBezTo>
                  <a:cubicBezTo>
                    <a:pt x="16197" y="2193"/>
                    <a:pt x="15730" y="2402"/>
                    <a:pt x="15291" y="2402"/>
                  </a:cubicBezTo>
                  <a:cubicBezTo>
                    <a:pt x="14827" y="2402"/>
                    <a:pt x="14393" y="2168"/>
                    <a:pt x="13844" y="1397"/>
                  </a:cubicBezTo>
                  <a:cubicBezTo>
                    <a:pt x="13577" y="1008"/>
                    <a:pt x="13099" y="744"/>
                    <a:pt x="12601" y="744"/>
                  </a:cubicBezTo>
                  <a:cubicBezTo>
                    <a:pt x="12414" y="744"/>
                    <a:pt x="12225" y="781"/>
                    <a:pt x="12043" y="863"/>
                  </a:cubicBezTo>
                  <a:cubicBezTo>
                    <a:pt x="11709" y="963"/>
                    <a:pt x="11376" y="1397"/>
                    <a:pt x="11409" y="1897"/>
                  </a:cubicBezTo>
                  <a:cubicBezTo>
                    <a:pt x="11509" y="3031"/>
                    <a:pt x="12076" y="3398"/>
                    <a:pt x="11576" y="3965"/>
                  </a:cubicBezTo>
                  <a:cubicBezTo>
                    <a:pt x="11366" y="4235"/>
                    <a:pt x="11075" y="4370"/>
                    <a:pt x="10775" y="4370"/>
                  </a:cubicBezTo>
                  <a:cubicBezTo>
                    <a:pt x="10742" y="4370"/>
                    <a:pt x="10709" y="4369"/>
                    <a:pt x="10675" y="4365"/>
                  </a:cubicBezTo>
                  <a:cubicBezTo>
                    <a:pt x="10173" y="4303"/>
                    <a:pt x="9736" y="4003"/>
                    <a:pt x="9135" y="4003"/>
                  </a:cubicBezTo>
                  <a:cubicBezTo>
                    <a:pt x="8777" y="4003"/>
                    <a:pt x="8362" y="4109"/>
                    <a:pt x="7840" y="4432"/>
                  </a:cubicBezTo>
                  <a:cubicBezTo>
                    <a:pt x="7635" y="4555"/>
                    <a:pt x="7424" y="4611"/>
                    <a:pt x="7217" y="4611"/>
                  </a:cubicBezTo>
                  <a:cubicBezTo>
                    <a:pt x="6919" y="4611"/>
                    <a:pt x="6628" y="4495"/>
                    <a:pt x="6372" y="4299"/>
                  </a:cubicBezTo>
                  <a:cubicBezTo>
                    <a:pt x="5505" y="3632"/>
                    <a:pt x="6672" y="3031"/>
                    <a:pt x="6906" y="2364"/>
                  </a:cubicBezTo>
                  <a:cubicBezTo>
                    <a:pt x="7173" y="1630"/>
                    <a:pt x="6906" y="1030"/>
                    <a:pt x="6239" y="763"/>
                  </a:cubicBezTo>
                  <a:cubicBezTo>
                    <a:pt x="6005" y="670"/>
                    <a:pt x="5806" y="633"/>
                    <a:pt x="5630" y="633"/>
                  </a:cubicBezTo>
                  <a:cubicBezTo>
                    <a:pt x="4855" y="633"/>
                    <a:pt x="4534" y="1369"/>
                    <a:pt x="3637" y="1397"/>
                  </a:cubicBezTo>
                  <a:cubicBezTo>
                    <a:pt x="3620" y="1397"/>
                    <a:pt x="3603" y="1398"/>
                    <a:pt x="3586" y="1398"/>
                  </a:cubicBezTo>
                  <a:cubicBezTo>
                    <a:pt x="2887" y="1398"/>
                    <a:pt x="2555" y="729"/>
                    <a:pt x="1969" y="729"/>
                  </a:cubicBezTo>
                  <a:cubicBezTo>
                    <a:pt x="1956" y="729"/>
                    <a:pt x="1942" y="728"/>
                    <a:pt x="1929" y="728"/>
                  </a:cubicBezTo>
                  <a:cubicBezTo>
                    <a:pt x="1310" y="728"/>
                    <a:pt x="730" y="1474"/>
                    <a:pt x="501" y="1964"/>
                  </a:cubicBezTo>
                  <a:cubicBezTo>
                    <a:pt x="401" y="2097"/>
                    <a:pt x="201" y="2764"/>
                    <a:pt x="1" y="3098"/>
                  </a:cubicBezTo>
                  <a:cubicBezTo>
                    <a:pt x="4904" y="6967"/>
                    <a:pt x="11142" y="9269"/>
                    <a:pt x="17847" y="9269"/>
                  </a:cubicBezTo>
                  <a:cubicBezTo>
                    <a:pt x="25519" y="9202"/>
                    <a:pt x="32457" y="6233"/>
                    <a:pt x="37628" y="1397"/>
                  </a:cubicBezTo>
                  <a:cubicBezTo>
                    <a:pt x="37462" y="1341"/>
                    <a:pt x="37296" y="1309"/>
                    <a:pt x="37116" y="1309"/>
                  </a:cubicBezTo>
                  <a:cubicBezTo>
                    <a:pt x="36862" y="1309"/>
                    <a:pt x="36579" y="1374"/>
                    <a:pt x="36227" y="1530"/>
                  </a:cubicBezTo>
                  <a:cubicBezTo>
                    <a:pt x="36027" y="1613"/>
                    <a:pt x="35843" y="1680"/>
                    <a:pt x="35668" y="1680"/>
                  </a:cubicBezTo>
                  <a:cubicBezTo>
                    <a:pt x="35493" y="1680"/>
                    <a:pt x="35326" y="1613"/>
                    <a:pt x="35159" y="1430"/>
                  </a:cubicBezTo>
                  <a:cubicBezTo>
                    <a:pt x="34893" y="1130"/>
                    <a:pt x="34726" y="930"/>
                    <a:pt x="34359" y="930"/>
                  </a:cubicBezTo>
                  <a:cubicBezTo>
                    <a:pt x="33125" y="930"/>
                    <a:pt x="30523" y="2698"/>
                    <a:pt x="30189" y="2731"/>
                  </a:cubicBezTo>
                  <a:cubicBezTo>
                    <a:pt x="30104" y="2745"/>
                    <a:pt x="29996" y="2771"/>
                    <a:pt x="29883" y="2771"/>
                  </a:cubicBezTo>
                  <a:cubicBezTo>
                    <a:pt x="29730" y="2771"/>
                    <a:pt x="29571" y="2723"/>
                    <a:pt x="29455" y="2531"/>
                  </a:cubicBezTo>
                  <a:cubicBezTo>
                    <a:pt x="29188" y="2097"/>
                    <a:pt x="29188" y="1463"/>
                    <a:pt x="29222" y="930"/>
                  </a:cubicBezTo>
                  <a:cubicBezTo>
                    <a:pt x="29222" y="396"/>
                    <a:pt x="28855" y="129"/>
                    <a:pt x="28388" y="29"/>
                  </a:cubicBezTo>
                  <a:cubicBezTo>
                    <a:pt x="28315" y="8"/>
                    <a:pt x="28243" y="0"/>
                    <a:pt x="281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6837950" y="3127300"/>
              <a:ext cx="312750" cy="355050"/>
            </a:xfrm>
            <a:custGeom>
              <a:rect b="b" l="l" r="r" t="t"/>
              <a:pathLst>
                <a:path extrusionOk="0" h="14202" w="12510">
                  <a:moveTo>
                    <a:pt x="14" y="12322"/>
                  </a:moveTo>
                  <a:cubicBezTo>
                    <a:pt x="9" y="12341"/>
                    <a:pt x="4" y="12362"/>
                    <a:pt x="0" y="12385"/>
                  </a:cubicBezTo>
                  <a:cubicBezTo>
                    <a:pt x="5" y="12364"/>
                    <a:pt x="9" y="12343"/>
                    <a:pt x="14" y="12322"/>
                  </a:cubicBezTo>
                  <a:close/>
                  <a:moveTo>
                    <a:pt x="6168" y="1"/>
                  </a:moveTo>
                  <a:cubicBezTo>
                    <a:pt x="6125" y="1"/>
                    <a:pt x="6081" y="4"/>
                    <a:pt x="6038" y="10"/>
                  </a:cubicBezTo>
                  <a:cubicBezTo>
                    <a:pt x="3149" y="3496"/>
                    <a:pt x="1021" y="7743"/>
                    <a:pt x="14" y="12322"/>
                  </a:cubicBezTo>
                  <a:lnTo>
                    <a:pt x="14" y="12322"/>
                  </a:lnTo>
                  <a:cubicBezTo>
                    <a:pt x="56" y="12170"/>
                    <a:pt x="141" y="12111"/>
                    <a:pt x="200" y="12052"/>
                  </a:cubicBezTo>
                  <a:cubicBezTo>
                    <a:pt x="467" y="11851"/>
                    <a:pt x="767" y="11718"/>
                    <a:pt x="1101" y="11685"/>
                  </a:cubicBezTo>
                  <a:cubicBezTo>
                    <a:pt x="1290" y="11661"/>
                    <a:pt x="1512" y="11637"/>
                    <a:pt x="1732" y="11637"/>
                  </a:cubicBezTo>
                  <a:cubicBezTo>
                    <a:pt x="1823" y="11637"/>
                    <a:pt x="1914" y="11642"/>
                    <a:pt x="2002" y="11651"/>
                  </a:cubicBezTo>
                  <a:cubicBezTo>
                    <a:pt x="2065" y="11654"/>
                    <a:pt x="2122" y="11655"/>
                    <a:pt x="2175" y="11655"/>
                  </a:cubicBezTo>
                  <a:cubicBezTo>
                    <a:pt x="2615" y="11655"/>
                    <a:pt x="2689" y="11572"/>
                    <a:pt x="2801" y="11572"/>
                  </a:cubicBezTo>
                  <a:cubicBezTo>
                    <a:pt x="2844" y="11572"/>
                    <a:pt x="2892" y="11584"/>
                    <a:pt x="2969" y="11618"/>
                  </a:cubicBezTo>
                  <a:cubicBezTo>
                    <a:pt x="3536" y="11851"/>
                    <a:pt x="2669" y="13052"/>
                    <a:pt x="3436" y="13986"/>
                  </a:cubicBezTo>
                  <a:cubicBezTo>
                    <a:pt x="3544" y="14135"/>
                    <a:pt x="3690" y="14201"/>
                    <a:pt x="3837" y="14201"/>
                  </a:cubicBezTo>
                  <a:cubicBezTo>
                    <a:pt x="4053" y="14201"/>
                    <a:pt x="4271" y="14058"/>
                    <a:pt x="4370" y="13820"/>
                  </a:cubicBezTo>
                  <a:cubicBezTo>
                    <a:pt x="4670" y="13019"/>
                    <a:pt x="4270" y="12619"/>
                    <a:pt x="4337" y="11685"/>
                  </a:cubicBezTo>
                  <a:cubicBezTo>
                    <a:pt x="4337" y="11518"/>
                    <a:pt x="4437" y="11451"/>
                    <a:pt x="4603" y="11451"/>
                  </a:cubicBezTo>
                  <a:cubicBezTo>
                    <a:pt x="5137" y="11351"/>
                    <a:pt x="6038" y="11518"/>
                    <a:pt x="6371" y="10684"/>
                  </a:cubicBezTo>
                  <a:cubicBezTo>
                    <a:pt x="6471" y="10484"/>
                    <a:pt x="6505" y="10317"/>
                    <a:pt x="6505" y="10117"/>
                  </a:cubicBezTo>
                  <a:cubicBezTo>
                    <a:pt x="6505" y="9950"/>
                    <a:pt x="6538" y="9316"/>
                    <a:pt x="6638" y="9049"/>
                  </a:cubicBezTo>
                  <a:cubicBezTo>
                    <a:pt x="6838" y="8382"/>
                    <a:pt x="7305" y="8482"/>
                    <a:pt x="7772" y="8382"/>
                  </a:cubicBezTo>
                  <a:cubicBezTo>
                    <a:pt x="8673" y="8216"/>
                    <a:pt x="8773" y="7682"/>
                    <a:pt x="9040" y="7315"/>
                  </a:cubicBezTo>
                  <a:cubicBezTo>
                    <a:pt x="9198" y="7089"/>
                    <a:pt x="9478" y="6924"/>
                    <a:pt x="9767" y="6924"/>
                  </a:cubicBezTo>
                  <a:cubicBezTo>
                    <a:pt x="9905" y="6924"/>
                    <a:pt x="10045" y="6962"/>
                    <a:pt x="10174" y="7048"/>
                  </a:cubicBezTo>
                  <a:cubicBezTo>
                    <a:pt x="10301" y="7143"/>
                    <a:pt x="10731" y="7451"/>
                    <a:pt x="10973" y="7451"/>
                  </a:cubicBezTo>
                  <a:cubicBezTo>
                    <a:pt x="10985" y="7451"/>
                    <a:pt x="10997" y="7450"/>
                    <a:pt x="11008" y="7448"/>
                  </a:cubicBezTo>
                  <a:cubicBezTo>
                    <a:pt x="12376" y="7181"/>
                    <a:pt x="12509" y="4379"/>
                    <a:pt x="12342" y="3679"/>
                  </a:cubicBezTo>
                  <a:cubicBezTo>
                    <a:pt x="12061" y="2654"/>
                    <a:pt x="11405" y="1993"/>
                    <a:pt x="10650" y="1993"/>
                  </a:cubicBezTo>
                  <a:cubicBezTo>
                    <a:pt x="10152" y="1993"/>
                    <a:pt x="9611" y="2282"/>
                    <a:pt x="9107" y="2945"/>
                  </a:cubicBezTo>
                  <a:cubicBezTo>
                    <a:pt x="8840" y="3279"/>
                    <a:pt x="8473" y="3979"/>
                    <a:pt x="8173" y="4346"/>
                  </a:cubicBezTo>
                  <a:cubicBezTo>
                    <a:pt x="8039" y="4513"/>
                    <a:pt x="7872" y="4646"/>
                    <a:pt x="7672" y="4780"/>
                  </a:cubicBezTo>
                  <a:cubicBezTo>
                    <a:pt x="7439" y="4947"/>
                    <a:pt x="7139" y="4947"/>
                    <a:pt x="6805" y="4947"/>
                  </a:cubicBezTo>
                  <a:cubicBezTo>
                    <a:pt x="6171" y="4947"/>
                    <a:pt x="5638" y="4480"/>
                    <a:pt x="5437" y="3879"/>
                  </a:cubicBezTo>
                  <a:cubicBezTo>
                    <a:pt x="5304" y="3612"/>
                    <a:pt x="5504" y="3145"/>
                    <a:pt x="5871" y="3112"/>
                  </a:cubicBezTo>
                  <a:cubicBezTo>
                    <a:pt x="6271" y="3012"/>
                    <a:pt x="6605" y="3012"/>
                    <a:pt x="6938" y="2645"/>
                  </a:cubicBezTo>
                  <a:cubicBezTo>
                    <a:pt x="7928" y="1369"/>
                    <a:pt x="7116" y="1"/>
                    <a:pt x="6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6821275" y="3477775"/>
              <a:ext cx="425600" cy="615425"/>
            </a:xfrm>
            <a:custGeom>
              <a:rect b="b" l="l" r="r" t="t"/>
              <a:pathLst>
                <a:path extrusionOk="0" h="24617" w="17024">
                  <a:moveTo>
                    <a:pt x="300" y="1"/>
                  </a:moveTo>
                  <a:cubicBezTo>
                    <a:pt x="167" y="801"/>
                    <a:pt x="67" y="1602"/>
                    <a:pt x="0" y="2436"/>
                  </a:cubicBezTo>
                  <a:cubicBezTo>
                    <a:pt x="79" y="2337"/>
                    <a:pt x="123" y="2308"/>
                    <a:pt x="146" y="2308"/>
                  </a:cubicBezTo>
                  <a:cubicBezTo>
                    <a:pt x="161" y="2308"/>
                    <a:pt x="167" y="2322"/>
                    <a:pt x="167" y="2336"/>
                  </a:cubicBezTo>
                  <a:cubicBezTo>
                    <a:pt x="434" y="2769"/>
                    <a:pt x="834" y="2969"/>
                    <a:pt x="1301" y="3003"/>
                  </a:cubicBezTo>
                  <a:cubicBezTo>
                    <a:pt x="1701" y="3036"/>
                    <a:pt x="1935" y="3236"/>
                    <a:pt x="2102" y="3637"/>
                  </a:cubicBezTo>
                  <a:cubicBezTo>
                    <a:pt x="2447" y="4297"/>
                    <a:pt x="3001" y="5046"/>
                    <a:pt x="3817" y="5046"/>
                  </a:cubicBezTo>
                  <a:cubicBezTo>
                    <a:pt x="3867" y="5046"/>
                    <a:pt x="3918" y="5043"/>
                    <a:pt x="3970" y="5038"/>
                  </a:cubicBezTo>
                  <a:cubicBezTo>
                    <a:pt x="3988" y="5036"/>
                    <a:pt x="4006" y="5036"/>
                    <a:pt x="4023" y="5036"/>
                  </a:cubicBezTo>
                  <a:cubicBezTo>
                    <a:pt x="4528" y="5036"/>
                    <a:pt x="4868" y="5488"/>
                    <a:pt x="4803" y="5972"/>
                  </a:cubicBezTo>
                  <a:cubicBezTo>
                    <a:pt x="4703" y="6439"/>
                    <a:pt x="4537" y="6472"/>
                    <a:pt x="3836" y="7172"/>
                  </a:cubicBezTo>
                  <a:cubicBezTo>
                    <a:pt x="3136" y="7873"/>
                    <a:pt x="3269" y="9141"/>
                    <a:pt x="3970" y="9874"/>
                  </a:cubicBezTo>
                  <a:cubicBezTo>
                    <a:pt x="4370" y="10308"/>
                    <a:pt x="4703" y="10508"/>
                    <a:pt x="4937" y="10708"/>
                  </a:cubicBezTo>
                  <a:cubicBezTo>
                    <a:pt x="5704" y="11509"/>
                    <a:pt x="5037" y="12009"/>
                    <a:pt x="5137" y="12977"/>
                  </a:cubicBezTo>
                  <a:cubicBezTo>
                    <a:pt x="5170" y="13510"/>
                    <a:pt x="5471" y="13710"/>
                    <a:pt x="5871" y="14044"/>
                  </a:cubicBezTo>
                  <a:cubicBezTo>
                    <a:pt x="6605" y="14611"/>
                    <a:pt x="6638" y="15278"/>
                    <a:pt x="6471" y="16112"/>
                  </a:cubicBezTo>
                  <a:cubicBezTo>
                    <a:pt x="6104" y="17947"/>
                    <a:pt x="6171" y="17847"/>
                    <a:pt x="6738" y="19181"/>
                  </a:cubicBezTo>
                  <a:cubicBezTo>
                    <a:pt x="6905" y="19615"/>
                    <a:pt x="7005" y="20015"/>
                    <a:pt x="6905" y="20449"/>
                  </a:cubicBezTo>
                  <a:cubicBezTo>
                    <a:pt x="6805" y="21149"/>
                    <a:pt x="7005" y="21783"/>
                    <a:pt x="7405" y="22350"/>
                  </a:cubicBezTo>
                  <a:cubicBezTo>
                    <a:pt x="7739" y="22817"/>
                    <a:pt x="8573" y="23985"/>
                    <a:pt x="9040" y="24318"/>
                  </a:cubicBezTo>
                  <a:cubicBezTo>
                    <a:pt x="9339" y="24525"/>
                    <a:pt x="9633" y="24616"/>
                    <a:pt x="9873" y="24616"/>
                  </a:cubicBezTo>
                  <a:cubicBezTo>
                    <a:pt x="10408" y="24616"/>
                    <a:pt x="10681" y="24162"/>
                    <a:pt x="10174" y="23518"/>
                  </a:cubicBezTo>
                  <a:cubicBezTo>
                    <a:pt x="9740" y="22984"/>
                    <a:pt x="9507" y="22750"/>
                    <a:pt x="9373" y="22350"/>
                  </a:cubicBezTo>
                  <a:cubicBezTo>
                    <a:pt x="9140" y="21649"/>
                    <a:pt x="9907" y="22050"/>
                    <a:pt x="10574" y="21182"/>
                  </a:cubicBezTo>
                  <a:cubicBezTo>
                    <a:pt x="11341" y="20182"/>
                    <a:pt x="10574" y="19915"/>
                    <a:pt x="11075" y="19148"/>
                  </a:cubicBezTo>
                  <a:cubicBezTo>
                    <a:pt x="11475" y="18514"/>
                    <a:pt x="11375" y="18047"/>
                    <a:pt x="11542" y="17647"/>
                  </a:cubicBezTo>
                  <a:cubicBezTo>
                    <a:pt x="11675" y="17346"/>
                    <a:pt x="11842" y="17180"/>
                    <a:pt x="12175" y="17146"/>
                  </a:cubicBezTo>
                  <a:cubicBezTo>
                    <a:pt x="12242" y="17146"/>
                    <a:pt x="12342" y="17080"/>
                    <a:pt x="12409" y="17080"/>
                  </a:cubicBezTo>
                  <a:cubicBezTo>
                    <a:pt x="12876" y="17046"/>
                    <a:pt x="13176" y="16679"/>
                    <a:pt x="13209" y="16212"/>
                  </a:cubicBezTo>
                  <a:cubicBezTo>
                    <a:pt x="13310" y="15612"/>
                    <a:pt x="13143" y="15645"/>
                    <a:pt x="13176" y="15111"/>
                  </a:cubicBezTo>
                  <a:cubicBezTo>
                    <a:pt x="13176" y="14778"/>
                    <a:pt x="13376" y="14544"/>
                    <a:pt x="13710" y="14544"/>
                  </a:cubicBezTo>
                  <a:cubicBezTo>
                    <a:pt x="13749" y="14540"/>
                    <a:pt x="13793" y="14539"/>
                    <a:pt x="13842" y="14539"/>
                  </a:cubicBezTo>
                  <a:cubicBezTo>
                    <a:pt x="13908" y="14539"/>
                    <a:pt x="13982" y="14541"/>
                    <a:pt x="14061" y="14541"/>
                  </a:cubicBezTo>
                  <a:cubicBezTo>
                    <a:pt x="14409" y="14541"/>
                    <a:pt x="14861" y="14499"/>
                    <a:pt x="15244" y="14044"/>
                  </a:cubicBezTo>
                  <a:cubicBezTo>
                    <a:pt x="16545" y="12643"/>
                    <a:pt x="14711" y="11375"/>
                    <a:pt x="15711" y="10675"/>
                  </a:cubicBezTo>
                  <a:cubicBezTo>
                    <a:pt x="16011" y="10475"/>
                    <a:pt x="16345" y="10208"/>
                    <a:pt x="16478" y="9941"/>
                  </a:cubicBezTo>
                  <a:cubicBezTo>
                    <a:pt x="17023" y="8640"/>
                    <a:pt x="16112" y="7503"/>
                    <a:pt x="14992" y="7503"/>
                  </a:cubicBezTo>
                  <a:cubicBezTo>
                    <a:pt x="14878" y="7503"/>
                    <a:pt x="14761" y="7515"/>
                    <a:pt x="14644" y="7539"/>
                  </a:cubicBezTo>
                  <a:cubicBezTo>
                    <a:pt x="14107" y="7659"/>
                    <a:pt x="13677" y="7778"/>
                    <a:pt x="13353" y="7778"/>
                  </a:cubicBezTo>
                  <a:cubicBezTo>
                    <a:pt x="13315" y="7778"/>
                    <a:pt x="13278" y="7776"/>
                    <a:pt x="13243" y="7773"/>
                  </a:cubicBezTo>
                  <a:cubicBezTo>
                    <a:pt x="12642" y="7639"/>
                    <a:pt x="12376" y="7139"/>
                    <a:pt x="12342" y="6505"/>
                  </a:cubicBezTo>
                  <a:cubicBezTo>
                    <a:pt x="12309" y="5771"/>
                    <a:pt x="11875" y="5171"/>
                    <a:pt x="11041" y="5104"/>
                  </a:cubicBezTo>
                  <a:cubicBezTo>
                    <a:pt x="10241" y="5038"/>
                    <a:pt x="9707" y="5038"/>
                    <a:pt x="9173" y="4037"/>
                  </a:cubicBezTo>
                  <a:cubicBezTo>
                    <a:pt x="9073" y="3870"/>
                    <a:pt x="9006" y="3737"/>
                    <a:pt x="8873" y="3603"/>
                  </a:cubicBezTo>
                  <a:cubicBezTo>
                    <a:pt x="8739" y="3363"/>
                    <a:pt x="8305" y="3122"/>
                    <a:pt x="7932" y="3122"/>
                  </a:cubicBezTo>
                  <a:cubicBezTo>
                    <a:pt x="7840" y="3122"/>
                    <a:pt x="7752" y="3137"/>
                    <a:pt x="7672" y="3170"/>
                  </a:cubicBezTo>
                  <a:cubicBezTo>
                    <a:pt x="6861" y="3440"/>
                    <a:pt x="6641" y="3842"/>
                    <a:pt x="6321" y="3842"/>
                  </a:cubicBezTo>
                  <a:cubicBezTo>
                    <a:pt x="6246" y="3842"/>
                    <a:pt x="6166" y="3820"/>
                    <a:pt x="6071" y="3770"/>
                  </a:cubicBezTo>
                  <a:cubicBezTo>
                    <a:pt x="5671" y="3503"/>
                    <a:pt x="5471" y="3470"/>
                    <a:pt x="5237" y="3436"/>
                  </a:cubicBezTo>
                  <a:cubicBezTo>
                    <a:pt x="5179" y="3432"/>
                    <a:pt x="5123" y="3430"/>
                    <a:pt x="5070" y="3430"/>
                  </a:cubicBezTo>
                  <a:cubicBezTo>
                    <a:pt x="4611" y="3430"/>
                    <a:pt x="4347" y="3577"/>
                    <a:pt x="4054" y="3577"/>
                  </a:cubicBezTo>
                  <a:cubicBezTo>
                    <a:pt x="3860" y="3577"/>
                    <a:pt x="3654" y="3513"/>
                    <a:pt x="3369" y="3303"/>
                  </a:cubicBezTo>
                  <a:cubicBezTo>
                    <a:pt x="3036" y="3036"/>
                    <a:pt x="2969" y="2636"/>
                    <a:pt x="2902" y="2269"/>
                  </a:cubicBezTo>
                  <a:cubicBezTo>
                    <a:pt x="2902" y="1935"/>
                    <a:pt x="3169" y="1135"/>
                    <a:pt x="2869" y="768"/>
                  </a:cubicBezTo>
                  <a:cubicBezTo>
                    <a:pt x="2734" y="577"/>
                    <a:pt x="2569" y="507"/>
                    <a:pt x="2391" y="507"/>
                  </a:cubicBezTo>
                  <a:cubicBezTo>
                    <a:pt x="2039" y="507"/>
                    <a:pt x="1633" y="780"/>
                    <a:pt x="1301" y="935"/>
                  </a:cubicBezTo>
                  <a:cubicBezTo>
                    <a:pt x="1224" y="960"/>
                    <a:pt x="1145" y="973"/>
                    <a:pt x="1068" y="973"/>
                  </a:cubicBezTo>
                  <a:cubicBezTo>
                    <a:pt x="841" y="973"/>
                    <a:pt x="625" y="867"/>
                    <a:pt x="500" y="668"/>
                  </a:cubicBezTo>
                  <a:cubicBezTo>
                    <a:pt x="367" y="501"/>
                    <a:pt x="334" y="268"/>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7967925" y="3748800"/>
              <a:ext cx="265200" cy="220200"/>
            </a:xfrm>
            <a:custGeom>
              <a:rect b="b" l="l" r="r" t="t"/>
              <a:pathLst>
                <a:path extrusionOk="0" h="8808" w="10608">
                  <a:moveTo>
                    <a:pt x="6138" y="1"/>
                  </a:moveTo>
                  <a:cubicBezTo>
                    <a:pt x="5638" y="34"/>
                    <a:pt x="5204" y="301"/>
                    <a:pt x="5004" y="768"/>
                  </a:cubicBezTo>
                  <a:cubicBezTo>
                    <a:pt x="4837" y="1035"/>
                    <a:pt x="4804" y="1602"/>
                    <a:pt x="4170" y="1669"/>
                  </a:cubicBezTo>
                  <a:cubicBezTo>
                    <a:pt x="3303" y="1802"/>
                    <a:pt x="2936" y="1802"/>
                    <a:pt x="2268" y="2136"/>
                  </a:cubicBezTo>
                  <a:cubicBezTo>
                    <a:pt x="968" y="2869"/>
                    <a:pt x="1368" y="3437"/>
                    <a:pt x="501" y="4637"/>
                  </a:cubicBezTo>
                  <a:cubicBezTo>
                    <a:pt x="134" y="5171"/>
                    <a:pt x="0" y="5972"/>
                    <a:pt x="134" y="6439"/>
                  </a:cubicBezTo>
                  <a:cubicBezTo>
                    <a:pt x="272" y="6938"/>
                    <a:pt x="641" y="7206"/>
                    <a:pt x="992" y="7206"/>
                  </a:cubicBezTo>
                  <a:cubicBezTo>
                    <a:pt x="1063" y="7206"/>
                    <a:pt x="1133" y="7195"/>
                    <a:pt x="1201" y="7173"/>
                  </a:cubicBezTo>
                  <a:cubicBezTo>
                    <a:pt x="2102" y="6972"/>
                    <a:pt x="2869" y="6005"/>
                    <a:pt x="3803" y="5838"/>
                  </a:cubicBezTo>
                  <a:cubicBezTo>
                    <a:pt x="3860" y="5827"/>
                    <a:pt x="3912" y="5822"/>
                    <a:pt x="3961" y="5822"/>
                  </a:cubicBezTo>
                  <a:cubicBezTo>
                    <a:pt x="4510" y="5822"/>
                    <a:pt x="4556" y="6479"/>
                    <a:pt x="4770" y="6939"/>
                  </a:cubicBezTo>
                  <a:cubicBezTo>
                    <a:pt x="4970" y="7439"/>
                    <a:pt x="5337" y="7539"/>
                    <a:pt x="5838" y="7640"/>
                  </a:cubicBezTo>
                  <a:cubicBezTo>
                    <a:pt x="6338" y="7706"/>
                    <a:pt x="6438" y="8140"/>
                    <a:pt x="6972" y="8540"/>
                  </a:cubicBezTo>
                  <a:cubicBezTo>
                    <a:pt x="7139" y="8674"/>
                    <a:pt x="7305" y="8774"/>
                    <a:pt x="7506" y="8807"/>
                  </a:cubicBezTo>
                  <a:cubicBezTo>
                    <a:pt x="8807" y="6706"/>
                    <a:pt x="9874" y="4437"/>
                    <a:pt x="10608" y="2036"/>
                  </a:cubicBezTo>
                  <a:cubicBezTo>
                    <a:pt x="10274" y="1302"/>
                    <a:pt x="10541" y="935"/>
                    <a:pt x="9974" y="301"/>
                  </a:cubicBezTo>
                  <a:cubicBezTo>
                    <a:pt x="9905" y="163"/>
                    <a:pt x="9729" y="96"/>
                    <a:pt x="9539" y="96"/>
                  </a:cubicBezTo>
                  <a:cubicBezTo>
                    <a:pt x="9360" y="96"/>
                    <a:pt x="9169" y="155"/>
                    <a:pt x="9040" y="268"/>
                  </a:cubicBezTo>
                  <a:lnTo>
                    <a:pt x="8840" y="468"/>
                  </a:lnTo>
                  <a:cubicBezTo>
                    <a:pt x="8540" y="835"/>
                    <a:pt x="8440" y="1168"/>
                    <a:pt x="8206" y="1468"/>
                  </a:cubicBezTo>
                  <a:cubicBezTo>
                    <a:pt x="8165" y="1538"/>
                    <a:pt x="8095" y="1578"/>
                    <a:pt x="8015" y="1578"/>
                  </a:cubicBezTo>
                  <a:cubicBezTo>
                    <a:pt x="7902" y="1578"/>
                    <a:pt x="7770" y="1497"/>
                    <a:pt x="7672" y="1302"/>
                  </a:cubicBezTo>
                  <a:cubicBezTo>
                    <a:pt x="7472" y="835"/>
                    <a:pt x="7339" y="334"/>
                    <a:pt x="6705" y="101"/>
                  </a:cubicBezTo>
                  <a:cubicBezTo>
                    <a:pt x="6505" y="1"/>
                    <a:pt x="6338" y="1"/>
                    <a:pt x="6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7058925" y="2925725"/>
              <a:ext cx="245300" cy="175525"/>
            </a:xfrm>
            <a:custGeom>
              <a:rect b="b" l="l" r="r" t="t"/>
              <a:pathLst>
                <a:path extrusionOk="0" h="7021" w="9812">
                  <a:moveTo>
                    <a:pt x="7806" y="0"/>
                  </a:moveTo>
                  <a:cubicBezTo>
                    <a:pt x="5038" y="1201"/>
                    <a:pt x="2503" y="2869"/>
                    <a:pt x="301" y="4837"/>
                  </a:cubicBezTo>
                  <a:cubicBezTo>
                    <a:pt x="1" y="5371"/>
                    <a:pt x="1" y="5871"/>
                    <a:pt x="334" y="6338"/>
                  </a:cubicBezTo>
                  <a:cubicBezTo>
                    <a:pt x="597" y="6679"/>
                    <a:pt x="1025" y="7020"/>
                    <a:pt x="1455" y="7020"/>
                  </a:cubicBezTo>
                  <a:cubicBezTo>
                    <a:pt x="1572" y="7020"/>
                    <a:pt x="1688" y="6995"/>
                    <a:pt x="1802" y="6938"/>
                  </a:cubicBezTo>
                  <a:cubicBezTo>
                    <a:pt x="2682" y="6544"/>
                    <a:pt x="2900" y="4989"/>
                    <a:pt x="3736" y="4989"/>
                  </a:cubicBezTo>
                  <a:cubicBezTo>
                    <a:pt x="3819" y="4989"/>
                    <a:pt x="3908" y="5004"/>
                    <a:pt x="4004" y="5037"/>
                  </a:cubicBezTo>
                  <a:cubicBezTo>
                    <a:pt x="4504" y="5204"/>
                    <a:pt x="4704" y="5271"/>
                    <a:pt x="5205" y="5271"/>
                  </a:cubicBezTo>
                  <a:cubicBezTo>
                    <a:pt x="5571" y="5271"/>
                    <a:pt x="6139" y="5004"/>
                    <a:pt x="6272" y="4437"/>
                  </a:cubicBezTo>
                  <a:cubicBezTo>
                    <a:pt x="6439" y="3672"/>
                    <a:pt x="6538" y="3455"/>
                    <a:pt x="6814" y="3455"/>
                  </a:cubicBezTo>
                  <a:cubicBezTo>
                    <a:pt x="6923" y="3455"/>
                    <a:pt x="7060" y="3489"/>
                    <a:pt x="7239" y="3536"/>
                  </a:cubicBezTo>
                  <a:cubicBezTo>
                    <a:pt x="7365" y="3574"/>
                    <a:pt x="7488" y="3591"/>
                    <a:pt x="7607" y="3591"/>
                  </a:cubicBezTo>
                  <a:cubicBezTo>
                    <a:pt x="8969" y="3591"/>
                    <a:pt x="9812" y="1293"/>
                    <a:pt x="8707" y="434"/>
                  </a:cubicBezTo>
                  <a:cubicBezTo>
                    <a:pt x="8440" y="234"/>
                    <a:pt x="8140" y="100"/>
                    <a:pt x="7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7856450" y="3665800"/>
              <a:ext cx="143750" cy="123925"/>
            </a:xfrm>
            <a:custGeom>
              <a:rect b="b" l="l" r="r" t="t"/>
              <a:pathLst>
                <a:path extrusionOk="0" h="4957" w="5750">
                  <a:moveTo>
                    <a:pt x="2077" y="0"/>
                  </a:moveTo>
                  <a:cubicBezTo>
                    <a:pt x="824" y="0"/>
                    <a:pt x="0" y="1897"/>
                    <a:pt x="1390" y="2687"/>
                  </a:cubicBezTo>
                  <a:cubicBezTo>
                    <a:pt x="1957" y="3021"/>
                    <a:pt x="1991" y="2987"/>
                    <a:pt x="2291" y="3688"/>
                  </a:cubicBezTo>
                  <a:cubicBezTo>
                    <a:pt x="2584" y="4338"/>
                    <a:pt x="3415" y="4957"/>
                    <a:pt x="4260" y="4957"/>
                  </a:cubicBezTo>
                  <a:cubicBezTo>
                    <a:pt x="4282" y="4957"/>
                    <a:pt x="4304" y="4956"/>
                    <a:pt x="4326" y="4955"/>
                  </a:cubicBezTo>
                  <a:cubicBezTo>
                    <a:pt x="5750" y="4856"/>
                    <a:pt x="5530" y="2653"/>
                    <a:pt x="4418" y="2653"/>
                  </a:cubicBezTo>
                  <a:cubicBezTo>
                    <a:pt x="4409" y="2653"/>
                    <a:pt x="4401" y="2653"/>
                    <a:pt x="4392" y="2654"/>
                  </a:cubicBezTo>
                  <a:lnTo>
                    <a:pt x="4126" y="2654"/>
                  </a:lnTo>
                  <a:cubicBezTo>
                    <a:pt x="3659" y="2654"/>
                    <a:pt x="3625" y="2654"/>
                    <a:pt x="3458" y="2587"/>
                  </a:cubicBezTo>
                  <a:cubicBezTo>
                    <a:pt x="2991" y="2287"/>
                    <a:pt x="3625" y="1986"/>
                    <a:pt x="3525" y="1319"/>
                  </a:cubicBezTo>
                  <a:cubicBezTo>
                    <a:pt x="3458" y="652"/>
                    <a:pt x="2991" y="152"/>
                    <a:pt x="2291" y="18"/>
                  </a:cubicBezTo>
                  <a:cubicBezTo>
                    <a:pt x="2219" y="6"/>
                    <a:pt x="2147" y="0"/>
                    <a:pt x="2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7588475" y="3736775"/>
              <a:ext cx="95100" cy="118975"/>
            </a:xfrm>
            <a:custGeom>
              <a:rect b="b" l="l" r="r" t="t"/>
              <a:pathLst>
                <a:path extrusionOk="0" h="4759" w="3804">
                  <a:moveTo>
                    <a:pt x="2279" y="1"/>
                  </a:moveTo>
                  <a:cubicBezTo>
                    <a:pt x="1562" y="1"/>
                    <a:pt x="973" y="575"/>
                    <a:pt x="1001" y="1149"/>
                  </a:cubicBezTo>
                  <a:lnTo>
                    <a:pt x="1001" y="1683"/>
                  </a:lnTo>
                  <a:cubicBezTo>
                    <a:pt x="1001" y="1916"/>
                    <a:pt x="935" y="2083"/>
                    <a:pt x="801" y="2183"/>
                  </a:cubicBezTo>
                  <a:cubicBezTo>
                    <a:pt x="468" y="2617"/>
                    <a:pt x="1" y="3084"/>
                    <a:pt x="34" y="3617"/>
                  </a:cubicBezTo>
                  <a:cubicBezTo>
                    <a:pt x="101" y="4329"/>
                    <a:pt x="701" y="4759"/>
                    <a:pt x="1272" y="4759"/>
                  </a:cubicBezTo>
                  <a:cubicBezTo>
                    <a:pt x="1557" y="4759"/>
                    <a:pt x="1835" y="4651"/>
                    <a:pt x="2035" y="4418"/>
                  </a:cubicBezTo>
                  <a:cubicBezTo>
                    <a:pt x="2536" y="3851"/>
                    <a:pt x="2469" y="3384"/>
                    <a:pt x="3103" y="2950"/>
                  </a:cubicBezTo>
                  <a:cubicBezTo>
                    <a:pt x="3603" y="2517"/>
                    <a:pt x="3803" y="1983"/>
                    <a:pt x="3703" y="1349"/>
                  </a:cubicBezTo>
                  <a:cubicBezTo>
                    <a:pt x="3637" y="682"/>
                    <a:pt x="3270" y="248"/>
                    <a:pt x="2636" y="48"/>
                  </a:cubicBezTo>
                  <a:cubicBezTo>
                    <a:pt x="2515" y="16"/>
                    <a:pt x="2395" y="1"/>
                    <a:pt x="2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8141375" y="3345600"/>
              <a:ext cx="77575" cy="122775"/>
            </a:xfrm>
            <a:custGeom>
              <a:rect b="b" l="l" r="r" t="t"/>
              <a:pathLst>
                <a:path extrusionOk="0" h="4911" w="3103">
                  <a:moveTo>
                    <a:pt x="2019" y="0"/>
                  </a:moveTo>
                  <a:cubicBezTo>
                    <a:pt x="1542" y="0"/>
                    <a:pt x="1133" y="477"/>
                    <a:pt x="1335" y="1318"/>
                  </a:cubicBezTo>
                  <a:cubicBezTo>
                    <a:pt x="1435" y="1919"/>
                    <a:pt x="1568" y="2085"/>
                    <a:pt x="1201" y="2252"/>
                  </a:cubicBezTo>
                  <a:cubicBezTo>
                    <a:pt x="1135" y="2252"/>
                    <a:pt x="1135" y="2286"/>
                    <a:pt x="1101" y="2286"/>
                  </a:cubicBezTo>
                  <a:cubicBezTo>
                    <a:pt x="1001" y="2319"/>
                    <a:pt x="901" y="2419"/>
                    <a:pt x="768" y="2452"/>
                  </a:cubicBezTo>
                  <a:cubicBezTo>
                    <a:pt x="634" y="2552"/>
                    <a:pt x="568" y="2619"/>
                    <a:pt x="501" y="2753"/>
                  </a:cubicBezTo>
                  <a:cubicBezTo>
                    <a:pt x="367" y="2919"/>
                    <a:pt x="367" y="3119"/>
                    <a:pt x="401" y="3320"/>
                  </a:cubicBezTo>
                  <a:cubicBezTo>
                    <a:pt x="501" y="3620"/>
                    <a:pt x="234" y="3753"/>
                    <a:pt x="101" y="4053"/>
                  </a:cubicBezTo>
                  <a:cubicBezTo>
                    <a:pt x="0" y="4287"/>
                    <a:pt x="34" y="4554"/>
                    <a:pt x="234" y="4721"/>
                  </a:cubicBezTo>
                  <a:cubicBezTo>
                    <a:pt x="405" y="4854"/>
                    <a:pt x="598" y="4911"/>
                    <a:pt x="812" y="4911"/>
                  </a:cubicBezTo>
                  <a:cubicBezTo>
                    <a:pt x="974" y="4911"/>
                    <a:pt x="1148" y="4878"/>
                    <a:pt x="1335" y="4821"/>
                  </a:cubicBezTo>
                  <a:cubicBezTo>
                    <a:pt x="2102" y="4621"/>
                    <a:pt x="2402" y="4087"/>
                    <a:pt x="2736" y="3320"/>
                  </a:cubicBezTo>
                  <a:cubicBezTo>
                    <a:pt x="3003" y="2819"/>
                    <a:pt x="3103" y="2319"/>
                    <a:pt x="3103" y="1785"/>
                  </a:cubicBezTo>
                  <a:lnTo>
                    <a:pt x="3103" y="1485"/>
                  </a:lnTo>
                  <a:cubicBezTo>
                    <a:pt x="3020" y="460"/>
                    <a:pt x="2487"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8000450" y="3607025"/>
              <a:ext cx="96750" cy="105400"/>
            </a:xfrm>
            <a:custGeom>
              <a:rect b="b" l="l" r="r" t="t"/>
              <a:pathLst>
                <a:path extrusionOk="0" h="4216" w="3870">
                  <a:moveTo>
                    <a:pt x="2671" y="1"/>
                  </a:moveTo>
                  <a:cubicBezTo>
                    <a:pt x="2280" y="1"/>
                    <a:pt x="1919" y="185"/>
                    <a:pt x="1701" y="468"/>
                  </a:cubicBezTo>
                  <a:cubicBezTo>
                    <a:pt x="1368" y="835"/>
                    <a:pt x="1535" y="1102"/>
                    <a:pt x="1134" y="1169"/>
                  </a:cubicBezTo>
                  <a:cubicBezTo>
                    <a:pt x="734" y="1269"/>
                    <a:pt x="534" y="1335"/>
                    <a:pt x="300" y="1669"/>
                  </a:cubicBezTo>
                  <a:cubicBezTo>
                    <a:pt x="67" y="1969"/>
                    <a:pt x="33" y="2303"/>
                    <a:pt x="0" y="2636"/>
                  </a:cubicBezTo>
                  <a:cubicBezTo>
                    <a:pt x="0" y="2803"/>
                    <a:pt x="33" y="2936"/>
                    <a:pt x="33" y="3037"/>
                  </a:cubicBezTo>
                  <a:cubicBezTo>
                    <a:pt x="236" y="3822"/>
                    <a:pt x="846" y="4215"/>
                    <a:pt x="1365" y="4215"/>
                  </a:cubicBezTo>
                  <a:cubicBezTo>
                    <a:pt x="1618" y="4215"/>
                    <a:pt x="1849" y="4123"/>
                    <a:pt x="2002" y="3937"/>
                  </a:cubicBezTo>
                  <a:cubicBezTo>
                    <a:pt x="2402" y="3437"/>
                    <a:pt x="1901" y="3270"/>
                    <a:pt x="2302" y="2936"/>
                  </a:cubicBezTo>
                  <a:cubicBezTo>
                    <a:pt x="2502" y="2736"/>
                    <a:pt x="2735" y="2603"/>
                    <a:pt x="2669" y="2136"/>
                  </a:cubicBezTo>
                  <a:cubicBezTo>
                    <a:pt x="2669" y="1869"/>
                    <a:pt x="2969" y="1836"/>
                    <a:pt x="3169" y="1702"/>
                  </a:cubicBezTo>
                  <a:cubicBezTo>
                    <a:pt x="3870" y="1369"/>
                    <a:pt x="3836" y="501"/>
                    <a:pt x="3302" y="168"/>
                  </a:cubicBezTo>
                  <a:cubicBezTo>
                    <a:pt x="3095" y="52"/>
                    <a:pt x="2879" y="1"/>
                    <a:pt x="26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7179850" y="3207025"/>
              <a:ext cx="87625" cy="88150"/>
            </a:xfrm>
            <a:custGeom>
              <a:rect b="b" l="l" r="r" t="t"/>
              <a:pathLst>
                <a:path extrusionOk="0" h="3526" w="3505">
                  <a:moveTo>
                    <a:pt x="2244" y="1"/>
                  </a:moveTo>
                  <a:cubicBezTo>
                    <a:pt x="2111" y="1"/>
                    <a:pt x="1972" y="39"/>
                    <a:pt x="1835" y="123"/>
                  </a:cubicBezTo>
                  <a:cubicBezTo>
                    <a:pt x="1612" y="235"/>
                    <a:pt x="1496" y="278"/>
                    <a:pt x="1406" y="278"/>
                  </a:cubicBezTo>
                  <a:cubicBezTo>
                    <a:pt x="1307" y="278"/>
                    <a:pt x="1241" y="226"/>
                    <a:pt x="1101" y="156"/>
                  </a:cubicBezTo>
                  <a:cubicBezTo>
                    <a:pt x="1018" y="122"/>
                    <a:pt x="931" y="106"/>
                    <a:pt x="845" y="106"/>
                  </a:cubicBezTo>
                  <a:cubicBezTo>
                    <a:pt x="512" y="106"/>
                    <a:pt x="187" y="339"/>
                    <a:pt x="134" y="657"/>
                  </a:cubicBezTo>
                  <a:cubicBezTo>
                    <a:pt x="1" y="1257"/>
                    <a:pt x="301" y="1324"/>
                    <a:pt x="534" y="1657"/>
                  </a:cubicBezTo>
                  <a:cubicBezTo>
                    <a:pt x="734" y="1924"/>
                    <a:pt x="601" y="2024"/>
                    <a:pt x="368" y="2491"/>
                  </a:cubicBezTo>
                  <a:cubicBezTo>
                    <a:pt x="334" y="2591"/>
                    <a:pt x="301" y="2692"/>
                    <a:pt x="301" y="2825"/>
                  </a:cubicBezTo>
                  <a:cubicBezTo>
                    <a:pt x="434" y="3425"/>
                    <a:pt x="868" y="3525"/>
                    <a:pt x="1468" y="3525"/>
                  </a:cubicBezTo>
                  <a:cubicBezTo>
                    <a:pt x="2035" y="3525"/>
                    <a:pt x="2436" y="3159"/>
                    <a:pt x="2502" y="2591"/>
                  </a:cubicBezTo>
                  <a:cubicBezTo>
                    <a:pt x="2536" y="2325"/>
                    <a:pt x="2602" y="2124"/>
                    <a:pt x="2803" y="1858"/>
                  </a:cubicBezTo>
                  <a:cubicBezTo>
                    <a:pt x="3505" y="1071"/>
                    <a:pt x="2954"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7271800" y="3053275"/>
              <a:ext cx="102225" cy="84075"/>
            </a:xfrm>
            <a:custGeom>
              <a:rect b="b" l="l" r="r" t="t"/>
              <a:pathLst>
                <a:path extrusionOk="0" h="3363" w="4089">
                  <a:moveTo>
                    <a:pt x="2723" y="1"/>
                  </a:moveTo>
                  <a:cubicBezTo>
                    <a:pt x="2702" y="1"/>
                    <a:pt x="2682" y="1"/>
                    <a:pt x="2661" y="2"/>
                  </a:cubicBezTo>
                  <a:cubicBezTo>
                    <a:pt x="1993" y="35"/>
                    <a:pt x="1360" y="469"/>
                    <a:pt x="959" y="936"/>
                  </a:cubicBezTo>
                  <a:cubicBezTo>
                    <a:pt x="1" y="2049"/>
                    <a:pt x="217" y="3363"/>
                    <a:pt x="918" y="3363"/>
                  </a:cubicBezTo>
                  <a:cubicBezTo>
                    <a:pt x="974" y="3363"/>
                    <a:pt x="1032" y="3355"/>
                    <a:pt x="1093" y="3338"/>
                  </a:cubicBezTo>
                  <a:cubicBezTo>
                    <a:pt x="1226" y="3304"/>
                    <a:pt x="1426" y="3237"/>
                    <a:pt x="1493" y="3104"/>
                  </a:cubicBezTo>
                  <a:cubicBezTo>
                    <a:pt x="2194" y="2303"/>
                    <a:pt x="1993" y="2303"/>
                    <a:pt x="2827" y="2170"/>
                  </a:cubicBezTo>
                  <a:cubicBezTo>
                    <a:pt x="3294" y="2137"/>
                    <a:pt x="3628" y="1803"/>
                    <a:pt x="3795" y="1403"/>
                  </a:cubicBezTo>
                  <a:cubicBezTo>
                    <a:pt x="4089" y="750"/>
                    <a:pt x="3679" y="1"/>
                    <a:pt x="2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8184750" y="3480500"/>
              <a:ext cx="71725" cy="108375"/>
            </a:xfrm>
            <a:custGeom>
              <a:rect b="b" l="l" r="r" t="t"/>
              <a:pathLst>
                <a:path extrusionOk="0" h="4335" w="2869">
                  <a:moveTo>
                    <a:pt x="1086" y="1"/>
                  </a:moveTo>
                  <a:cubicBezTo>
                    <a:pt x="651" y="1"/>
                    <a:pt x="300" y="619"/>
                    <a:pt x="300" y="859"/>
                  </a:cubicBezTo>
                  <a:cubicBezTo>
                    <a:pt x="334" y="1226"/>
                    <a:pt x="467" y="1526"/>
                    <a:pt x="200" y="1893"/>
                  </a:cubicBezTo>
                  <a:lnTo>
                    <a:pt x="67" y="2160"/>
                  </a:lnTo>
                  <a:cubicBezTo>
                    <a:pt x="0" y="2360"/>
                    <a:pt x="0" y="2527"/>
                    <a:pt x="67" y="2727"/>
                  </a:cubicBezTo>
                  <a:cubicBezTo>
                    <a:pt x="267" y="3094"/>
                    <a:pt x="634" y="3194"/>
                    <a:pt x="834" y="3361"/>
                  </a:cubicBezTo>
                  <a:cubicBezTo>
                    <a:pt x="1301" y="3661"/>
                    <a:pt x="1168" y="3828"/>
                    <a:pt x="1401" y="4161"/>
                  </a:cubicBezTo>
                  <a:cubicBezTo>
                    <a:pt x="1488" y="4248"/>
                    <a:pt x="1599" y="4335"/>
                    <a:pt x="1693" y="4335"/>
                  </a:cubicBezTo>
                  <a:cubicBezTo>
                    <a:pt x="1707" y="4335"/>
                    <a:pt x="1721" y="4333"/>
                    <a:pt x="1735" y="4328"/>
                  </a:cubicBezTo>
                  <a:cubicBezTo>
                    <a:pt x="1901" y="4261"/>
                    <a:pt x="2068" y="4195"/>
                    <a:pt x="2202" y="4028"/>
                  </a:cubicBezTo>
                  <a:cubicBezTo>
                    <a:pt x="2869" y="2927"/>
                    <a:pt x="1868" y="1860"/>
                    <a:pt x="1801" y="1193"/>
                  </a:cubicBezTo>
                  <a:cubicBezTo>
                    <a:pt x="1735" y="726"/>
                    <a:pt x="1801" y="225"/>
                    <a:pt x="1234" y="25"/>
                  </a:cubicBezTo>
                  <a:cubicBezTo>
                    <a:pt x="1184" y="8"/>
                    <a:pt x="1135"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8012950" y="3987550"/>
              <a:ext cx="81750" cy="64450"/>
            </a:xfrm>
            <a:custGeom>
              <a:rect b="b" l="l" r="r" t="t"/>
              <a:pathLst>
                <a:path extrusionOk="0" h="2578" w="3270">
                  <a:moveTo>
                    <a:pt x="2226" y="1"/>
                  </a:moveTo>
                  <a:cubicBezTo>
                    <a:pt x="2040" y="1"/>
                    <a:pt x="1857" y="69"/>
                    <a:pt x="1702" y="224"/>
                  </a:cubicBezTo>
                  <a:cubicBezTo>
                    <a:pt x="1502" y="425"/>
                    <a:pt x="1568" y="658"/>
                    <a:pt x="1168" y="758"/>
                  </a:cubicBezTo>
                  <a:cubicBezTo>
                    <a:pt x="834" y="825"/>
                    <a:pt x="634" y="825"/>
                    <a:pt x="401" y="1058"/>
                  </a:cubicBezTo>
                  <a:cubicBezTo>
                    <a:pt x="0" y="1425"/>
                    <a:pt x="201" y="1992"/>
                    <a:pt x="568" y="2259"/>
                  </a:cubicBezTo>
                  <a:cubicBezTo>
                    <a:pt x="909" y="2483"/>
                    <a:pt x="1262" y="2578"/>
                    <a:pt x="1597" y="2578"/>
                  </a:cubicBezTo>
                  <a:cubicBezTo>
                    <a:pt x="2213" y="2578"/>
                    <a:pt x="2767" y="2258"/>
                    <a:pt x="3069" y="1826"/>
                  </a:cubicBezTo>
                  <a:cubicBezTo>
                    <a:pt x="3269" y="1559"/>
                    <a:pt x="3236" y="958"/>
                    <a:pt x="3203" y="825"/>
                  </a:cubicBezTo>
                  <a:cubicBezTo>
                    <a:pt x="3065" y="341"/>
                    <a:pt x="2640" y="1"/>
                    <a:pt x="2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7134825" y="3109575"/>
              <a:ext cx="96800" cy="58600"/>
            </a:xfrm>
            <a:custGeom>
              <a:rect b="b" l="l" r="r" t="t"/>
              <a:pathLst>
                <a:path extrusionOk="0" h="2344" w="3872">
                  <a:moveTo>
                    <a:pt x="2556" y="1"/>
                  </a:moveTo>
                  <a:cubicBezTo>
                    <a:pt x="2322" y="1"/>
                    <a:pt x="2068" y="113"/>
                    <a:pt x="1835" y="385"/>
                  </a:cubicBezTo>
                  <a:cubicBezTo>
                    <a:pt x="1646" y="605"/>
                    <a:pt x="1606" y="855"/>
                    <a:pt x="1099" y="855"/>
                  </a:cubicBezTo>
                  <a:cubicBezTo>
                    <a:pt x="1068" y="855"/>
                    <a:pt x="1036" y="854"/>
                    <a:pt x="1001" y="852"/>
                  </a:cubicBezTo>
                  <a:cubicBezTo>
                    <a:pt x="960" y="848"/>
                    <a:pt x="920" y="846"/>
                    <a:pt x="881" y="846"/>
                  </a:cubicBezTo>
                  <a:cubicBezTo>
                    <a:pt x="602" y="846"/>
                    <a:pt x="372" y="952"/>
                    <a:pt x="167" y="1186"/>
                  </a:cubicBezTo>
                  <a:cubicBezTo>
                    <a:pt x="0" y="1419"/>
                    <a:pt x="0" y="1719"/>
                    <a:pt x="234" y="1953"/>
                  </a:cubicBezTo>
                  <a:cubicBezTo>
                    <a:pt x="494" y="2242"/>
                    <a:pt x="924" y="2343"/>
                    <a:pt x="1354" y="2343"/>
                  </a:cubicBezTo>
                  <a:cubicBezTo>
                    <a:pt x="1917" y="2343"/>
                    <a:pt x="2480" y="2171"/>
                    <a:pt x="2669" y="2020"/>
                  </a:cubicBezTo>
                  <a:cubicBezTo>
                    <a:pt x="3872" y="1226"/>
                    <a:pt x="3327"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8076150" y="3485025"/>
              <a:ext cx="69425" cy="74150"/>
            </a:xfrm>
            <a:custGeom>
              <a:rect b="b" l="l" r="r" t="t"/>
              <a:pathLst>
                <a:path extrusionOk="0" h="2966" w="2777">
                  <a:moveTo>
                    <a:pt x="1532" y="1"/>
                  </a:moveTo>
                  <a:cubicBezTo>
                    <a:pt x="785" y="1"/>
                    <a:pt x="1" y="1509"/>
                    <a:pt x="842" y="2546"/>
                  </a:cubicBezTo>
                  <a:cubicBezTo>
                    <a:pt x="1078" y="2806"/>
                    <a:pt x="1364" y="2965"/>
                    <a:pt x="1689" y="2965"/>
                  </a:cubicBezTo>
                  <a:cubicBezTo>
                    <a:pt x="1823" y="2965"/>
                    <a:pt x="1963" y="2938"/>
                    <a:pt x="2109" y="2880"/>
                  </a:cubicBezTo>
                  <a:cubicBezTo>
                    <a:pt x="2776" y="2579"/>
                    <a:pt x="2776" y="1846"/>
                    <a:pt x="2443" y="1512"/>
                  </a:cubicBezTo>
                  <a:cubicBezTo>
                    <a:pt x="1942" y="912"/>
                    <a:pt x="2443" y="645"/>
                    <a:pt x="1942" y="178"/>
                  </a:cubicBezTo>
                  <a:cubicBezTo>
                    <a:pt x="1815" y="55"/>
                    <a:pt x="167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8116350" y="3646125"/>
              <a:ext cx="67225" cy="64825"/>
            </a:xfrm>
            <a:custGeom>
              <a:rect b="b" l="l" r="r" t="t"/>
              <a:pathLst>
                <a:path extrusionOk="0" h="2593" w="2689">
                  <a:moveTo>
                    <a:pt x="1479" y="1"/>
                  </a:moveTo>
                  <a:cubicBezTo>
                    <a:pt x="1384" y="1"/>
                    <a:pt x="1290" y="13"/>
                    <a:pt x="1202" y="38"/>
                  </a:cubicBezTo>
                  <a:cubicBezTo>
                    <a:pt x="534" y="238"/>
                    <a:pt x="1" y="939"/>
                    <a:pt x="434" y="1372"/>
                  </a:cubicBezTo>
                  <a:cubicBezTo>
                    <a:pt x="601" y="1573"/>
                    <a:pt x="701" y="1739"/>
                    <a:pt x="735" y="1940"/>
                  </a:cubicBezTo>
                  <a:cubicBezTo>
                    <a:pt x="818" y="2370"/>
                    <a:pt x="1173" y="2592"/>
                    <a:pt x="1556" y="2592"/>
                  </a:cubicBezTo>
                  <a:cubicBezTo>
                    <a:pt x="2094" y="2592"/>
                    <a:pt x="2689" y="2154"/>
                    <a:pt x="2669" y="1239"/>
                  </a:cubicBezTo>
                  <a:cubicBezTo>
                    <a:pt x="2669" y="1039"/>
                    <a:pt x="2603" y="805"/>
                    <a:pt x="2503" y="572"/>
                  </a:cubicBezTo>
                  <a:cubicBezTo>
                    <a:pt x="2313" y="221"/>
                    <a:pt x="188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7826150" y="3577000"/>
              <a:ext cx="57575" cy="57375"/>
            </a:xfrm>
            <a:custGeom>
              <a:rect b="b" l="l" r="r" t="t"/>
              <a:pathLst>
                <a:path extrusionOk="0" h="2295" w="2303">
                  <a:moveTo>
                    <a:pt x="1512" y="1"/>
                  </a:moveTo>
                  <a:cubicBezTo>
                    <a:pt x="1441" y="1"/>
                    <a:pt x="1370" y="12"/>
                    <a:pt x="1301" y="35"/>
                  </a:cubicBezTo>
                  <a:cubicBezTo>
                    <a:pt x="467" y="235"/>
                    <a:pt x="0" y="1169"/>
                    <a:pt x="434" y="1869"/>
                  </a:cubicBezTo>
                  <a:cubicBezTo>
                    <a:pt x="606" y="2144"/>
                    <a:pt x="875" y="2295"/>
                    <a:pt x="1163" y="2295"/>
                  </a:cubicBezTo>
                  <a:cubicBezTo>
                    <a:pt x="1436" y="2295"/>
                    <a:pt x="1726" y="2161"/>
                    <a:pt x="1969" y="1869"/>
                  </a:cubicBezTo>
                  <a:cubicBezTo>
                    <a:pt x="2169" y="1569"/>
                    <a:pt x="2302" y="802"/>
                    <a:pt x="2302" y="735"/>
                  </a:cubicBezTo>
                  <a:cubicBezTo>
                    <a:pt x="2219" y="265"/>
                    <a:pt x="1860"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8126450" y="3569675"/>
              <a:ext cx="45800" cy="46225"/>
            </a:xfrm>
            <a:custGeom>
              <a:rect b="b" l="l" r="r" t="t"/>
              <a:pathLst>
                <a:path extrusionOk="0" h="1849" w="1832">
                  <a:moveTo>
                    <a:pt x="994" y="1"/>
                  </a:moveTo>
                  <a:cubicBezTo>
                    <a:pt x="436" y="1"/>
                    <a:pt x="0" y="858"/>
                    <a:pt x="364" y="1495"/>
                  </a:cubicBezTo>
                  <a:cubicBezTo>
                    <a:pt x="510" y="1738"/>
                    <a:pt x="744" y="1848"/>
                    <a:pt x="983" y="1848"/>
                  </a:cubicBezTo>
                  <a:cubicBezTo>
                    <a:pt x="1400" y="1848"/>
                    <a:pt x="1832" y="1513"/>
                    <a:pt x="1832" y="961"/>
                  </a:cubicBezTo>
                  <a:cubicBezTo>
                    <a:pt x="1832" y="828"/>
                    <a:pt x="1798" y="694"/>
                    <a:pt x="1765" y="594"/>
                  </a:cubicBezTo>
                  <a:cubicBezTo>
                    <a:pt x="1665" y="294"/>
                    <a:pt x="1465" y="127"/>
                    <a:pt x="1165" y="27"/>
                  </a:cubicBezTo>
                  <a:cubicBezTo>
                    <a:pt x="1107" y="9"/>
                    <a:pt x="1050" y="1"/>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6878600" y="3102750"/>
              <a:ext cx="299525" cy="370425"/>
            </a:xfrm>
            <a:custGeom>
              <a:rect b="b" l="l" r="r" t="t"/>
              <a:pathLst>
                <a:path extrusionOk="0" h="14817" w="11981">
                  <a:moveTo>
                    <a:pt x="11599" y="1"/>
                  </a:moveTo>
                  <a:cubicBezTo>
                    <a:pt x="11563" y="1"/>
                    <a:pt x="11524" y="8"/>
                    <a:pt x="11484" y="24"/>
                  </a:cubicBezTo>
                  <a:cubicBezTo>
                    <a:pt x="6847" y="1725"/>
                    <a:pt x="1877" y="6696"/>
                    <a:pt x="42" y="14468"/>
                  </a:cubicBezTo>
                  <a:cubicBezTo>
                    <a:pt x="1" y="14674"/>
                    <a:pt x="176" y="14817"/>
                    <a:pt x="340" y="14817"/>
                  </a:cubicBezTo>
                  <a:cubicBezTo>
                    <a:pt x="441" y="14817"/>
                    <a:pt x="538" y="14762"/>
                    <a:pt x="576" y="14635"/>
                  </a:cubicBezTo>
                  <a:lnTo>
                    <a:pt x="576" y="14635"/>
                  </a:lnTo>
                  <a:cubicBezTo>
                    <a:pt x="576" y="14635"/>
                    <a:pt x="575" y="14635"/>
                    <a:pt x="575" y="14635"/>
                  </a:cubicBezTo>
                  <a:cubicBezTo>
                    <a:pt x="556" y="14635"/>
                    <a:pt x="1646" y="11927"/>
                    <a:pt x="2177" y="10932"/>
                  </a:cubicBezTo>
                  <a:lnTo>
                    <a:pt x="2177" y="10932"/>
                  </a:lnTo>
                  <a:cubicBezTo>
                    <a:pt x="2173" y="10939"/>
                    <a:pt x="2171" y="10942"/>
                    <a:pt x="2170" y="10942"/>
                  </a:cubicBezTo>
                  <a:cubicBezTo>
                    <a:pt x="2157" y="10942"/>
                    <a:pt x="3110" y="9084"/>
                    <a:pt x="3878" y="7963"/>
                  </a:cubicBezTo>
                  <a:cubicBezTo>
                    <a:pt x="4245" y="7463"/>
                    <a:pt x="4412" y="7029"/>
                    <a:pt x="6347" y="4828"/>
                  </a:cubicBezTo>
                  <a:cubicBezTo>
                    <a:pt x="8014" y="2826"/>
                    <a:pt x="11350" y="791"/>
                    <a:pt x="11717" y="525"/>
                  </a:cubicBezTo>
                  <a:cubicBezTo>
                    <a:pt x="11981" y="378"/>
                    <a:pt x="11859" y="1"/>
                    <a:pt x="115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7"/>
            <p:cNvSpPr/>
            <p:nvPr/>
          </p:nvSpPr>
          <p:spPr>
            <a:xfrm>
              <a:off x="6813750" y="2856500"/>
              <a:ext cx="1461075" cy="1460250"/>
            </a:xfrm>
            <a:custGeom>
              <a:rect b="b" l="l" r="r" t="t"/>
              <a:pathLst>
                <a:path extrusionOk="0" h="58410" w="58443">
                  <a:moveTo>
                    <a:pt x="29188" y="634"/>
                  </a:moveTo>
                  <a:cubicBezTo>
                    <a:pt x="37461" y="634"/>
                    <a:pt x="45333" y="4204"/>
                    <a:pt x="50770" y="10441"/>
                  </a:cubicBezTo>
                  <a:cubicBezTo>
                    <a:pt x="55307" y="15645"/>
                    <a:pt x="57809" y="22317"/>
                    <a:pt x="57809" y="29221"/>
                  </a:cubicBezTo>
                  <a:cubicBezTo>
                    <a:pt x="57809" y="44999"/>
                    <a:pt x="45000" y="57842"/>
                    <a:pt x="29188" y="57842"/>
                  </a:cubicBezTo>
                  <a:cubicBezTo>
                    <a:pt x="25019" y="57842"/>
                    <a:pt x="21016" y="56975"/>
                    <a:pt x="17246" y="55207"/>
                  </a:cubicBezTo>
                  <a:cubicBezTo>
                    <a:pt x="7106" y="50537"/>
                    <a:pt x="601" y="40363"/>
                    <a:pt x="601" y="29221"/>
                  </a:cubicBezTo>
                  <a:cubicBezTo>
                    <a:pt x="601" y="13477"/>
                    <a:pt x="13444" y="634"/>
                    <a:pt x="29188" y="634"/>
                  </a:cubicBezTo>
                  <a:close/>
                  <a:moveTo>
                    <a:pt x="29188" y="1"/>
                  </a:moveTo>
                  <a:cubicBezTo>
                    <a:pt x="13110" y="1"/>
                    <a:pt x="1" y="13110"/>
                    <a:pt x="1" y="29188"/>
                  </a:cubicBezTo>
                  <a:cubicBezTo>
                    <a:pt x="1" y="40563"/>
                    <a:pt x="6672" y="51004"/>
                    <a:pt x="17013" y="55740"/>
                  </a:cubicBezTo>
                  <a:cubicBezTo>
                    <a:pt x="20849" y="57508"/>
                    <a:pt x="24985" y="58409"/>
                    <a:pt x="29255" y="58409"/>
                  </a:cubicBezTo>
                  <a:cubicBezTo>
                    <a:pt x="45333" y="58409"/>
                    <a:pt x="58443" y="45333"/>
                    <a:pt x="58443" y="29221"/>
                  </a:cubicBezTo>
                  <a:cubicBezTo>
                    <a:pt x="58443" y="22150"/>
                    <a:pt x="55874" y="15345"/>
                    <a:pt x="51204" y="10008"/>
                  </a:cubicBezTo>
                  <a:cubicBezTo>
                    <a:pt x="45667" y="3636"/>
                    <a:pt x="37628" y="1"/>
                    <a:pt x="291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a:off x="7846175" y="3249275"/>
              <a:ext cx="108425" cy="85925"/>
            </a:xfrm>
            <a:custGeom>
              <a:rect b="b" l="l" r="r" t="t"/>
              <a:pathLst>
                <a:path extrusionOk="0" h="3437" w="4337">
                  <a:moveTo>
                    <a:pt x="0" y="1"/>
                  </a:moveTo>
                  <a:lnTo>
                    <a:pt x="0" y="3437"/>
                  </a:lnTo>
                  <a:lnTo>
                    <a:pt x="3069" y="2302"/>
                  </a:lnTo>
                  <a:lnTo>
                    <a:pt x="4203" y="1902"/>
                  </a:lnTo>
                  <a:cubicBezTo>
                    <a:pt x="4336" y="1902"/>
                    <a:pt x="4336" y="1602"/>
                    <a:pt x="4170" y="1502"/>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a:off x="7299100" y="3290150"/>
              <a:ext cx="109275" cy="85925"/>
            </a:xfrm>
            <a:custGeom>
              <a:rect b="b" l="l" r="r" t="t"/>
              <a:pathLst>
                <a:path extrusionOk="0" h="3437" w="4371">
                  <a:moveTo>
                    <a:pt x="1" y="0"/>
                  </a:moveTo>
                  <a:lnTo>
                    <a:pt x="1" y="3436"/>
                  </a:lnTo>
                  <a:lnTo>
                    <a:pt x="3070" y="2302"/>
                  </a:lnTo>
                  <a:lnTo>
                    <a:pt x="4204" y="1868"/>
                  </a:lnTo>
                  <a:cubicBezTo>
                    <a:pt x="4371" y="1868"/>
                    <a:pt x="4371" y="1601"/>
                    <a:pt x="4170" y="1501"/>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a:off x="7209050" y="3907250"/>
              <a:ext cx="108425" cy="85925"/>
            </a:xfrm>
            <a:custGeom>
              <a:rect b="b" l="l" r="r" t="t"/>
              <a:pathLst>
                <a:path extrusionOk="0" h="3437" w="4337">
                  <a:moveTo>
                    <a:pt x="0" y="1"/>
                  </a:moveTo>
                  <a:lnTo>
                    <a:pt x="0" y="3436"/>
                  </a:lnTo>
                  <a:lnTo>
                    <a:pt x="3102" y="2302"/>
                  </a:lnTo>
                  <a:lnTo>
                    <a:pt x="4203" y="1869"/>
                  </a:lnTo>
                  <a:cubicBezTo>
                    <a:pt x="4337" y="1835"/>
                    <a:pt x="4337" y="1568"/>
                    <a:pt x="4170" y="1502"/>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a:off x="7451725" y="3587025"/>
              <a:ext cx="108425" cy="85925"/>
            </a:xfrm>
            <a:custGeom>
              <a:rect b="b" l="l" r="r" t="t"/>
              <a:pathLst>
                <a:path extrusionOk="0" h="3437" w="4337">
                  <a:moveTo>
                    <a:pt x="0" y="0"/>
                  </a:moveTo>
                  <a:lnTo>
                    <a:pt x="0" y="3436"/>
                  </a:lnTo>
                  <a:lnTo>
                    <a:pt x="3102" y="2302"/>
                  </a:lnTo>
                  <a:lnTo>
                    <a:pt x="4236" y="1902"/>
                  </a:lnTo>
                  <a:cubicBezTo>
                    <a:pt x="4337" y="1902"/>
                    <a:pt x="4337" y="1602"/>
                    <a:pt x="4170" y="150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a:off x="7008900" y="3427750"/>
              <a:ext cx="109275" cy="85925"/>
            </a:xfrm>
            <a:custGeom>
              <a:rect b="b" l="l" r="r" t="t"/>
              <a:pathLst>
                <a:path extrusionOk="0" h="3437" w="4371">
                  <a:moveTo>
                    <a:pt x="0" y="0"/>
                  </a:moveTo>
                  <a:lnTo>
                    <a:pt x="0" y="3436"/>
                  </a:lnTo>
                  <a:lnTo>
                    <a:pt x="3103" y="2302"/>
                  </a:lnTo>
                  <a:lnTo>
                    <a:pt x="4203" y="1868"/>
                  </a:lnTo>
                  <a:cubicBezTo>
                    <a:pt x="4370" y="1868"/>
                    <a:pt x="4370" y="1601"/>
                    <a:pt x="4170" y="1501"/>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a:off x="8037125" y="3443600"/>
              <a:ext cx="108450" cy="85075"/>
            </a:xfrm>
            <a:custGeom>
              <a:rect b="b" l="l" r="r" t="t"/>
              <a:pathLst>
                <a:path extrusionOk="0" h="3403" w="4338">
                  <a:moveTo>
                    <a:pt x="1" y="0"/>
                  </a:moveTo>
                  <a:lnTo>
                    <a:pt x="1" y="3402"/>
                  </a:lnTo>
                  <a:lnTo>
                    <a:pt x="3070" y="2302"/>
                  </a:lnTo>
                  <a:lnTo>
                    <a:pt x="4204" y="1868"/>
                  </a:lnTo>
                  <a:cubicBezTo>
                    <a:pt x="4337" y="1835"/>
                    <a:pt x="4337" y="1568"/>
                    <a:pt x="4170" y="1501"/>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7"/>
            <p:cNvSpPr/>
            <p:nvPr/>
          </p:nvSpPr>
          <p:spPr>
            <a:xfrm>
              <a:off x="7835325" y="3242600"/>
              <a:ext cx="125100" cy="251050"/>
            </a:xfrm>
            <a:custGeom>
              <a:rect b="b" l="l" r="r" t="t"/>
              <a:pathLst>
                <a:path extrusionOk="0" h="10042" w="5004">
                  <a:moveTo>
                    <a:pt x="668" y="701"/>
                  </a:moveTo>
                  <a:lnTo>
                    <a:pt x="4270" y="2002"/>
                  </a:lnTo>
                  <a:lnTo>
                    <a:pt x="668" y="3270"/>
                  </a:lnTo>
                  <a:lnTo>
                    <a:pt x="668" y="701"/>
                  </a:lnTo>
                  <a:close/>
                  <a:moveTo>
                    <a:pt x="267" y="1"/>
                  </a:moveTo>
                  <a:cubicBezTo>
                    <a:pt x="201" y="1"/>
                    <a:pt x="201" y="1"/>
                    <a:pt x="167" y="34"/>
                  </a:cubicBezTo>
                  <a:lnTo>
                    <a:pt x="134" y="34"/>
                  </a:lnTo>
                  <a:cubicBezTo>
                    <a:pt x="100" y="34"/>
                    <a:pt x="100" y="68"/>
                    <a:pt x="100" y="101"/>
                  </a:cubicBezTo>
                  <a:lnTo>
                    <a:pt x="34" y="134"/>
                  </a:lnTo>
                  <a:cubicBezTo>
                    <a:pt x="34" y="201"/>
                    <a:pt x="0" y="234"/>
                    <a:pt x="0" y="268"/>
                  </a:cubicBezTo>
                  <a:lnTo>
                    <a:pt x="0" y="3704"/>
                  </a:lnTo>
                  <a:lnTo>
                    <a:pt x="0" y="9741"/>
                  </a:lnTo>
                  <a:cubicBezTo>
                    <a:pt x="0" y="9908"/>
                    <a:pt x="134" y="10041"/>
                    <a:pt x="301" y="10041"/>
                  </a:cubicBezTo>
                  <a:cubicBezTo>
                    <a:pt x="467" y="10041"/>
                    <a:pt x="601" y="9908"/>
                    <a:pt x="601" y="9741"/>
                  </a:cubicBezTo>
                  <a:lnTo>
                    <a:pt x="601" y="3937"/>
                  </a:lnTo>
                  <a:lnTo>
                    <a:pt x="4604" y="2503"/>
                  </a:lnTo>
                  <a:cubicBezTo>
                    <a:pt x="4804" y="2403"/>
                    <a:pt x="4937" y="2236"/>
                    <a:pt x="4937" y="2002"/>
                  </a:cubicBezTo>
                  <a:cubicBezTo>
                    <a:pt x="5004" y="1769"/>
                    <a:pt x="4904" y="1569"/>
                    <a:pt x="4670" y="1535"/>
                  </a:cubicBezTo>
                  <a:lnTo>
                    <a:pt x="4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p:nvPr/>
          </p:nvSpPr>
          <p:spPr>
            <a:xfrm>
              <a:off x="7289100" y="3282650"/>
              <a:ext cx="125100" cy="250200"/>
            </a:xfrm>
            <a:custGeom>
              <a:rect b="b" l="l" r="r" t="t"/>
              <a:pathLst>
                <a:path extrusionOk="0" h="10008" w="5004">
                  <a:moveTo>
                    <a:pt x="668" y="734"/>
                  </a:moveTo>
                  <a:lnTo>
                    <a:pt x="4270" y="2002"/>
                  </a:lnTo>
                  <a:lnTo>
                    <a:pt x="668" y="3302"/>
                  </a:lnTo>
                  <a:lnTo>
                    <a:pt x="668" y="734"/>
                  </a:lnTo>
                  <a:close/>
                  <a:moveTo>
                    <a:pt x="267" y="0"/>
                  </a:moveTo>
                  <a:cubicBezTo>
                    <a:pt x="201" y="0"/>
                    <a:pt x="201" y="0"/>
                    <a:pt x="167" y="67"/>
                  </a:cubicBezTo>
                  <a:lnTo>
                    <a:pt x="134" y="67"/>
                  </a:lnTo>
                  <a:cubicBezTo>
                    <a:pt x="101" y="67"/>
                    <a:pt x="101" y="100"/>
                    <a:pt x="101" y="134"/>
                  </a:cubicBezTo>
                  <a:lnTo>
                    <a:pt x="34" y="167"/>
                  </a:lnTo>
                  <a:cubicBezTo>
                    <a:pt x="34" y="200"/>
                    <a:pt x="0" y="267"/>
                    <a:pt x="0" y="300"/>
                  </a:cubicBezTo>
                  <a:lnTo>
                    <a:pt x="0" y="3736"/>
                  </a:lnTo>
                  <a:lnTo>
                    <a:pt x="0" y="9740"/>
                  </a:lnTo>
                  <a:cubicBezTo>
                    <a:pt x="0" y="9907"/>
                    <a:pt x="134" y="10007"/>
                    <a:pt x="301" y="10007"/>
                  </a:cubicBezTo>
                  <a:cubicBezTo>
                    <a:pt x="467" y="10007"/>
                    <a:pt x="601" y="9907"/>
                    <a:pt x="601" y="9740"/>
                  </a:cubicBezTo>
                  <a:lnTo>
                    <a:pt x="601" y="3970"/>
                  </a:lnTo>
                  <a:lnTo>
                    <a:pt x="4604" y="2502"/>
                  </a:lnTo>
                  <a:cubicBezTo>
                    <a:pt x="4804" y="2435"/>
                    <a:pt x="4937" y="2268"/>
                    <a:pt x="4937" y="2002"/>
                  </a:cubicBezTo>
                  <a:cubicBezTo>
                    <a:pt x="5004" y="1801"/>
                    <a:pt x="4904" y="1601"/>
                    <a:pt x="4670" y="1501"/>
                  </a:cubicBezTo>
                  <a:lnTo>
                    <a:pt x="4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a:off x="7441700" y="3580350"/>
              <a:ext cx="125125" cy="251050"/>
            </a:xfrm>
            <a:custGeom>
              <a:rect b="b" l="l" r="r" t="t"/>
              <a:pathLst>
                <a:path extrusionOk="0" h="10042" w="5005">
                  <a:moveTo>
                    <a:pt x="668" y="701"/>
                  </a:moveTo>
                  <a:lnTo>
                    <a:pt x="4237" y="2002"/>
                  </a:lnTo>
                  <a:lnTo>
                    <a:pt x="668" y="3270"/>
                  </a:lnTo>
                  <a:lnTo>
                    <a:pt x="668" y="701"/>
                  </a:lnTo>
                  <a:close/>
                  <a:moveTo>
                    <a:pt x="234" y="1"/>
                  </a:moveTo>
                  <a:cubicBezTo>
                    <a:pt x="201" y="1"/>
                    <a:pt x="201" y="1"/>
                    <a:pt x="168" y="34"/>
                  </a:cubicBezTo>
                  <a:lnTo>
                    <a:pt x="101" y="34"/>
                  </a:lnTo>
                  <a:cubicBezTo>
                    <a:pt x="68" y="34"/>
                    <a:pt x="68" y="67"/>
                    <a:pt x="68" y="101"/>
                  </a:cubicBezTo>
                  <a:lnTo>
                    <a:pt x="34" y="167"/>
                  </a:lnTo>
                  <a:cubicBezTo>
                    <a:pt x="34" y="201"/>
                    <a:pt x="1" y="234"/>
                    <a:pt x="1" y="267"/>
                  </a:cubicBezTo>
                  <a:lnTo>
                    <a:pt x="1" y="3703"/>
                  </a:lnTo>
                  <a:lnTo>
                    <a:pt x="1" y="9741"/>
                  </a:lnTo>
                  <a:cubicBezTo>
                    <a:pt x="1" y="9908"/>
                    <a:pt x="101" y="10041"/>
                    <a:pt x="268" y="10041"/>
                  </a:cubicBezTo>
                  <a:cubicBezTo>
                    <a:pt x="434" y="10041"/>
                    <a:pt x="568" y="9908"/>
                    <a:pt x="568" y="9741"/>
                  </a:cubicBezTo>
                  <a:lnTo>
                    <a:pt x="568" y="3937"/>
                  </a:lnTo>
                  <a:lnTo>
                    <a:pt x="4571" y="2469"/>
                  </a:lnTo>
                  <a:cubicBezTo>
                    <a:pt x="4771" y="2402"/>
                    <a:pt x="4904" y="2236"/>
                    <a:pt x="4904" y="1969"/>
                  </a:cubicBezTo>
                  <a:cubicBezTo>
                    <a:pt x="5004" y="1769"/>
                    <a:pt x="4871" y="1568"/>
                    <a:pt x="4671" y="1502"/>
                  </a:cubicBezTo>
                  <a:lnTo>
                    <a:pt x="4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a:off x="6999725" y="3420250"/>
              <a:ext cx="125125" cy="250200"/>
            </a:xfrm>
            <a:custGeom>
              <a:rect b="b" l="l" r="r" t="t"/>
              <a:pathLst>
                <a:path extrusionOk="0" h="10008" w="5005">
                  <a:moveTo>
                    <a:pt x="668" y="734"/>
                  </a:moveTo>
                  <a:lnTo>
                    <a:pt x="4237" y="2001"/>
                  </a:lnTo>
                  <a:lnTo>
                    <a:pt x="668" y="3302"/>
                  </a:lnTo>
                  <a:lnTo>
                    <a:pt x="668" y="734"/>
                  </a:lnTo>
                  <a:close/>
                  <a:moveTo>
                    <a:pt x="234" y="0"/>
                  </a:moveTo>
                  <a:cubicBezTo>
                    <a:pt x="201" y="0"/>
                    <a:pt x="201" y="0"/>
                    <a:pt x="167" y="67"/>
                  </a:cubicBezTo>
                  <a:lnTo>
                    <a:pt x="101" y="67"/>
                  </a:lnTo>
                  <a:cubicBezTo>
                    <a:pt x="67" y="67"/>
                    <a:pt x="67" y="100"/>
                    <a:pt x="67" y="133"/>
                  </a:cubicBezTo>
                  <a:lnTo>
                    <a:pt x="34" y="167"/>
                  </a:lnTo>
                  <a:cubicBezTo>
                    <a:pt x="34" y="200"/>
                    <a:pt x="0" y="267"/>
                    <a:pt x="0" y="300"/>
                  </a:cubicBezTo>
                  <a:lnTo>
                    <a:pt x="0" y="3736"/>
                  </a:lnTo>
                  <a:lnTo>
                    <a:pt x="0" y="9740"/>
                  </a:lnTo>
                  <a:cubicBezTo>
                    <a:pt x="0" y="9907"/>
                    <a:pt x="101" y="10007"/>
                    <a:pt x="267" y="10007"/>
                  </a:cubicBezTo>
                  <a:cubicBezTo>
                    <a:pt x="434" y="10007"/>
                    <a:pt x="568" y="9907"/>
                    <a:pt x="568" y="9740"/>
                  </a:cubicBezTo>
                  <a:lnTo>
                    <a:pt x="568" y="3936"/>
                  </a:lnTo>
                  <a:lnTo>
                    <a:pt x="4570" y="2468"/>
                  </a:lnTo>
                  <a:cubicBezTo>
                    <a:pt x="4771" y="2402"/>
                    <a:pt x="4904" y="2235"/>
                    <a:pt x="4904" y="1968"/>
                  </a:cubicBezTo>
                  <a:cubicBezTo>
                    <a:pt x="5004" y="1801"/>
                    <a:pt x="4871" y="1601"/>
                    <a:pt x="4670" y="1501"/>
                  </a:cubicBezTo>
                  <a:lnTo>
                    <a:pt x="4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7198200" y="3899750"/>
              <a:ext cx="125950" cy="250200"/>
            </a:xfrm>
            <a:custGeom>
              <a:rect b="b" l="l" r="r" t="t"/>
              <a:pathLst>
                <a:path extrusionOk="0" h="10008" w="5038">
                  <a:moveTo>
                    <a:pt x="701" y="734"/>
                  </a:moveTo>
                  <a:lnTo>
                    <a:pt x="4270" y="2002"/>
                  </a:lnTo>
                  <a:lnTo>
                    <a:pt x="701" y="3303"/>
                  </a:lnTo>
                  <a:lnTo>
                    <a:pt x="701" y="734"/>
                  </a:lnTo>
                  <a:close/>
                  <a:moveTo>
                    <a:pt x="267" y="0"/>
                  </a:moveTo>
                  <a:cubicBezTo>
                    <a:pt x="234" y="0"/>
                    <a:pt x="234" y="0"/>
                    <a:pt x="167" y="67"/>
                  </a:cubicBezTo>
                  <a:lnTo>
                    <a:pt x="134" y="67"/>
                  </a:lnTo>
                  <a:cubicBezTo>
                    <a:pt x="101" y="67"/>
                    <a:pt x="101" y="100"/>
                    <a:pt x="101" y="134"/>
                  </a:cubicBezTo>
                  <a:lnTo>
                    <a:pt x="67" y="167"/>
                  </a:lnTo>
                  <a:cubicBezTo>
                    <a:pt x="67" y="201"/>
                    <a:pt x="0" y="267"/>
                    <a:pt x="0" y="301"/>
                  </a:cubicBezTo>
                  <a:lnTo>
                    <a:pt x="0" y="3736"/>
                  </a:lnTo>
                  <a:lnTo>
                    <a:pt x="0" y="9741"/>
                  </a:lnTo>
                  <a:cubicBezTo>
                    <a:pt x="0" y="9908"/>
                    <a:pt x="134" y="10008"/>
                    <a:pt x="301" y="10008"/>
                  </a:cubicBezTo>
                  <a:cubicBezTo>
                    <a:pt x="467" y="10008"/>
                    <a:pt x="601" y="9874"/>
                    <a:pt x="601" y="9741"/>
                  </a:cubicBezTo>
                  <a:lnTo>
                    <a:pt x="601" y="3937"/>
                  </a:lnTo>
                  <a:lnTo>
                    <a:pt x="4604" y="2469"/>
                  </a:lnTo>
                  <a:cubicBezTo>
                    <a:pt x="4804" y="2402"/>
                    <a:pt x="4937" y="2235"/>
                    <a:pt x="4937" y="1968"/>
                  </a:cubicBezTo>
                  <a:cubicBezTo>
                    <a:pt x="5037" y="1768"/>
                    <a:pt x="4904" y="1602"/>
                    <a:pt x="4704" y="1501"/>
                  </a:cubicBezTo>
                  <a:lnTo>
                    <a:pt x="4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8026300" y="3436075"/>
              <a:ext cx="125100" cy="250200"/>
            </a:xfrm>
            <a:custGeom>
              <a:rect b="b" l="l" r="r" t="t"/>
              <a:pathLst>
                <a:path extrusionOk="0" h="10008" w="5004">
                  <a:moveTo>
                    <a:pt x="667" y="701"/>
                  </a:moveTo>
                  <a:lnTo>
                    <a:pt x="4270" y="2002"/>
                  </a:lnTo>
                  <a:lnTo>
                    <a:pt x="667" y="3303"/>
                  </a:lnTo>
                  <a:lnTo>
                    <a:pt x="667" y="701"/>
                  </a:lnTo>
                  <a:close/>
                  <a:moveTo>
                    <a:pt x="234" y="1"/>
                  </a:moveTo>
                  <a:cubicBezTo>
                    <a:pt x="200" y="1"/>
                    <a:pt x="200" y="1"/>
                    <a:pt x="167" y="34"/>
                  </a:cubicBezTo>
                  <a:lnTo>
                    <a:pt x="134" y="34"/>
                  </a:lnTo>
                  <a:cubicBezTo>
                    <a:pt x="67" y="34"/>
                    <a:pt x="67" y="101"/>
                    <a:pt x="67" y="134"/>
                  </a:cubicBezTo>
                  <a:lnTo>
                    <a:pt x="34" y="168"/>
                  </a:lnTo>
                  <a:cubicBezTo>
                    <a:pt x="34" y="201"/>
                    <a:pt x="0" y="268"/>
                    <a:pt x="0" y="301"/>
                  </a:cubicBezTo>
                  <a:lnTo>
                    <a:pt x="0" y="3703"/>
                  </a:lnTo>
                  <a:lnTo>
                    <a:pt x="0" y="9708"/>
                  </a:lnTo>
                  <a:cubicBezTo>
                    <a:pt x="0" y="9875"/>
                    <a:pt x="134" y="10008"/>
                    <a:pt x="300" y="10008"/>
                  </a:cubicBezTo>
                  <a:cubicBezTo>
                    <a:pt x="467" y="10008"/>
                    <a:pt x="567" y="9875"/>
                    <a:pt x="567" y="9708"/>
                  </a:cubicBezTo>
                  <a:lnTo>
                    <a:pt x="567" y="3937"/>
                  </a:lnTo>
                  <a:lnTo>
                    <a:pt x="4570" y="2469"/>
                  </a:lnTo>
                  <a:cubicBezTo>
                    <a:pt x="4804" y="2369"/>
                    <a:pt x="4904" y="2202"/>
                    <a:pt x="4904" y="1969"/>
                  </a:cubicBezTo>
                  <a:cubicBezTo>
                    <a:pt x="5004" y="1802"/>
                    <a:pt x="4870" y="1602"/>
                    <a:pt x="4670" y="1502"/>
                  </a:cubicBezTo>
                  <a:lnTo>
                    <a:pt x="4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27"/>
          <p:cNvGrpSpPr/>
          <p:nvPr/>
        </p:nvGrpSpPr>
        <p:grpSpPr>
          <a:xfrm>
            <a:off x="7552350" y="3747925"/>
            <a:ext cx="1130825" cy="1173475"/>
            <a:chOff x="7299950" y="3697825"/>
            <a:chExt cx="1130825" cy="1173475"/>
          </a:xfrm>
        </p:grpSpPr>
        <p:sp>
          <p:nvSpPr>
            <p:cNvPr id="890" name="Google Shape;890;p27"/>
            <p:cNvSpPr/>
            <p:nvPr/>
          </p:nvSpPr>
          <p:spPr>
            <a:xfrm>
              <a:off x="7308275" y="4319225"/>
              <a:ext cx="237700" cy="199800"/>
            </a:xfrm>
            <a:custGeom>
              <a:rect b="b" l="l" r="r" t="t"/>
              <a:pathLst>
                <a:path extrusionOk="0" h="7992" w="9508">
                  <a:moveTo>
                    <a:pt x="1435" y="0"/>
                  </a:moveTo>
                  <a:lnTo>
                    <a:pt x="234" y="1101"/>
                  </a:lnTo>
                  <a:lnTo>
                    <a:pt x="201" y="1168"/>
                  </a:lnTo>
                  <a:cubicBezTo>
                    <a:pt x="134" y="1234"/>
                    <a:pt x="67" y="1368"/>
                    <a:pt x="34" y="1501"/>
                  </a:cubicBezTo>
                  <a:cubicBezTo>
                    <a:pt x="1" y="1668"/>
                    <a:pt x="34" y="1835"/>
                    <a:pt x="167" y="2002"/>
                  </a:cubicBezTo>
                  <a:cubicBezTo>
                    <a:pt x="868" y="2936"/>
                    <a:pt x="1869" y="4103"/>
                    <a:pt x="3236" y="5237"/>
                  </a:cubicBezTo>
                  <a:cubicBezTo>
                    <a:pt x="4971" y="6638"/>
                    <a:pt x="6672" y="7472"/>
                    <a:pt x="7906" y="7939"/>
                  </a:cubicBezTo>
                  <a:cubicBezTo>
                    <a:pt x="7987" y="7975"/>
                    <a:pt x="8070" y="7991"/>
                    <a:pt x="8151" y="7991"/>
                  </a:cubicBezTo>
                  <a:cubicBezTo>
                    <a:pt x="8373" y="7991"/>
                    <a:pt x="8585" y="7868"/>
                    <a:pt x="8707" y="7672"/>
                  </a:cubicBezTo>
                  <a:cubicBezTo>
                    <a:pt x="8940" y="7172"/>
                    <a:pt x="9241" y="6705"/>
                    <a:pt x="9507" y="6205"/>
                  </a:cubicBezTo>
                  <a:cubicBezTo>
                    <a:pt x="9407" y="6205"/>
                    <a:pt x="9374" y="6205"/>
                    <a:pt x="9274" y="6171"/>
                  </a:cubicBezTo>
                  <a:cubicBezTo>
                    <a:pt x="8006" y="5637"/>
                    <a:pt x="6339" y="4804"/>
                    <a:pt x="4637" y="3403"/>
                  </a:cubicBezTo>
                  <a:cubicBezTo>
                    <a:pt x="4037" y="2969"/>
                    <a:pt x="3537" y="2502"/>
                    <a:pt x="3103" y="2035"/>
                  </a:cubicBezTo>
                  <a:cubicBezTo>
                    <a:pt x="2502" y="1368"/>
                    <a:pt x="1935" y="734"/>
                    <a:pt x="1535" y="167"/>
                  </a:cubicBezTo>
                  <a:cubicBezTo>
                    <a:pt x="1502" y="134"/>
                    <a:pt x="1435" y="33"/>
                    <a:pt x="14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7760275" y="4665300"/>
              <a:ext cx="239350" cy="200300"/>
            </a:xfrm>
            <a:custGeom>
              <a:rect b="b" l="l" r="r" t="t"/>
              <a:pathLst>
                <a:path extrusionOk="0" h="8012" w="9574">
                  <a:moveTo>
                    <a:pt x="1468" y="0"/>
                  </a:moveTo>
                  <a:cubicBezTo>
                    <a:pt x="1068" y="367"/>
                    <a:pt x="667" y="734"/>
                    <a:pt x="267" y="1168"/>
                  </a:cubicBezTo>
                  <a:cubicBezTo>
                    <a:pt x="67" y="1368"/>
                    <a:pt x="0" y="1735"/>
                    <a:pt x="167" y="2002"/>
                  </a:cubicBezTo>
                  <a:cubicBezTo>
                    <a:pt x="968" y="3136"/>
                    <a:pt x="2235" y="4537"/>
                    <a:pt x="4003" y="5838"/>
                  </a:cubicBezTo>
                  <a:cubicBezTo>
                    <a:pt x="5471" y="6872"/>
                    <a:pt x="6838" y="7539"/>
                    <a:pt x="7973" y="7973"/>
                  </a:cubicBezTo>
                  <a:cubicBezTo>
                    <a:pt x="8043" y="8001"/>
                    <a:pt x="8114" y="8011"/>
                    <a:pt x="8184" y="8011"/>
                  </a:cubicBezTo>
                  <a:cubicBezTo>
                    <a:pt x="8280" y="8011"/>
                    <a:pt x="8377" y="7992"/>
                    <a:pt x="8473" y="7973"/>
                  </a:cubicBezTo>
                  <a:cubicBezTo>
                    <a:pt x="8606" y="7906"/>
                    <a:pt x="8673" y="7839"/>
                    <a:pt x="8740" y="7706"/>
                  </a:cubicBezTo>
                  <a:cubicBezTo>
                    <a:pt x="8740" y="7706"/>
                    <a:pt x="8740" y="7672"/>
                    <a:pt x="8773" y="7672"/>
                  </a:cubicBezTo>
                  <a:lnTo>
                    <a:pt x="9574" y="6205"/>
                  </a:lnTo>
                  <a:cubicBezTo>
                    <a:pt x="9474" y="6205"/>
                    <a:pt x="9440" y="6205"/>
                    <a:pt x="9340" y="6171"/>
                  </a:cubicBezTo>
                  <a:cubicBezTo>
                    <a:pt x="8673" y="5871"/>
                    <a:pt x="7939" y="5538"/>
                    <a:pt x="7139" y="5137"/>
                  </a:cubicBezTo>
                  <a:cubicBezTo>
                    <a:pt x="6605" y="4837"/>
                    <a:pt x="5971" y="4470"/>
                    <a:pt x="5404" y="4003"/>
                  </a:cubicBezTo>
                  <a:cubicBezTo>
                    <a:pt x="3603" y="2702"/>
                    <a:pt x="2402" y="1301"/>
                    <a:pt x="1568" y="167"/>
                  </a:cubicBezTo>
                  <a:cubicBezTo>
                    <a:pt x="1501" y="134"/>
                    <a:pt x="1468" y="34"/>
                    <a:pt x="1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7449225" y="4016175"/>
              <a:ext cx="763900" cy="676125"/>
            </a:xfrm>
            <a:custGeom>
              <a:rect b="b" l="l" r="r" t="t"/>
              <a:pathLst>
                <a:path extrusionOk="0" h="27045" w="30556">
                  <a:moveTo>
                    <a:pt x="8116" y="1"/>
                  </a:moveTo>
                  <a:cubicBezTo>
                    <a:pt x="7951" y="1"/>
                    <a:pt x="7793" y="59"/>
                    <a:pt x="7672" y="180"/>
                  </a:cubicBezTo>
                  <a:lnTo>
                    <a:pt x="5404" y="2348"/>
                  </a:lnTo>
                  <a:lnTo>
                    <a:pt x="4503" y="3216"/>
                  </a:lnTo>
                  <a:lnTo>
                    <a:pt x="2001" y="5617"/>
                  </a:lnTo>
                  <a:lnTo>
                    <a:pt x="200" y="7352"/>
                  </a:lnTo>
                  <a:cubicBezTo>
                    <a:pt x="33" y="7519"/>
                    <a:pt x="0" y="7686"/>
                    <a:pt x="0" y="7886"/>
                  </a:cubicBezTo>
                  <a:lnTo>
                    <a:pt x="0" y="8019"/>
                  </a:lnTo>
                  <a:cubicBezTo>
                    <a:pt x="0" y="8053"/>
                    <a:pt x="33" y="8119"/>
                    <a:pt x="33" y="8153"/>
                  </a:cubicBezTo>
                  <a:cubicBezTo>
                    <a:pt x="33" y="8186"/>
                    <a:pt x="67" y="8219"/>
                    <a:pt x="100" y="8286"/>
                  </a:cubicBezTo>
                  <a:lnTo>
                    <a:pt x="234" y="8419"/>
                  </a:lnTo>
                  <a:lnTo>
                    <a:pt x="4170" y="11422"/>
                  </a:lnTo>
                  <a:lnTo>
                    <a:pt x="9674" y="15625"/>
                  </a:lnTo>
                  <a:cubicBezTo>
                    <a:pt x="9707" y="15658"/>
                    <a:pt x="9740" y="15658"/>
                    <a:pt x="9774" y="15691"/>
                  </a:cubicBezTo>
                  <a:cubicBezTo>
                    <a:pt x="9774" y="15658"/>
                    <a:pt x="9840" y="15625"/>
                    <a:pt x="9840" y="15558"/>
                  </a:cubicBezTo>
                  <a:lnTo>
                    <a:pt x="13777" y="10388"/>
                  </a:lnTo>
                  <a:lnTo>
                    <a:pt x="14510" y="9487"/>
                  </a:lnTo>
                  <a:cubicBezTo>
                    <a:pt x="14544" y="9387"/>
                    <a:pt x="14677" y="9353"/>
                    <a:pt x="14744" y="9353"/>
                  </a:cubicBezTo>
                  <a:cubicBezTo>
                    <a:pt x="14777" y="9353"/>
                    <a:pt x="14877" y="9387"/>
                    <a:pt x="14911" y="9454"/>
                  </a:cubicBezTo>
                  <a:lnTo>
                    <a:pt x="15178" y="9620"/>
                  </a:lnTo>
                  <a:lnTo>
                    <a:pt x="16845" y="7385"/>
                  </a:lnTo>
                  <a:cubicBezTo>
                    <a:pt x="17046" y="7119"/>
                    <a:pt x="17012" y="6685"/>
                    <a:pt x="16712" y="6451"/>
                  </a:cubicBezTo>
                  <a:lnTo>
                    <a:pt x="16712" y="6451"/>
                  </a:lnTo>
                  <a:lnTo>
                    <a:pt x="21890" y="10409"/>
                  </a:lnTo>
                  <a:lnTo>
                    <a:pt x="21890" y="10409"/>
                  </a:lnTo>
                  <a:cubicBezTo>
                    <a:pt x="21796" y="10347"/>
                    <a:pt x="21686" y="10316"/>
                    <a:pt x="21575" y="10316"/>
                  </a:cubicBezTo>
                  <a:cubicBezTo>
                    <a:pt x="21369" y="10316"/>
                    <a:pt x="21156" y="10420"/>
                    <a:pt x="21015" y="10621"/>
                  </a:cubicBezTo>
                  <a:lnTo>
                    <a:pt x="19347" y="12823"/>
                  </a:lnTo>
                  <a:lnTo>
                    <a:pt x="19581" y="12989"/>
                  </a:lnTo>
                  <a:cubicBezTo>
                    <a:pt x="19714" y="13056"/>
                    <a:pt x="19747" y="13290"/>
                    <a:pt x="19614" y="13390"/>
                  </a:cubicBezTo>
                  <a:lnTo>
                    <a:pt x="18914" y="14324"/>
                  </a:lnTo>
                  <a:lnTo>
                    <a:pt x="14944" y="19527"/>
                  </a:lnTo>
                  <a:cubicBezTo>
                    <a:pt x="14911" y="19561"/>
                    <a:pt x="14877" y="19627"/>
                    <a:pt x="14844" y="19627"/>
                  </a:cubicBezTo>
                  <a:cubicBezTo>
                    <a:pt x="14877" y="19661"/>
                    <a:pt x="14877" y="19694"/>
                    <a:pt x="14911" y="19694"/>
                  </a:cubicBezTo>
                  <a:lnTo>
                    <a:pt x="24284" y="26899"/>
                  </a:lnTo>
                  <a:cubicBezTo>
                    <a:pt x="24411" y="27001"/>
                    <a:pt x="24539" y="27045"/>
                    <a:pt x="24666" y="27045"/>
                  </a:cubicBezTo>
                  <a:cubicBezTo>
                    <a:pt x="24706" y="27045"/>
                    <a:pt x="24745" y="27041"/>
                    <a:pt x="24784" y="27033"/>
                  </a:cubicBezTo>
                  <a:lnTo>
                    <a:pt x="24851" y="27033"/>
                  </a:lnTo>
                  <a:cubicBezTo>
                    <a:pt x="24918" y="27033"/>
                    <a:pt x="24951" y="26999"/>
                    <a:pt x="25051" y="26999"/>
                  </a:cubicBezTo>
                  <a:cubicBezTo>
                    <a:pt x="25085" y="26999"/>
                    <a:pt x="25085" y="26966"/>
                    <a:pt x="25118" y="26966"/>
                  </a:cubicBezTo>
                  <a:lnTo>
                    <a:pt x="25251" y="26833"/>
                  </a:lnTo>
                  <a:cubicBezTo>
                    <a:pt x="25285" y="26799"/>
                    <a:pt x="25285" y="26733"/>
                    <a:pt x="25351" y="26733"/>
                  </a:cubicBezTo>
                  <a:lnTo>
                    <a:pt x="26552" y="24531"/>
                  </a:lnTo>
                  <a:lnTo>
                    <a:pt x="28220" y="21495"/>
                  </a:lnTo>
                  <a:lnTo>
                    <a:pt x="28787" y="20395"/>
                  </a:lnTo>
                  <a:lnTo>
                    <a:pt x="30288" y="17659"/>
                  </a:lnTo>
                  <a:cubicBezTo>
                    <a:pt x="30555" y="17259"/>
                    <a:pt x="30455" y="16859"/>
                    <a:pt x="30188" y="16659"/>
                  </a:cubicBezTo>
                  <a:lnTo>
                    <a:pt x="25936" y="13421"/>
                  </a:lnTo>
                  <a:lnTo>
                    <a:pt x="25936" y="13421"/>
                  </a:lnTo>
                  <a:cubicBezTo>
                    <a:pt x="25994" y="13453"/>
                    <a:pt x="26060" y="13469"/>
                    <a:pt x="26133" y="13469"/>
                  </a:cubicBezTo>
                  <a:cubicBezTo>
                    <a:pt x="26171" y="13469"/>
                    <a:pt x="26210" y="13465"/>
                    <a:pt x="26252" y="13456"/>
                  </a:cubicBezTo>
                  <a:cubicBezTo>
                    <a:pt x="26386" y="13456"/>
                    <a:pt x="26552" y="13356"/>
                    <a:pt x="26619" y="13256"/>
                  </a:cubicBezTo>
                  <a:cubicBezTo>
                    <a:pt x="26853" y="12989"/>
                    <a:pt x="26752" y="12656"/>
                    <a:pt x="26519" y="12456"/>
                  </a:cubicBezTo>
                  <a:lnTo>
                    <a:pt x="13610" y="2582"/>
                  </a:lnTo>
                  <a:cubicBezTo>
                    <a:pt x="13510" y="2482"/>
                    <a:pt x="13343" y="2449"/>
                    <a:pt x="13209" y="2449"/>
                  </a:cubicBezTo>
                  <a:cubicBezTo>
                    <a:pt x="13076" y="2449"/>
                    <a:pt x="12909" y="2515"/>
                    <a:pt x="12843" y="2649"/>
                  </a:cubicBezTo>
                  <a:cubicBezTo>
                    <a:pt x="12676" y="2916"/>
                    <a:pt x="12709" y="3249"/>
                    <a:pt x="12909" y="3449"/>
                  </a:cubicBezTo>
                  <a:lnTo>
                    <a:pt x="8573" y="147"/>
                  </a:lnTo>
                  <a:cubicBezTo>
                    <a:pt x="8428" y="51"/>
                    <a:pt x="8269" y="1"/>
                    <a:pt x="81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a:off x="7344150" y="4212475"/>
              <a:ext cx="272700" cy="260200"/>
            </a:xfrm>
            <a:custGeom>
              <a:rect b="b" l="l" r="r" t="t"/>
              <a:pathLst>
                <a:path extrusionOk="0" h="10408" w="10908">
                  <a:moveTo>
                    <a:pt x="4236" y="0"/>
                  </a:moveTo>
                  <a:lnTo>
                    <a:pt x="0" y="4237"/>
                  </a:lnTo>
                  <a:cubicBezTo>
                    <a:pt x="0" y="4303"/>
                    <a:pt x="67" y="4337"/>
                    <a:pt x="100" y="4404"/>
                  </a:cubicBezTo>
                  <a:cubicBezTo>
                    <a:pt x="500" y="4971"/>
                    <a:pt x="1001" y="5604"/>
                    <a:pt x="1668" y="6272"/>
                  </a:cubicBezTo>
                  <a:cubicBezTo>
                    <a:pt x="2135" y="6739"/>
                    <a:pt x="2635" y="7172"/>
                    <a:pt x="3202" y="7639"/>
                  </a:cubicBezTo>
                  <a:cubicBezTo>
                    <a:pt x="4904" y="9007"/>
                    <a:pt x="6605" y="9841"/>
                    <a:pt x="7872" y="10341"/>
                  </a:cubicBezTo>
                  <a:cubicBezTo>
                    <a:pt x="7939" y="10408"/>
                    <a:pt x="7972" y="10408"/>
                    <a:pt x="8072" y="10408"/>
                  </a:cubicBezTo>
                  <a:cubicBezTo>
                    <a:pt x="8106" y="10308"/>
                    <a:pt x="8139" y="10274"/>
                    <a:pt x="8206" y="10174"/>
                  </a:cubicBezTo>
                  <a:cubicBezTo>
                    <a:pt x="8239" y="10074"/>
                    <a:pt x="8306" y="9974"/>
                    <a:pt x="8339" y="9841"/>
                  </a:cubicBezTo>
                  <a:cubicBezTo>
                    <a:pt x="8339" y="9841"/>
                    <a:pt x="8339" y="9807"/>
                    <a:pt x="8406" y="9807"/>
                  </a:cubicBezTo>
                  <a:cubicBezTo>
                    <a:pt x="8539" y="9607"/>
                    <a:pt x="8640" y="9407"/>
                    <a:pt x="8773" y="9140"/>
                  </a:cubicBezTo>
                  <a:cubicBezTo>
                    <a:pt x="8840" y="8973"/>
                    <a:pt x="8973" y="8807"/>
                    <a:pt x="9073" y="8640"/>
                  </a:cubicBezTo>
                  <a:cubicBezTo>
                    <a:pt x="9140" y="8506"/>
                    <a:pt x="9173" y="8406"/>
                    <a:pt x="9273" y="8306"/>
                  </a:cubicBezTo>
                  <a:lnTo>
                    <a:pt x="9774" y="7439"/>
                  </a:lnTo>
                  <a:cubicBezTo>
                    <a:pt x="9840" y="7272"/>
                    <a:pt x="9974" y="7105"/>
                    <a:pt x="10074" y="6939"/>
                  </a:cubicBezTo>
                  <a:cubicBezTo>
                    <a:pt x="10107" y="6905"/>
                    <a:pt x="10141" y="6805"/>
                    <a:pt x="10141" y="6772"/>
                  </a:cubicBezTo>
                  <a:cubicBezTo>
                    <a:pt x="10241" y="6638"/>
                    <a:pt x="10274" y="6505"/>
                    <a:pt x="10341" y="6438"/>
                  </a:cubicBezTo>
                  <a:cubicBezTo>
                    <a:pt x="10574" y="6105"/>
                    <a:pt x="10741" y="5771"/>
                    <a:pt x="10908" y="5471"/>
                  </a:cubicBezTo>
                  <a:lnTo>
                    <a:pt x="8906" y="3937"/>
                  </a:lnTo>
                  <a:lnTo>
                    <a:pt x="4470" y="501"/>
                  </a:lnTo>
                  <a:cubicBezTo>
                    <a:pt x="4303" y="401"/>
                    <a:pt x="4236" y="167"/>
                    <a:pt x="4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a:off x="7585150" y="4015375"/>
              <a:ext cx="288550" cy="229650"/>
            </a:xfrm>
            <a:custGeom>
              <a:rect b="b" l="l" r="r" t="t"/>
              <a:pathLst>
                <a:path extrusionOk="0" h="9186" w="11542">
                  <a:moveTo>
                    <a:pt x="2758" y="0"/>
                  </a:moveTo>
                  <a:cubicBezTo>
                    <a:pt x="2716" y="0"/>
                    <a:pt x="2675" y="4"/>
                    <a:pt x="2635" y="12"/>
                  </a:cubicBezTo>
                  <a:cubicBezTo>
                    <a:pt x="2535" y="12"/>
                    <a:pt x="2469" y="45"/>
                    <a:pt x="2369" y="112"/>
                  </a:cubicBezTo>
                  <a:cubicBezTo>
                    <a:pt x="2335" y="145"/>
                    <a:pt x="2302" y="145"/>
                    <a:pt x="2269" y="179"/>
                  </a:cubicBezTo>
                  <a:lnTo>
                    <a:pt x="0" y="2347"/>
                  </a:lnTo>
                  <a:lnTo>
                    <a:pt x="6038" y="6984"/>
                  </a:lnTo>
                  <a:lnTo>
                    <a:pt x="7305" y="7984"/>
                  </a:lnTo>
                  <a:lnTo>
                    <a:pt x="7472" y="7618"/>
                  </a:lnTo>
                  <a:cubicBezTo>
                    <a:pt x="7514" y="7512"/>
                    <a:pt x="7610" y="7446"/>
                    <a:pt x="7700" y="7446"/>
                  </a:cubicBezTo>
                  <a:cubicBezTo>
                    <a:pt x="7752" y="7446"/>
                    <a:pt x="7802" y="7468"/>
                    <a:pt x="7839" y="7517"/>
                  </a:cubicBezTo>
                  <a:lnTo>
                    <a:pt x="10007" y="9185"/>
                  </a:lnTo>
                  <a:lnTo>
                    <a:pt x="11375" y="7384"/>
                  </a:lnTo>
                  <a:cubicBezTo>
                    <a:pt x="11508" y="7217"/>
                    <a:pt x="11542" y="7050"/>
                    <a:pt x="11508" y="6850"/>
                  </a:cubicBezTo>
                  <a:lnTo>
                    <a:pt x="11508" y="6784"/>
                  </a:lnTo>
                  <a:lnTo>
                    <a:pt x="11508" y="6717"/>
                  </a:lnTo>
                  <a:cubicBezTo>
                    <a:pt x="11508" y="6684"/>
                    <a:pt x="11475" y="6650"/>
                    <a:pt x="11475" y="6650"/>
                  </a:cubicBezTo>
                  <a:cubicBezTo>
                    <a:pt x="11475" y="6617"/>
                    <a:pt x="11442" y="6617"/>
                    <a:pt x="11442" y="6550"/>
                  </a:cubicBezTo>
                  <a:cubicBezTo>
                    <a:pt x="11375" y="6517"/>
                    <a:pt x="11342" y="6450"/>
                    <a:pt x="11308" y="6383"/>
                  </a:cubicBezTo>
                  <a:lnTo>
                    <a:pt x="9140" y="4715"/>
                  </a:lnTo>
                  <a:lnTo>
                    <a:pt x="3169" y="145"/>
                  </a:lnTo>
                  <a:cubicBezTo>
                    <a:pt x="3042" y="44"/>
                    <a:pt x="2895" y="0"/>
                    <a:pt x="2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7"/>
            <p:cNvSpPr/>
            <p:nvPr/>
          </p:nvSpPr>
          <p:spPr>
            <a:xfrm>
              <a:off x="7797800" y="4564400"/>
              <a:ext cx="276050" cy="255200"/>
            </a:xfrm>
            <a:custGeom>
              <a:rect b="b" l="l" r="r" t="t"/>
              <a:pathLst>
                <a:path extrusionOk="0" h="10208" w="11042">
                  <a:moveTo>
                    <a:pt x="4003" y="0"/>
                  </a:moveTo>
                  <a:lnTo>
                    <a:pt x="3503" y="500"/>
                  </a:lnTo>
                  <a:cubicBezTo>
                    <a:pt x="3069" y="934"/>
                    <a:pt x="2602" y="1401"/>
                    <a:pt x="2135" y="1901"/>
                  </a:cubicBezTo>
                  <a:lnTo>
                    <a:pt x="1835" y="2202"/>
                  </a:lnTo>
                  <a:lnTo>
                    <a:pt x="1001" y="3036"/>
                  </a:lnTo>
                  <a:lnTo>
                    <a:pt x="768" y="3269"/>
                  </a:lnTo>
                  <a:lnTo>
                    <a:pt x="634" y="3403"/>
                  </a:lnTo>
                  <a:lnTo>
                    <a:pt x="501" y="3536"/>
                  </a:lnTo>
                  <a:lnTo>
                    <a:pt x="367" y="3669"/>
                  </a:lnTo>
                  <a:cubicBezTo>
                    <a:pt x="267" y="3769"/>
                    <a:pt x="134" y="3903"/>
                    <a:pt x="0" y="4003"/>
                  </a:cubicBezTo>
                  <a:cubicBezTo>
                    <a:pt x="67" y="4070"/>
                    <a:pt x="67" y="4103"/>
                    <a:pt x="100" y="4170"/>
                  </a:cubicBezTo>
                  <a:cubicBezTo>
                    <a:pt x="868" y="5271"/>
                    <a:pt x="2135" y="6705"/>
                    <a:pt x="3936" y="8006"/>
                  </a:cubicBezTo>
                  <a:cubicBezTo>
                    <a:pt x="4504" y="8406"/>
                    <a:pt x="5104" y="8773"/>
                    <a:pt x="5671" y="9107"/>
                  </a:cubicBezTo>
                  <a:cubicBezTo>
                    <a:pt x="6472" y="9574"/>
                    <a:pt x="7205" y="9907"/>
                    <a:pt x="7873" y="10174"/>
                  </a:cubicBezTo>
                  <a:cubicBezTo>
                    <a:pt x="7973" y="10207"/>
                    <a:pt x="8006" y="10207"/>
                    <a:pt x="8106" y="10207"/>
                  </a:cubicBezTo>
                  <a:lnTo>
                    <a:pt x="11042" y="5037"/>
                  </a:lnTo>
                  <a:lnTo>
                    <a:pt x="11042" y="5037"/>
                  </a:lnTo>
                  <a:cubicBezTo>
                    <a:pt x="10986" y="5045"/>
                    <a:pt x="10933" y="5049"/>
                    <a:pt x="10882" y="5049"/>
                  </a:cubicBezTo>
                  <a:cubicBezTo>
                    <a:pt x="10715" y="5049"/>
                    <a:pt x="10569" y="5006"/>
                    <a:pt x="10441" y="4904"/>
                  </a:cubicBezTo>
                  <a:lnTo>
                    <a:pt x="6005" y="1535"/>
                  </a:lnTo>
                  <a:lnTo>
                    <a:pt x="40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7"/>
            <p:cNvSpPr/>
            <p:nvPr/>
          </p:nvSpPr>
          <p:spPr>
            <a:xfrm>
              <a:off x="7942075" y="4272750"/>
              <a:ext cx="271050" cy="249975"/>
            </a:xfrm>
            <a:custGeom>
              <a:rect b="b" l="l" r="r" t="t"/>
              <a:pathLst>
                <a:path extrusionOk="0" h="9999" w="10842">
                  <a:moveTo>
                    <a:pt x="1912" y="1"/>
                  </a:moveTo>
                  <a:cubicBezTo>
                    <a:pt x="1697" y="1"/>
                    <a:pt x="1486" y="100"/>
                    <a:pt x="1368" y="258"/>
                  </a:cubicBezTo>
                  <a:lnTo>
                    <a:pt x="0" y="2059"/>
                  </a:lnTo>
                  <a:lnTo>
                    <a:pt x="2168" y="3727"/>
                  </a:lnTo>
                  <a:cubicBezTo>
                    <a:pt x="2302" y="3827"/>
                    <a:pt x="2302" y="4027"/>
                    <a:pt x="2168" y="4094"/>
                  </a:cubicBezTo>
                  <a:lnTo>
                    <a:pt x="1835" y="4394"/>
                  </a:lnTo>
                  <a:lnTo>
                    <a:pt x="3136" y="5362"/>
                  </a:lnTo>
                  <a:lnTo>
                    <a:pt x="9173" y="9998"/>
                  </a:lnTo>
                  <a:lnTo>
                    <a:pt x="10674" y="7230"/>
                  </a:lnTo>
                  <a:cubicBezTo>
                    <a:pt x="10841" y="6996"/>
                    <a:pt x="10741" y="6596"/>
                    <a:pt x="10474" y="6396"/>
                  </a:cubicBezTo>
                  <a:lnTo>
                    <a:pt x="4503" y="1826"/>
                  </a:lnTo>
                  <a:lnTo>
                    <a:pt x="2335" y="158"/>
                  </a:lnTo>
                  <a:cubicBezTo>
                    <a:pt x="2212" y="49"/>
                    <a:pt x="2061" y="1"/>
                    <a:pt x="19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7707725" y="4266675"/>
              <a:ext cx="221850" cy="220175"/>
            </a:xfrm>
            <a:custGeom>
              <a:rect b="b" l="l" r="r" t="t"/>
              <a:pathLst>
                <a:path extrusionOk="0" h="8807" w="8874">
                  <a:moveTo>
                    <a:pt x="3703" y="1"/>
                  </a:moveTo>
                  <a:lnTo>
                    <a:pt x="3503" y="301"/>
                  </a:lnTo>
                  <a:lnTo>
                    <a:pt x="1" y="4837"/>
                  </a:lnTo>
                  <a:lnTo>
                    <a:pt x="234" y="5071"/>
                  </a:lnTo>
                  <a:lnTo>
                    <a:pt x="4904" y="8607"/>
                  </a:lnTo>
                  <a:lnTo>
                    <a:pt x="5171" y="8807"/>
                  </a:lnTo>
                  <a:lnTo>
                    <a:pt x="8607" y="4270"/>
                  </a:lnTo>
                  <a:lnTo>
                    <a:pt x="8874" y="3970"/>
                  </a:lnTo>
                  <a:lnTo>
                    <a:pt x="8607" y="3770"/>
                  </a:lnTo>
                  <a:lnTo>
                    <a:pt x="8373" y="3603"/>
                  </a:lnTo>
                  <a:lnTo>
                    <a:pt x="7273" y="2769"/>
                  </a:lnTo>
                  <a:lnTo>
                    <a:pt x="4204" y="401"/>
                  </a:lnTo>
                  <a:lnTo>
                    <a:pt x="37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7"/>
            <p:cNvSpPr/>
            <p:nvPr/>
          </p:nvSpPr>
          <p:spPr>
            <a:xfrm>
              <a:off x="7898700" y="4212475"/>
              <a:ext cx="51725" cy="49225"/>
            </a:xfrm>
            <a:custGeom>
              <a:rect b="b" l="l" r="r" t="t"/>
              <a:pathLst>
                <a:path extrusionOk="0" h="1969" w="2069">
                  <a:moveTo>
                    <a:pt x="701" y="0"/>
                  </a:moveTo>
                  <a:lnTo>
                    <a:pt x="1" y="934"/>
                  </a:lnTo>
                  <a:lnTo>
                    <a:pt x="1368" y="1968"/>
                  </a:lnTo>
                  <a:lnTo>
                    <a:pt x="2069" y="1034"/>
                  </a:lnTo>
                  <a:lnTo>
                    <a:pt x="7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7"/>
            <p:cNvSpPr/>
            <p:nvPr/>
          </p:nvSpPr>
          <p:spPr>
            <a:xfrm>
              <a:off x="7772775" y="3987725"/>
              <a:ext cx="200175" cy="165550"/>
            </a:xfrm>
            <a:custGeom>
              <a:rect b="b" l="l" r="r" t="t"/>
              <a:pathLst>
                <a:path extrusionOk="0" h="6622" w="8007">
                  <a:moveTo>
                    <a:pt x="1351" y="0"/>
                  </a:moveTo>
                  <a:cubicBezTo>
                    <a:pt x="1124" y="0"/>
                    <a:pt x="902" y="93"/>
                    <a:pt x="768" y="284"/>
                  </a:cubicBezTo>
                  <a:lnTo>
                    <a:pt x="1" y="1285"/>
                  </a:lnTo>
                  <a:lnTo>
                    <a:pt x="7006" y="6622"/>
                  </a:lnTo>
                  <a:lnTo>
                    <a:pt x="7773" y="5655"/>
                  </a:lnTo>
                  <a:cubicBezTo>
                    <a:pt x="8006" y="5321"/>
                    <a:pt x="7973" y="4887"/>
                    <a:pt x="7639" y="4587"/>
                  </a:cubicBezTo>
                  <a:lnTo>
                    <a:pt x="1835" y="151"/>
                  </a:lnTo>
                  <a:cubicBezTo>
                    <a:pt x="1693" y="51"/>
                    <a:pt x="1521" y="0"/>
                    <a:pt x="13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p:nvPr/>
          </p:nvSpPr>
          <p:spPr>
            <a:xfrm>
              <a:off x="7999600" y="4162000"/>
              <a:ext cx="200175" cy="165575"/>
            </a:xfrm>
            <a:custGeom>
              <a:rect b="b" l="l" r="r" t="t"/>
              <a:pathLst>
                <a:path extrusionOk="0" h="6623" w="8007">
                  <a:moveTo>
                    <a:pt x="1349" y="1"/>
                  </a:moveTo>
                  <a:cubicBezTo>
                    <a:pt x="1118" y="1"/>
                    <a:pt x="888" y="93"/>
                    <a:pt x="735" y="285"/>
                  </a:cubicBezTo>
                  <a:lnTo>
                    <a:pt x="1" y="1286"/>
                  </a:lnTo>
                  <a:lnTo>
                    <a:pt x="7006" y="6623"/>
                  </a:lnTo>
                  <a:lnTo>
                    <a:pt x="7740" y="5655"/>
                  </a:lnTo>
                  <a:cubicBezTo>
                    <a:pt x="8007" y="5322"/>
                    <a:pt x="7940" y="4855"/>
                    <a:pt x="7606" y="4588"/>
                  </a:cubicBezTo>
                  <a:lnTo>
                    <a:pt x="1835" y="151"/>
                  </a:lnTo>
                  <a:cubicBezTo>
                    <a:pt x="1693" y="52"/>
                    <a:pt x="1521" y="1"/>
                    <a:pt x="13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7"/>
            <p:cNvSpPr/>
            <p:nvPr/>
          </p:nvSpPr>
          <p:spPr>
            <a:xfrm>
              <a:off x="7684375" y="4437625"/>
              <a:ext cx="104275" cy="90875"/>
            </a:xfrm>
            <a:custGeom>
              <a:rect b="b" l="l" r="r" t="t"/>
              <a:pathLst>
                <a:path extrusionOk="0" h="3635" w="4171">
                  <a:moveTo>
                    <a:pt x="868" y="1"/>
                  </a:moveTo>
                  <a:lnTo>
                    <a:pt x="268" y="801"/>
                  </a:lnTo>
                  <a:cubicBezTo>
                    <a:pt x="1" y="1135"/>
                    <a:pt x="34" y="1602"/>
                    <a:pt x="368" y="1902"/>
                  </a:cubicBezTo>
                  <a:lnTo>
                    <a:pt x="2469" y="3470"/>
                  </a:lnTo>
                  <a:cubicBezTo>
                    <a:pt x="2608" y="3581"/>
                    <a:pt x="2771" y="3635"/>
                    <a:pt x="2932" y="3635"/>
                  </a:cubicBezTo>
                  <a:cubicBezTo>
                    <a:pt x="3158" y="3635"/>
                    <a:pt x="3381" y="3531"/>
                    <a:pt x="3537" y="3337"/>
                  </a:cubicBezTo>
                  <a:lnTo>
                    <a:pt x="4170" y="2503"/>
                  </a:lnTo>
                  <a:lnTo>
                    <a:pt x="8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7"/>
            <p:cNvSpPr/>
            <p:nvPr/>
          </p:nvSpPr>
          <p:spPr>
            <a:xfrm>
              <a:off x="7562625" y="4074875"/>
              <a:ext cx="249375" cy="208500"/>
            </a:xfrm>
            <a:custGeom>
              <a:rect b="b" l="l" r="r" t="t"/>
              <a:pathLst>
                <a:path extrusionOk="0" h="8340" w="9975">
                  <a:moveTo>
                    <a:pt x="901" y="0"/>
                  </a:moveTo>
                  <a:lnTo>
                    <a:pt x="1" y="901"/>
                  </a:lnTo>
                  <a:lnTo>
                    <a:pt x="5538" y="5137"/>
                  </a:lnTo>
                  <a:lnTo>
                    <a:pt x="9741" y="8340"/>
                  </a:lnTo>
                  <a:lnTo>
                    <a:pt x="9974" y="8073"/>
                  </a:lnTo>
                  <a:lnTo>
                    <a:pt x="7973" y="6505"/>
                  </a:lnTo>
                  <a:cubicBezTo>
                    <a:pt x="7873" y="6438"/>
                    <a:pt x="7840" y="6305"/>
                    <a:pt x="7906" y="6238"/>
                  </a:cubicBezTo>
                  <a:lnTo>
                    <a:pt x="8206" y="5604"/>
                  </a:lnTo>
                  <a:lnTo>
                    <a:pt x="6972" y="4637"/>
                  </a:lnTo>
                  <a:lnTo>
                    <a:pt x="9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7"/>
            <p:cNvSpPr/>
            <p:nvPr/>
          </p:nvSpPr>
          <p:spPr>
            <a:xfrm>
              <a:off x="7912875" y="4356750"/>
              <a:ext cx="258550" cy="193500"/>
            </a:xfrm>
            <a:custGeom>
              <a:rect b="b" l="l" r="r" t="t"/>
              <a:pathLst>
                <a:path extrusionOk="0" h="7740" w="10342">
                  <a:moveTo>
                    <a:pt x="201" y="0"/>
                  </a:moveTo>
                  <a:lnTo>
                    <a:pt x="1" y="300"/>
                  </a:lnTo>
                  <a:lnTo>
                    <a:pt x="4204" y="3503"/>
                  </a:lnTo>
                  <a:lnTo>
                    <a:pt x="9741" y="7739"/>
                  </a:lnTo>
                  <a:lnTo>
                    <a:pt x="10341" y="6672"/>
                  </a:lnTo>
                  <a:lnTo>
                    <a:pt x="4370" y="2035"/>
                  </a:lnTo>
                  <a:lnTo>
                    <a:pt x="3069" y="1068"/>
                  </a:lnTo>
                  <a:lnTo>
                    <a:pt x="2569" y="1535"/>
                  </a:lnTo>
                  <a:cubicBezTo>
                    <a:pt x="2536" y="1585"/>
                    <a:pt x="2477" y="1610"/>
                    <a:pt x="2415" y="1610"/>
                  </a:cubicBezTo>
                  <a:cubicBezTo>
                    <a:pt x="2352" y="1610"/>
                    <a:pt x="2286" y="1585"/>
                    <a:pt x="2236" y="1535"/>
                  </a:cubicBezTo>
                  <a:lnTo>
                    <a:pt x="468" y="167"/>
                  </a:lnTo>
                  <a:lnTo>
                    <a:pt x="2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7"/>
            <p:cNvSpPr/>
            <p:nvPr/>
          </p:nvSpPr>
          <p:spPr>
            <a:xfrm>
              <a:off x="7847000" y="4225375"/>
              <a:ext cx="105100" cy="91375"/>
            </a:xfrm>
            <a:custGeom>
              <a:rect b="b" l="l" r="r" t="t"/>
              <a:pathLst>
                <a:path extrusionOk="0" h="3655" w="4204">
                  <a:moveTo>
                    <a:pt x="1239" y="1"/>
                  </a:moveTo>
                  <a:cubicBezTo>
                    <a:pt x="1023" y="1"/>
                    <a:pt x="806" y="94"/>
                    <a:pt x="634" y="285"/>
                  </a:cubicBezTo>
                  <a:lnTo>
                    <a:pt x="0" y="1119"/>
                  </a:lnTo>
                  <a:lnTo>
                    <a:pt x="3303" y="3654"/>
                  </a:lnTo>
                  <a:lnTo>
                    <a:pt x="3970" y="2820"/>
                  </a:lnTo>
                  <a:cubicBezTo>
                    <a:pt x="4203" y="2487"/>
                    <a:pt x="4137" y="2053"/>
                    <a:pt x="3836" y="1753"/>
                  </a:cubicBezTo>
                  <a:lnTo>
                    <a:pt x="3470" y="1452"/>
                  </a:lnTo>
                  <a:lnTo>
                    <a:pt x="2102" y="452"/>
                  </a:lnTo>
                  <a:lnTo>
                    <a:pt x="1702" y="152"/>
                  </a:lnTo>
                  <a:cubicBezTo>
                    <a:pt x="1559" y="52"/>
                    <a:pt x="1399" y="1"/>
                    <a:pt x="1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7"/>
            <p:cNvSpPr/>
            <p:nvPr/>
          </p:nvSpPr>
          <p:spPr>
            <a:xfrm>
              <a:off x="7756100" y="4019825"/>
              <a:ext cx="191825" cy="156400"/>
            </a:xfrm>
            <a:custGeom>
              <a:rect b="b" l="l" r="r" t="t"/>
              <a:pathLst>
                <a:path extrusionOk="0" h="6256" w="7673">
                  <a:moveTo>
                    <a:pt x="668" y="1"/>
                  </a:moveTo>
                  <a:lnTo>
                    <a:pt x="267" y="601"/>
                  </a:lnTo>
                  <a:cubicBezTo>
                    <a:pt x="0" y="935"/>
                    <a:pt x="67" y="1435"/>
                    <a:pt x="401" y="1669"/>
                  </a:cubicBezTo>
                  <a:lnTo>
                    <a:pt x="6172" y="6105"/>
                  </a:lnTo>
                  <a:cubicBezTo>
                    <a:pt x="6314" y="6205"/>
                    <a:pt x="6486" y="6256"/>
                    <a:pt x="6658" y="6256"/>
                  </a:cubicBezTo>
                  <a:cubicBezTo>
                    <a:pt x="6889" y="6256"/>
                    <a:pt x="7119" y="6163"/>
                    <a:pt x="7272" y="5972"/>
                  </a:cubicBezTo>
                  <a:lnTo>
                    <a:pt x="7673" y="5371"/>
                  </a:lnTo>
                  <a:lnTo>
                    <a:pt x="6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7982925" y="4193300"/>
              <a:ext cx="191825" cy="155900"/>
            </a:xfrm>
            <a:custGeom>
              <a:rect b="b" l="l" r="r" t="t"/>
              <a:pathLst>
                <a:path extrusionOk="0" h="6236" w="7673">
                  <a:moveTo>
                    <a:pt x="668" y="0"/>
                  </a:moveTo>
                  <a:lnTo>
                    <a:pt x="234" y="567"/>
                  </a:lnTo>
                  <a:cubicBezTo>
                    <a:pt x="1" y="901"/>
                    <a:pt x="34" y="1401"/>
                    <a:pt x="368" y="1668"/>
                  </a:cubicBezTo>
                  <a:lnTo>
                    <a:pt x="6138" y="6071"/>
                  </a:lnTo>
                  <a:cubicBezTo>
                    <a:pt x="6292" y="6183"/>
                    <a:pt x="6462" y="6236"/>
                    <a:pt x="6628" y="6236"/>
                  </a:cubicBezTo>
                  <a:cubicBezTo>
                    <a:pt x="6860" y="6236"/>
                    <a:pt x="7084" y="6132"/>
                    <a:pt x="7239" y="5938"/>
                  </a:cubicBezTo>
                  <a:lnTo>
                    <a:pt x="7673" y="5371"/>
                  </a:lnTo>
                  <a:lnTo>
                    <a:pt x="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7"/>
            <p:cNvSpPr/>
            <p:nvPr/>
          </p:nvSpPr>
          <p:spPr>
            <a:xfrm>
              <a:off x="7759425" y="4202475"/>
              <a:ext cx="240200" cy="194525"/>
            </a:xfrm>
            <a:custGeom>
              <a:rect b="b" l="l" r="r" t="t"/>
              <a:pathLst>
                <a:path extrusionOk="0" h="7781" w="9608">
                  <a:moveTo>
                    <a:pt x="736" y="0"/>
                  </a:moveTo>
                  <a:cubicBezTo>
                    <a:pt x="635" y="0"/>
                    <a:pt x="523" y="45"/>
                    <a:pt x="501" y="134"/>
                  </a:cubicBezTo>
                  <a:lnTo>
                    <a:pt x="334" y="500"/>
                  </a:lnTo>
                  <a:lnTo>
                    <a:pt x="34" y="1134"/>
                  </a:lnTo>
                  <a:cubicBezTo>
                    <a:pt x="1" y="1234"/>
                    <a:pt x="1" y="1368"/>
                    <a:pt x="134" y="1468"/>
                  </a:cubicBezTo>
                  <a:lnTo>
                    <a:pt x="1669" y="2635"/>
                  </a:lnTo>
                  <a:lnTo>
                    <a:pt x="2136" y="3002"/>
                  </a:lnTo>
                  <a:lnTo>
                    <a:pt x="5205" y="5371"/>
                  </a:lnTo>
                  <a:lnTo>
                    <a:pt x="6305" y="6205"/>
                  </a:lnTo>
                  <a:lnTo>
                    <a:pt x="6539" y="6371"/>
                  </a:lnTo>
                  <a:lnTo>
                    <a:pt x="6806" y="6538"/>
                  </a:lnTo>
                  <a:lnTo>
                    <a:pt x="8340" y="7706"/>
                  </a:lnTo>
                  <a:cubicBezTo>
                    <a:pt x="8390" y="7756"/>
                    <a:pt x="8457" y="7781"/>
                    <a:pt x="8519" y="7781"/>
                  </a:cubicBezTo>
                  <a:cubicBezTo>
                    <a:pt x="8582" y="7781"/>
                    <a:pt x="8640" y="7756"/>
                    <a:pt x="8674" y="7706"/>
                  </a:cubicBezTo>
                  <a:lnTo>
                    <a:pt x="9174" y="7239"/>
                  </a:lnTo>
                  <a:lnTo>
                    <a:pt x="9508" y="6972"/>
                  </a:lnTo>
                  <a:cubicBezTo>
                    <a:pt x="9608" y="6872"/>
                    <a:pt x="9608" y="6672"/>
                    <a:pt x="9441" y="6571"/>
                  </a:cubicBezTo>
                  <a:lnTo>
                    <a:pt x="7273" y="4904"/>
                  </a:lnTo>
                  <a:lnTo>
                    <a:pt x="3036" y="1701"/>
                  </a:lnTo>
                  <a:lnTo>
                    <a:pt x="868" y="33"/>
                  </a:lnTo>
                  <a:cubicBezTo>
                    <a:pt x="835" y="11"/>
                    <a:pt x="787" y="0"/>
                    <a:pt x="7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7"/>
            <p:cNvSpPr/>
            <p:nvPr/>
          </p:nvSpPr>
          <p:spPr>
            <a:xfrm>
              <a:off x="7636025" y="4358200"/>
              <a:ext cx="240175" cy="193275"/>
            </a:xfrm>
            <a:custGeom>
              <a:rect b="b" l="l" r="r" t="t"/>
              <a:pathLst>
                <a:path extrusionOk="0" h="7731" w="9607">
                  <a:moveTo>
                    <a:pt x="1147" y="1"/>
                  </a:moveTo>
                  <a:cubicBezTo>
                    <a:pt x="1084" y="1"/>
                    <a:pt x="1017" y="26"/>
                    <a:pt x="967" y="76"/>
                  </a:cubicBezTo>
                  <a:lnTo>
                    <a:pt x="400" y="543"/>
                  </a:lnTo>
                  <a:lnTo>
                    <a:pt x="133" y="776"/>
                  </a:lnTo>
                  <a:cubicBezTo>
                    <a:pt x="0" y="910"/>
                    <a:pt x="0" y="1043"/>
                    <a:pt x="133" y="1143"/>
                  </a:cubicBezTo>
                  <a:lnTo>
                    <a:pt x="8706" y="7681"/>
                  </a:lnTo>
                  <a:cubicBezTo>
                    <a:pt x="8741" y="7716"/>
                    <a:pt x="8792" y="7731"/>
                    <a:pt x="8845" y="7731"/>
                  </a:cubicBezTo>
                  <a:cubicBezTo>
                    <a:pt x="8945" y="7731"/>
                    <a:pt x="9051" y="7680"/>
                    <a:pt x="9073" y="7614"/>
                  </a:cubicBezTo>
                  <a:lnTo>
                    <a:pt x="9240" y="7314"/>
                  </a:lnTo>
                  <a:lnTo>
                    <a:pt x="9574" y="6647"/>
                  </a:lnTo>
                  <a:cubicBezTo>
                    <a:pt x="9607" y="6514"/>
                    <a:pt x="9607" y="6413"/>
                    <a:pt x="9473" y="6313"/>
                  </a:cubicBezTo>
                  <a:lnTo>
                    <a:pt x="8039" y="5146"/>
                  </a:lnTo>
                  <a:lnTo>
                    <a:pt x="7772" y="4979"/>
                  </a:lnTo>
                  <a:lnTo>
                    <a:pt x="3102" y="1410"/>
                  </a:lnTo>
                  <a:lnTo>
                    <a:pt x="2869" y="1243"/>
                  </a:lnTo>
                  <a:lnTo>
                    <a:pt x="1301" y="76"/>
                  </a:lnTo>
                  <a:cubicBezTo>
                    <a:pt x="1268" y="26"/>
                    <a:pt x="1209" y="1"/>
                    <a:pt x="11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7"/>
            <p:cNvSpPr/>
            <p:nvPr/>
          </p:nvSpPr>
          <p:spPr>
            <a:xfrm>
              <a:off x="7368325" y="4243650"/>
              <a:ext cx="95100" cy="88600"/>
            </a:xfrm>
            <a:custGeom>
              <a:rect b="b" l="l" r="r" t="t"/>
              <a:pathLst>
                <a:path extrusionOk="0" h="3544" w="3804">
                  <a:moveTo>
                    <a:pt x="3588" y="1"/>
                  </a:moveTo>
                  <a:cubicBezTo>
                    <a:pt x="3556" y="1"/>
                    <a:pt x="3527" y="9"/>
                    <a:pt x="3503" y="21"/>
                  </a:cubicBezTo>
                  <a:cubicBezTo>
                    <a:pt x="2836" y="488"/>
                    <a:pt x="2235" y="988"/>
                    <a:pt x="1668" y="1522"/>
                  </a:cubicBezTo>
                  <a:cubicBezTo>
                    <a:pt x="1101" y="2056"/>
                    <a:pt x="567" y="2589"/>
                    <a:pt x="67" y="3257"/>
                  </a:cubicBezTo>
                  <a:cubicBezTo>
                    <a:pt x="0" y="3290"/>
                    <a:pt x="0" y="3390"/>
                    <a:pt x="67" y="3457"/>
                  </a:cubicBezTo>
                  <a:cubicBezTo>
                    <a:pt x="88" y="3520"/>
                    <a:pt x="150" y="3543"/>
                    <a:pt x="209" y="3543"/>
                  </a:cubicBezTo>
                  <a:cubicBezTo>
                    <a:pt x="243" y="3543"/>
                    <a:pt x="276" y="3536"/>
                    <a:pt x="301" y="3523"/>
                  </a:cubicBezTo>
                  <a:cubicBezTo>
                    <a:pt x="968" y="3056"/>
                    <a:pt x="1568" y="2556"/>
                    <a:pt x="2135" y="2022"/>
                  </a:cubicBezTo>
                  <a:cubicBezTo>
                    <a:pt x="2736" y="1455"/>
                    <a:pt x="3269" y="888"/>
                    <a:pt x="3770" y="254"/>
                  </a:cubicBezTo>
                  <a:cubicBezTo>
                    <a:pt x="3803" y="221"/>
                    <a:pt x="3803" y="121"/>
                    <a:pt x="3770" y="88"/>
                  </a:cubicBezTo>
                  <a:cubicBezTo>
                    <a:pt x="3706" y="24"/>
                    <a:pt x="3643" y="1"/>
                    <a:pt x="35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7"/>
            <p:cNvSpPr/>
            <p:nvPr/>
          </p:nvSpPr>
          <p:spPr>
            <a:xfrm>
              <a:off x="7634350" y="4043475"/>
              <a:ext cx="138450" cy="107650"/>
            </a:xfrm>
            <a:custGeom>
              <a:rect b="b" l="l" r="r" t="t"/>
              <a:pathLst>
                <a:path extrusionOk="0" h="4306" w="5538">
                  <a:moveTo>
                    <a:pt x="182" y="0"/>
                  </a:moveTo>
                  <a:cubicBezTo>
                    <a:pt x="139" y="0"/>
                    <a:pt x="92" y="16"/>
                    <a:pt x="34" y="56"/>
                  </a:cubicBezTo>
                  <a:cubicBezTo>
                    <a:pt x="0" y="122"/>
                    <a:pt x="0" y="222"/>
                    <a:pt x="34" y="256"/>
                  </a:cubicBezTo>
                  <a:cubicBezTo>
                    <a:pt x="834" y="1056"/>
                    <a:pt x="1668" y="1723"/>
                    <a:pt x="2535" y="2391"/>
                  </a:cubicBezTo>
                  <a:cubicBezTo>
                    <a:pt x="3436" y="3058"/>
                    <a:pt x="4303" y="3692"/>
                    <a:pt x="5271" y="4259"/>
                  </a:cubicBezTo>
                  <a:cubicBezTo>
                    <a:pt x="5301" y="4289"/>
                    <a:pt x="5337" y="4305"/>
                    <a:pt x="5372" y="4305"/>
                  </a:cubicBezTo>
                  <a:cubicBezTo>
                    <a:pt x="5414" y="4305"/>
                    <a:pt x="5453" y="4280"/>
                    <a:pt x="5471" y="4225"/>
                  </a:cubicBezTo>
                  <a:cubicBezTo>
                    <a:pt x="5538" y="4159"/>
                    <a:pt x="5538" y="4058"/>
                    <a:pt x="5471" y="3992"/>
                  </a:cubicBezTo>
                  <a:cubicBezTo>
                    <a:pt x="4670" y="3258"/>
                    <a:pt x="3836" y="2557"/>
                    <a:pt x="2969" y="1890"/>
                  </a:cubicBezTo>
                  <a:cubicBezTo>
                    <a:pt x="2102" y="1223"/>
                    <a:pt x="1201" y="589"/>
                    <a:pt x="267" y="22"/>
                  </a:cubicBezTo>
                  <a:cubicBezTo>
                    <a:pt x="240" y="8"/>
                    <a:pt x="212"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7"/>
            <p:cNvSpPr/>
            <p:nvPr/>
          </p:nvSpPr>
          <p:spPr>
            <a:xfrm>
              <a:off x="7978750" y="4686850"/>
              <a:ext cx="63400" cy="111575"/>
            </a:xfrm>
            <a:custGeom>
              <a:rect b="b" l="l" r="r" t="t"/>
              <a:pathLst>
                <a:path extrusionOk="0" h="4463" w="2536">
                  <a:moveTo>
                    <a:pt x="2354" y="0"/>
                  </a:moveTo>
                  <a:cubicBezTo>
                    <a:pt x="2297" y="0"/>
                    <a:pt x="2255" y="20"/>
                    <a:pt x="2236" y="39"/>
                  </a:cubicBezTo>
                  <a:cubicBezTo>
                    <a:pt x="1735" y="673"/>
                    <a:pt x="1368" y="1373"/>
                    <a:pt x="1002" y="2040"/>
                  </a:cubicBezTo>
                  <a:cubicBezTo>
                    <a:pt x="601" y="2774"/>
                    <a:pt x="268" y="3475"/>
                    <a:pt x="34" y="4209"/>
                  </a:cubicBezTo>
                  <a:cubicBezTo>
                    <a:pt x="1" y="4309"/>
                    <a:pt x="34" y="4342"/>
                    <a:pt x="68" y="4442"/>
                  </a:cubicBezTo>
                  <a:cubicBezTo>
                    <a:pt x="104" y="4454"/>
                    <a:pt x="136" y="4462"/>
                    <a:pt x="167" y="4462"/>
                  </a:cubicBezTo>
                  <a:cubicBezTo>
                    <a:pt x="221" y="4462"/>
                    <a:pt x="271" y="4439"/>
                    <a:pt x="334" y="4375"/>
                  </a:cubicBezTo>
                  <a:cubicBezTo>
                    <a:pt x="835" y="3775"/>
                    <a:pt x="1202" y="3041"/>
                    <a:pt x="1569" y="2374"/>
                  </a:cubicBezTo>
                  <a:cubicBezTo>
                    <a:pt x="1936" y="1673"/>
                    <a:pt x="2269" y="973"/>
                    <a:pt x="2536" y="206"/>
                  </a:cubicBezTo>
                  <a:cubicBezTo>
                    <a:pt x="2536" y="139"/>
                    <a:pt x="2536" y="106"/>
                    <a:pt x="2503" y="39"/>
                  </a:cubicBezTo>
                  <a:cubicBezTo>
                    <a:pt x="2446" y="11"/>
                    <a:pt x="2396" y="0"/>
                    <a:pt x="2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7"/>
            <p:cNvSpPr/>
            <p:nvPr/>
          </p:nvSpPr>
          <p:spPr>
            <a:xfrm>
              <a:off x="8047975" y="4361200"/>
              <a:ext cx="139300" cy="108700"/>
            </a:xfrm>
            <a:custGeom>
              <a:rect b="b" l="l" r="r" t="t"/>
              <a:pathLst>
                <a:path extrusionOk="0" h="4348" w="5572">
                  <a:moveTo>
                    <a:pt x="208" y="0"/>
                  </a:moveTo>
                  <a:cubicBezTo>
                    <a:pt x="163" y="0"/>
                    <a:pt x="120" y="17"/>
                    <a:pt x="101" y="56"/>
                  </a:cubicBezTo>
                  <a:cubicBezTo>
                    <a:pt x="0" y="156"/>
                    <a:pt x="0" y="222"/>
                    <a:pt x="101" y="323"/>
                  </a:cubicBezTo>
                  <a:cubicBezTo>
                    <a:pt x="901" y="1123"/>
                    <a:pt x="1735" y="1790"/>
                    <a:pt x="2602" y="2457"/>
                  </a:cubicBezTo>
                  <a:cubicBezTo>
                    <a:pt x="3470" y="3091"/>
                    <a:pt x="4337" y="3725"/>
                    <a:pt x="5304" y="4325"/>
                  </a:cubicBezTo>
                  <a:cubicBezTo>
                    <a:pt x="5318" y="4339"/>
                    <a:pt x="5343" y="4347"/>
                    <a:pt x="5373" y="4347"/>
                  </a:cubicBezTo>
                  <a:cubicBezTo>
                    <a:pt x="5415" y="4347"/>
                    <a:pt x="5465" y="4331"/>
                    <a:pt x="5504" y="4292"/>
                  </a:cubicBezTo>
                  <a:cubicBezTo>
                    <a:pt x="5571" y="4192"/>
                    <a:pt x="5571" y="4125"/>
                    <a:pt x="5504" y="4025"/>
                  </a:cubicBezTo>
                  <a:cubicBezTo>
                    <a:pt x="4737" y="3225"/>
                    <a:pt x="3903" y="2557"/>
                    <a:pt x="3003" y="1890"/>
                  </a:cubicBezTo>
                  <a:cubicBezTo>
                    <a:pt x="2135" y="1223"/>
                    <a:pt x="1268" y="623"/>
                    <a:pt x="301" y="22"/>
                  </a:cubicBezTo>
                  <a:cubicBezTo>
                    <a:pt x="273" y="8"/>
                    <a:pt x="240" y="0"/>
                    <a:pt x="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7"/>
            <p:cNvSpPr/>
            <p:nvPr/>
          </p:nvSpPr>
          <p:spPr>
            <a:xfrm>
              <a:off x="7299950" y="3697825"/>
              <a:ext cx="1130825" cy="1173475"/>
            </a:xfrm>
            <a:custGeom>
              <a:rect b="b" l="l" r="r" t="t"/>
              <a:pathLst>
                <a:path extrusionOk="0" h="46939" w="45233">
                  <a:moveTo>
                    <a:pt x="20281" y="11913"/>
                  </a:moveTo>
                  <a:cubicBezTo>
                    <a:pt x="20381" y="11913"/>
                    <a:pt x="20515" y="11947"/>
                    <a:pt x="20581" y="12014"/>
                  </a:cubicBezTo>
                  <a:lnTo>
                    <a:pt x="26386" y="16417"/>
                  </a:lnTo>
                  <a:cubicBezTo>
                    <a:pt x="26586" y="16584"/>
                    <a:pt x="26619" y="16884"/>
                    <a:pt x="26452" y="17051"/>
                  </a:cubicBezTo>
                  <a:lnTo>
                    <a:pt x="25852" y="17851"/>
                  </a:lnTo>
                  <a:lnTo>
                    <a:pt x="19347" y="12847"/>
                  </a:lnTo>
                  <a:lnTo>
                    <a:pt x="19914" y="12080"/>
                  </a:lnTo>
                  <a:cubicBezTo>
                    <a:pt x="20014" y="11947"/>
                    <a:pt x="20181" y="11913"/>
                    <a:pt x="20281" y="11913"/>
                  </a:cubicBezTo>
                  <a:close/>
                  <a:moveTo>
                    <a:pt x="18980" y="13348"/>
                  </a:moveTo>
                  <a:lnTo>
                    <a:pt x="25485" y="18351"/>
                  </a:lnTo>
                  <a:lnTo>
                    <a:pt x="25218" y="18652"/>
                  </a:lnTo>
                  <a:cubicBezTo>
                    <a:pt x="25123" y="18765"/>
                    <a:pt x="25007" y="18825"/>
                    <a:pt x="24882" y="18825"/>
                  </a:cubicBezTo>
                  <a:cubicBezTo>
                    <a:pt x="24786" y="18825"/>
                    <a:pt x="24685" y="18790"/>
                    <a:pt x="24584" y="18718"/>
                  </a:cubicBezTo>
                  <a:lnTo>
                    <a:pt x="19814" y="15049"/>
                  </a:lnTo>
                  <a:lnTo>
                    <a:pt x="18814" y="14282"/>
                  </a:lnTo>
                  <a:cubicBezTo>
                    <a:pt x="18713" y="14215"/>
                    <a:pt x="18647" y="14115"/>
                    <a:pt x="18647" y="14015"/>
                  </a:cubicBezTo>
                  <a:cubicBezTo>
                    <a:pt x="18647" y="13882"/>
                    <a:pt x="18647" y="13748"/>
                    <a:pt x="18713" y="13681"/>
                  </a:cubicBezTo>
                  <a:lnTo>
                    <a:pt x="18980" y="13348"/>
                  </a:lnTo>
                  <a:close/>
                  <a:moveTo>
                    <a:pt x="23250" y="19886"/>
                  </a:moveTo>
                  <a:lnTo>
                    <a:pt x="24251" y="20653"/>
                  </a:lnTo>
                  <a:lnTo>
                    <a:pt x="23917" y="21087"/>
                  </a:lnTo>
                  <a:lnTo>
                    <a:pt x="23817" y="21020"/>
                  </a:lnTo>
                  <a:cubicBezTo>
                    <a:pt x="23617" y="20870"/>
                    <a:pt x="23383" y="20795"/>
                    <a:pt x="23154" y="20795"/>
                  </a:cubicBezTo>
                  <a:cubicBezTo>
                    <a:pt x="22925" y="20795"/>
                    <a:pt x="22700" y="20870"/>
                    <a:pt x="22516" y="21020"/>
                  </a:cubicBezTo>
                  <a:lnTo>
                    <a:pt x="23083" y="20253"/>
                  </a:lnTo>
                  <a:cubicBezTo>
                    <a:pt x="23183" y="20153"/>
                    <a:pt x="23217" y="20019"/>
                    <a:pt x="23250" y="19886"/>
                  </a:cubicBezTo>
                  <a:close/>
                  <a:moveTo>
                    <a:pt x="11408" y="15483"/>
                  </a:moveTo>
                  <a:lnTo>
                    <a:pt x="18347" y="20753"/>
                  </a:lnTo>
                  <a:lnTo>
                    <a:pt x="18146" y="21153"/>
                  </a:lnTo>
                  <a:cubicBezTo>
                    <a:pt x="18080" y="21220"/>
                    <a:pt x="18080" y="21254"/>
                    <a:pt x="18080" y="21354"/>
                  </a:cubicBezTo>
                  <a:lnTo>
                    <a:pt x="10941" y="15883"/>
                  </a:lnTo>
                  <a:lnTo>
                    <a:pt x="11408" y="15483"/>
                  </a:lnTo>
                  <a:close/>
                  <a:moveTo>
                    <a:pt x="14185" y="13023"/>
                  </a:moveTo>
                  <a:cubicBezTo>
                    <a:pt x="14256" y="13023"/>
                    <a:pt x="14324" y="13042"/>
                    <a:pt x="14377" y="13081"/>
                  </a:cubicBezTo>
                  <a:lnTo>
                    <a:pt x="18713" y="16417"/>
                  </a:lnTo>
                  <a:lnTo>
                    <a:pt x="22550" y="19352"/>
                  </a:lnTo>
                  <a:lnTo>
                    <a:pt x="22583" y="19386"/>
                  </a:lnTo>
                  <a:lnTo>
                    <a:pt x="22650" y="19419"/>
                  </a:lnTo>
                  <a:cubicBezTo>
                    <a:pt x="22683" y="19452"/>
                    <a:pt x="22683" y="19519"/>
                    <a:pt x="22716" y="19586"/>
                  </a:cubicBezTo>
                  <a:cubicBezTo>
                    <a:pt x="22750" y="19719"/>
                    <a:pt x="22716" y="19819"/>
                    <a:pt x="22650" y="19919"/>
                  </a:cubicBezTo>
                  <a:lnTo>
                    <a:pt x="21415" y="21520"/>
                  </a:lnTo>
                  <a:lnTo>
                    <a:pt x="19514" y="20053"/>
                  </a:lnTo>
                  <a:cubicBezTo>
                    <a:pt x="19420" y="20005"/>
                    <a:pt x="19309" y="19958"/>
                    <a:pt x="19193" y="19958"/>
                  </a:cubicBezTo>
                  <a:cubicBezTo>
                    <a:pt x="19145" y="19958"/>
                    <a:pt x="19096" y="19966"/>
                    <a:pt x="19047" y="19986"/>
                  </a:cubicBezTo>
                  <a:cubicBezTo>
                    <a:pt x="18880" y="20019"/>
                    <a:pt x="18747" y="20153"/>
                    <a:pt x="18680" y="20253"/>
                  </a:cubicBezTo>
                  <a:lnTo>
                    <a:pt x="18647" y="20320"/>
                  </a:lnTo>
                  <a:lnTo>
                    <a:pt x="11875" y="15049"/>
                  </a:lnTo>
                  <a:lnTo>
                    <a:pt x="13877" y="13148"/>
                  </a:lnTo>
                  <a:cubicBezTo>
                    <a:pt x="13957" y="13067"/>
                    <a:pt x="14075" y="13023"/>
                    <a:pt x="14185" y="13023"/>
                  </a:cubicBezTo>
                  <a:close/>
                  <a:moveTo>
                    <a:pt x="24718" y="21020"/>
                  </a:moveTo>
                  <a:lnTo>
                    <a:pt x="25585" y="21687"/>
                  </a:lnTo>
                  <a:lnTo>
                    <a:pt x="25251" y="22154"/>
                  </a:lnTo>
                  <a:lnTo>
                    <a:pt x="24384" y="21487"/>
                  </a:lnTo>
                  <a:lnTo>
                    <a:pt x="24718" y="21020"/>
                  </a:lnTo>
                  <a:close/>
                  <a:moveTo>
                    <a:pt x="26085" y="22087"/>
                  </a:moveTo>
                  <a:lnTo>
                    <a:pt x="27086" y="22855"/>
                  </a:lnTo>
                  <a:cubicBezTo>
                    <a:pt x="27086" y="22855"/>
                    <a:pt x="27053" y="22855"/>
                    <a:pt x="27053" y="22888"/>
                  </a:cubicBezTo>
                  <a:lnTo>
                    <a:pt x="27019" y="22921"/>
                  </a:lnTo>
                  <a:lnTo>
                    <a:pt x="26886" y="23055"/>
                  </a:lnTo>
                  <a:lnTo>
                    <a:pt x="26786" y="23155"/>
                  </a:lnTo>
                  <a:lnTo>
                    <a:pt x="26219" y="23889"/>
                  </a:lnTo>
                  <a:cubicBezTo>
                    <a:pt x="26319" y="23722"/>
                    <a:pt x="26319" y="23555"/>
                    <a:pt x="26319" y="23355"/>
                  </a:cubicBezTo>
                  <a:cubicBezTo>
                    <a:pt x="26252" y="23055"/>
                    <a:pt x="26152" y="22788"/>
                    <a:pt x="25885" y="22655"/>
                  </a:cubicBezTo>
                  <a:lnTo>
                    <a:pt x="25752" y="22554"/>
                  </a:lnTo>
                  <a:lnTo>
                    <a:pt x="26085" y="22087"/>
                  </a:lnTo>
                  <a:close/>
                  <a:moveTo>
                    <a:pt x="23123" y="21366"/>
                  </a:moveTo>
                  <a:cubicBezTo>
                    <a:pt x="23220" y="21366"/>
                    <a:pt x="23314" y="21403"/>
                    <a:pt x="23383" y="21487"/>
                  </a:cubicBezTo>
                  <a:lnTo>
                    <a:pt x="23517" y="21554"/>
                  </a:lnTo>
                  <a:lnTo>
                    <a:pt x="24017" y="21921"/>
                  </a:lnTo>
                  <a:lnTo>
                    <a:pt x="24651" y="22388"/>
                  </a:lnTo>
                  <a:lnTo>
                    <a:pt x="24885" y="22588"/>
                  </a:lnTo>
                  <a:lnTo>
                    <a:pt x="25385" y="23021"/>
                  </a:lnTo>
                  <a:lnTo>
                    <a:pt x="25518" y="23088"/>
                  </a:lnTo>
                  <a:cubicBezTo>
                    <a:pt x="25585" y="23188"/>
                    <a:pt x="25685" y="23255"/>
                    <a:pt x="25685" y="23388"/>
                  </a:cubicBezTo>
                  <a:lnTo>
                    <a:pt x="25685" y="23422"/>
                  </a:lnTo>
                  <a:cubicBezTo>
                    <a:pt x="25685" y="23522"/>
                    <a:pt x="25618" y="23622"/>
                    <a:pt x="25585" y="23722"/>
                  </a:cubicBezTo>
                  <a:lnTo>
                    <a:pt x="25118" y="24289"/>
                  </a:lnTo>
                  <a:lnTo>
                    <a:pt x="23450" y="23021"/>
                  </a:lnTo>
                  <a:lnTo>
                    <a:pt x="22283" y="22121"/>
                  </a:lnTo>
                  <a:lnTo>
                    <a:pt x="22750" y="21554"/>
                  </a:lnTo>
                  <a:cubicBezTo>
                    <a:pt x="22847" y="21437"/>
                    <a:pt x="22989" y="21366"/>
                    <a:pt x="23123" y="21366"/>
                  </a:cubicBezTo>
                  <a:close/>
                  <a:moveTo>
                    <a:pt x="29354" y="18852"/>
                  </a:moveTo>
                  <a:cubicBezTo>
                    <a:pt x="29421" y="18852"/>
                    <a:pt x="29555" y="18885"/>
                    <a:pt x="29655" y="18919"/>
                  </a:cubicBezTo>
                  <a:lnTo>
                    <a:pt x="35425" y="23355"/>
                  </a:lnTo>
                  <a:cubicBezTo>
                    <a:pt x="35526" y="23422"/>
                    <a:pt x="35592" y="23522"/>
                    <a:pt x="35592" y="23622"/>
                  </a:cubicBezTo>
                  <a:lnTo>
                    <a:pt x="35592" y="23722"/>
                  </a:lnTo>
                  <a:cubicBezTo>
                    <a:pt x="35592" y="23789"/>
                    <a:pt x="35559" y="23922"/>
                    <a:pt x="35526" y="24022"/>
                  </a:cubicBezTo>
                  <a:lnTo>
                    <a:pt x="34925" y="24756"/>
                  </a:lnTo>
                  <a:lnTo>
                    <a:pt x="28420" y="19752"/>
                  </a:lnTo>
                  <a:lnTo>
                    <a:pt x="29021" y="19019"/>
                  </a:lnTo>
                  <a:cubicBezTo>
                    <a:pt x="29088" y="18919"/>
                    <a:pt x="29188" y="18852"/>
                    <a:pt x="29288" y="18852"/>
                  </a:cubicBezTo>
                  <a:close/>
                  <a:moveTo>
                    <a:pt x="28020" y="20253"/>
                  </a:moveTo>
                  <a:lnTo>
                    <a:pt x="34525" y="25256"/>
                  </a:lnTo>
                  <a:lnTo>
                    <a:pt x="34258" y="25590"/>
                  </a:lnTo>
                  <a:cubicBezTo>
                    <a:pt x="34161" y="25726"/>
                    <a:pt x="34029" y="25794"/>
                    <a:pt x="33904" y="25794"/>
                  </a:cubicBezTo>
                  <a:cubicBezTo>
                    <a:pt x="33814" y="25794"/>
                    <a:pt x="33727" y="25760"/>
                    <a:pt x="33657" y="25690"/>
                  </a:cubicBezTo>
                  <a:lnTo>
                    <a:pt x="32690" y="24923"/>
                  </a:lnTo>
                  <a:lnTo>
                    <a:pt x="27887" y="21254"/>
                  </a:lnTo>
                  <a:cubicBezTo>
                    <a:pt x="27753" y="21187"/>
                    <a:pt x="27720" y="21053"/>
                    <a:pt x="27687" y="20920"/>
                  </a:cubicBezTo>
                  <a:cubicBezTo>
                    <a:pt x="27687" y="20820"/>
                    <a:pt x="27687" y="20686"/>
                    <a:pt x="27753" y="20586"/>
                  </a:cubicBezTo>
                  <a:lnTo>
                    <a:pt x="28020" y="20253"/>
                  </a:lnTo>
                  <a:close/>
                  <a:moveTo>
                    <a:pt x="19247" y="15483"/>
                  </a:moveTo>
                  <a:cubicBezTo>
                    <a:pt x="19314" y="15483"/>
                    <a:pt x="19381" y="15483"/>
                    <a:pt x="19414" y="15516"/>
                  </a:cubicBezTo>
                  <a:lnTo>
                    <a:pt x="24217" y="19185"/>
                  </a:lnTo>
                  <a:lnTo>
                    <a:pt x="27520" y="21687"/>
                  </a:lnTo>
                  <a:lnTo>
                    <a:pt x="32323" y="25356"/>
                  </a:lnTo>
                  <a:cubicBezTo>
                    <a:pt x="32390" y="25390"/>
                    <a:pt x="32390" y="25490"/>
                    <a:pt x="32390" y="25557"/>
                  </a:cubicBezTo>
                  <a:cubicBezTo>
                    <a:pt x="32390" y="25590"/>
                    <a:pt x="32390" y="25690"/>
                    <a:pt x="32357" y="25723"/>
                  </a:cubicBezTo>
                  <a:cubicBezTo>
                    <a:pt x="32290" y="25757"/>
                    <a:pt x="32256" y="25823"/>
                    <a:pt x="32190" y="25823"/>
                  </a:cubicBezTo>
                  <a:cubicBezTo>
                    <a:pt x="32156" y="25823"/>
                    <a:pt x="32056" y="25823"/>
                    <a:pt x="32023" y="25757"/>
                  </a:cubicBezTo>
                  <a:lnTo>
                    <a:pt x="28220" y="22855"/>
                  </a:lnTo>
                  <a:cubicBezTo>
                    <a:pt x="28187" y="22855"/>
                    <a:pt x="28187" y="22821"/>
                    <a:pt x="28154" y="22821"/>
                  </a:cubicBezTo>
                  <a:lnTo>
                    <a:pt x="26252" y="21354"/>
                  </a:lnTo>
                  <a:lnTo>
                    <a:pt x="24885" y="20320"/>
                  </a:lnTo>
                  <a:lnTo>
                    <a:pt x="23017" y="18885"/>
                  </a:lnTo>
                  <a:lnTo>
                    <a:pt x="22983" y="18852"/>
                  </a:lnTo>
                  <a:lnTo>
                    <a:pt x="22916" y="18818"/>
                  </a:lnTo>
                  <a:lnTo>
                    <a:pt x="19080" y="15883"/>
                  </a:lnTo>
                  <a:cubicBezTo>
                    <a:pt x="19014" y="15883"/>
                    <a:pt x="19014" y="15850"/>
                    <a:pt x="19014" y="15750"/>
                  </a:cubicBezTo>
                  <a:cubicBezTo>
                    <a:pt x="19014" y="15683"/>
                    <a:pt x="19014" y="15650"/>
                    <a:pt x="19047" y="15549"/>
                  </a:cubicBezTo>
                  <a:cubicBezTo>
                    <a:pt x="19080" y="15516"/>
                    <a:pt x="19147" y="15483"/>
                    <a:pt x="19214" y="15483"/>
                  </a:cubicBezTo>
                  <a:close/>
                  <a:moveTo>
                    <a:pt x="13143" y="25924"/>
                  </a:moveTo>
                  <a:cubicBezTo>
                    <a:pt x="13076" y="25924"/>
                    <a:pt x="13076" y="25924"/>
                    <a:pt x="13076" y="25990"/>
                  </a:cubicBezTo>
                  <a:cubicBezTo>
                    <a:pt x="13076" y="25990"/>
                    <a:pt x="13076" y="25924"/>
                    <a:pt x="13143" y="25924"/>
                  </a:cubicBezTo>
                  <a:close/>
                  <a:moveTo>
                    <a:pt x="10508" y="16383"/>
                  </a:moveTo>
                  <a:lnTo>
                    <a:pt x="19347" y="23122"/>
                  </a:lnTo>
                  <a:lnTo>
                    <a:pt x="16212" y="27224"/>
                  </a:lnTo>
                  <a:lnTo>
                    <a:pt x="14911" y="26224"/>
                  </a:lnTo>
                  <a:cubicBezTo>
                    <a:pt x="14815" y="26144"/>
                    <a:pt x="14697" y="26103"/>
                    <a:pt x="14578" y="26103"/>
                  </a:cubicBezTo>
                  <a:cubicBezTo>
                    <a:pt x="14447" y="26103"/>
                    <a:pt x="14315" y="26152"/>
                    <a:pt x="14210" y="26257"/>
                  </a:cubicBezTo>
                  <a:lnTo>
                    <a:pt x="13843" y="26591"/>
                  </a:lnTo>
                  <a:lnTo>
                    <a:pt x="13076" y="25990"/>
                  </a:lnTo>
                  <a:lnTo>
                    <a:pt x="12576" y="25590"/>
                  </a:lnTo>
                  <a:lnTo>
                    <a:pt x="6471" y="20887"/>
                  </a:lnTo>
                  <a:cubicBezTo>
                    <a:pt x="6405" y="20853"/>
                    <a:pt x="6371" y="20820"/>
                    <a:pt x="6338" y="20720"/>
                  </a:cubicBezTo>
                  <a:cubicBezTo>
                    <a:pt x="6338" y="20686"/>
                    <a:pt x="6305" y="20653"/>
                    <a:pt x="6305" y="20586"/>
                  </a:cubicBezTo>
                  <a:cubicBezTo>
                    <a:pt x="6305" y="20453"/>
                    <a:pt x="6338" y="20386"/>
                    <a:pt x="6405" y="20286"/>
                  </a:cubicBezTo>
                  <a:lnTo>
                    <a:pt x="6638" y="20086"/>
                  </a:lnTo>
                  <a:lnTo>
                    <a:pt x="9574" y="17251"/>
                  </a:lnTo>
                  <a:lnTo>
                    <a:pt x="10174" y="16717"/>
                  </a:lnTo>
                  <a:lnTo>
                    <a:pt x="10508" y="16383"/>
                  </a:lnTo>
                  <a:close/>
                  <a:moveTo>
                    <a:pt x="19147" y="20520"/>
                  </a:moveTo>
                  <a:lnTo>
                    <a:pt x="20748" y="21754"/>
                  </a:lnTo>
                  <a:lnTo>
                    <a:pt x="21048" y="21987"/>
                  </a:lnTo>
                  <a:lnTo>
                    <a:pt x="21515" y="22354"/>
                  </a:lnTo>
                  <a:lnTo>
                    <a:pt x="21716" y="22521"/>
                  </a:lnTo>
                  <a:lnTo>
                    <a:pt x="25018" y="25056"/>
                  </a:lnTo>
                  <a:lnTo>
                    <a:pt x="25218" y="25223"/>
                  </a:lnTo>
                  <a:lnTo>
                    <a:pt x="25718" y="25590"/>
                  </a:lnTo>
                  <a:lnTo>
                    <a:pt x="26019" y="25823"/>
                  </a:lnTo>
                  <a:lnTo>
                    <a:pt x="27620" y="27058"/>
                  </a:lnTo>
                  <a:lnTo>
                    <a:pt x="27553" y="27158"/>
                  </a:lnTo>
                  <a:lnTo>
                    <a:pt x="27086" y="27558"/>
                  </a:lnTo>
                  <a:lnTo>
                    <a:pt x="26886" y="27725"/>
                  </a:lnTo>
                  <a:lnTo>
                    <a:pt x="25618" y="26757"/>
                  </a:lnTo>
                  <a:lnTo>
                    <a:pt x="25185" y="26391"/>
                  </a:lnTo>
                  <a:lnTo>
                    <a:pt x="24718" y="26024"/>
                  </a:lnTo>
                  <a:lnTo>
                    <a:pt x="21015" y="23188"/>
                  </a:lnTo>
                  <a:lnTo>
                    <a:pt x="20548" y="22788"/>
                  </a:lnTo>
                  <a:lnTo>
                    <a:pt x="20081" y="22421"/>
                  </a:lnTo>
                  <a:lnTo>
                    <a:pt x="18847" y="21454"/>
                  </a:lnTo>
                  <a:lnTo>
                    <a:pt x="18814" y="21153"/>
                  </a:lnTo>
                  <a:lnTo>
                    <a:pt x="19080" y="20586"/>
                  </a:lnTo>
                  <a:lnTo>
                    <a:pt x="19147" y="20520"/>
                  </a:lnTo>
                  <a:close/>
                  <a:moveTo>
                    <a:pt x="5904" y="21053"/>
                  </a:moveTo>
                  <a:cubicBezTo>
                    <a:pt x="5971" y="21120"/>
                    <a:pt x="6038" y="21220"/>
                    <a:pt x="6138" y="21254"/>
                  </a:cubicBezTo>
                  <a:lnTo>
                    <a:pt x="12342" y="26024"/>
                  </a:lnTo>
                  <a:cubicBezTo>
                    <a:pt x="12175" y="26357"/>
                    <a:pt x="12009" y="26591"/>
                    <a:pt x="11875" y="26858"/>
                  </a:cubicBezTo>
                  <a:lnTo>
                    <a:pt x="11575" y="27358"/>
                  </a:lnTo>
                  <a:cubicBezTo>
                    <a:pt x="11508" y="27525"/>
                    <a:pt x="11375" y="27691"/>
                    <a:pt x="11308" y="27858"/>
                  </a:cubicBezTo>
                  <a:cubicBezTo>
                    <a:pt x="11208" y="28025"/>
                    <a:pt x="11141" y="28125"/>
                    <a:pt x="11041" y="28259"/>
                  </a:cubicBezTo>
                  <a:cubicBezTo>
                    <a:pt x="10975" y="28425"/>
                    <a:pt x="10875" y="28559"/>
                    <a:pt x="10808" y="28726"/>
                  </a:cubicBezTo>
                  <a:cubicBezTo>
                    <a:pt x="10741" y="28759"/>
                    <a:pt x="10708" y="28859"/>
                    <a:pt x="10708" y="28892"/>
                  </a:cubicBezTo>
                  <a:cubicBezTo>
                    <a:pt x="10674" y="28926"/>
                    <a:pt x="10641" y="29026"/>
                    <a:pt x="10641" y="29059"/>
                  </a:cubicBezTo>
                  <a:cubicBezTo>
                    <a:pt x="10474" y="29359"/>
                    <a:pt x="10307" y="29626"/>
                    <a:pt x="10141" y="29893"/>
                  </a:cubicBezTo>
                  <a:cubicBezTo>
                    <a:pt x="10041" y="30026"/>
                    <a:pt x="10007" y="30127"/>
                    <a:pt x="9907" y="30260"/>
                  </a:cubicBezTo>
                  <a:cubicBezTo>
                    <a:pt x="9840" y="30393"/>
                    <a:pt x="9807" y="30527"/>
                    <a:pt x="9707" y="30594"/>
                  </a:cubicBezTo>
                  <a:cubicBezTo>
                    <a:pt x="8039" y="29993"/>
                    <a:pt x="6538" y="29059"/>
                    <a:pt x="5170" y="27958"/>
                  </a:cubicBezTo>
                  <a:cubicBezTo>
                    <a:pt x="4637" y="27558"/>
                    <a:pt x="4136" y="27091"/>
                    <a:pt x="3669" y="26591"/>
                  </a:cubicBezTo>
                  <a:cubicBezTo>
                    <a:pt x="3136" y="26024"/>
                    <a:pt x="2635" y="25423"/>
                    <a:pt x="2168" y="24789"/>
                  </a:cubicBezTo>
                  <a:lnTo>
                    <a:pt x="5904" y="21053"/>
                  </a:lnTo>
                  <a:close/>
                  <a:moveTo>
                    <a:pt x="20081" y="23188"/>
                  </a:moveTo>
                  <a:lnTo>
                    <a:pt x="20548" y="23555"/>
                  </a:lnTo>
                  <a:lnTo>
                    <a:pt x="24251" y="26391"/>
                  </a:lnTo>
                  <a:lnTo>
                    <a:pt x="24718" y="26757"/>
                  </a:lnTo>
                  <a:lnTo>
                    <a:pt x="24518" y="27058"/>
                  </a:lnTo>
                  <a:lnTo>
                    <a:pt x="21382" y="31161"/>
                  </a:lnTo>
                  <a:lnTo>
                    <a:pt x="20915" y="30760"/>
                  </a:lnTo>
                  <a:lnTo>
                    <a:pt x="17212" y="27925"/>
                  </a:lnTo>
                  <a:lnTo>
                    <a:pt x="16745" y="27558"/>
                  </a:lnTo>
                  <a:lnTo>
                    <a:pt x="19881" y="23488"/>
                  </a:lnTo>
                  <a:lnTo>
                    <a:pt x="20081" y="23188"/>
                  </a:lnTo>
                  <a:close/>
                  <a:moveTo>
                    <a:pt x="1668" y="25323"/>
                  </a:moveTo>
                  <a:cubicBezTo>
                    <a:pt x="2135" y="25924"/>
                    <a:pt x="2602" y="26524"/>
                    <a:pt x="3169" y="27091"/>
                  </a:cubicBezTo>
                  <a:cubicBezTo>
                    <a:pt x="3669" y="27591"/>
                    <a:pt x="4170" y="28058"/>
                    <a:pt x="4703" y="28525"/>
                  </a:cubicBezTo>
                  <a:cubicBezTo>
                    <a:pt x="6071" y="29660"/>
                    <a:pt x="7672" y="30560"/>
                    <a:pt x="9340" y="31227"/>
                  </a:cubicBezTo>
                  <a:lnTo>
                    <a:pt x="8740" y="32328"/>
                  </a:lnTo>
                  <a:cubicBezTo>
                    <a:pt x="8688" y="32457"/>
                    <a:pt x="8576" y="32507"/>
                    <a:pt x="8451" y="32507"/>
                  </a:cubicBezTo>
                  <a:cubicBezTo>
                    <a:pt x="8414" y="32507"/>
                    <a:pt x="8377" y="32502"/>
                    <a:pt x="8339" y="32495"/>
                  </a:cubicBezTo>
                  <a:cubicBezTo>
                    <a:pt x="6672" y="31861"/>
                    <a:pt x="5137" y="30927"/>
                    <a:pt x="3736" y="29826"/>
                  </a:cubicBezTo>
                  <a:cubicBezTo>
                    <a:pt x="2635" y="28892"/>
                    <a:pt x="1568" y="27825"/>
                    <a:pt x="701" y="26591"/>
                  </a:cubicBezTo>
                  <a:cubicBezTo>
                    <a:pt x="667" y="26524"/>
                    <a:pt x="634" y="26424"/>
                    <a:pt x="667" y="26357"/>
                  </a:cubicBezTo>
                  <a:cubicBezTo>
                    <a:pt x="667" y="26257"/>
                    <a:pt x="701" y="26224"/>
                    <a:pt x="734" y="26190"/>
                  </a:cubicBezTo>
                  <a:lnTo>
                    <a:pt x="1668" y="25323"/>
                  </a:lnTo>
                  <a:close/>
                  <a:moveTo>
                    <a:pt x="27787" y="23255"/>
                  </a:moveTo>
                  <a:cubicBezTo>
                    <a:pt x="27853" y="23255"/>
                    <a:pt x="27853" y="23255"/>
                    <a:pt x="27887" y="23322"/>
                  </a:cubicBezTo>
                  <a:lnTo>
                    <a:pt x="27987" y="23322"/>
                  </a:lnTo>
                  <a:lnTo>
                    <a:pt x="31756" y="26224"/>
                  </a:lnTo>
                  <a:lnTo>
                    <a:pt x="31823" y="26224"/>
                  </a:lnTo>
                  <a:lnTo>
                    <a:pt x="36159" y="29526"/>
                  </a:lnTo>
                  <a:cubicBezTo>
                    <a:pt x="36093" y="29726"/>
                    <a:pt x="36193" y="29926"/>
                    <a:pt x="36059" y="30160"/>
                  </a:cubicBezTo>
                  <a:lnTo>
                    <a:pt x="34725" y="32595"/>
                  </a:lnTo>
                  <a:lnTo>
                    <a:pt x="28020" y="27391"/>
                  </a:lnTo>
                  <a:lnTo>
                    <a:pt x="28053" y="27358"/>
                  </a:lnTo>
                  <a:cubicBezTo>
                    <a:pt x="28187" y="27224"/>
                    <a:pt x="28254" y="27058"/>
                    <a:pt x="28254" y="26891"/>
                  </a:cubicBezTo>
                  <a:cubicBezTo>
                    <a:pt x="28254" y="26724"/>
                    <a:pt x="28187" y="26557"/>
                    <a:pt x="28053" y="26491"/>
                  </a:cubicBezTo>
                  <a:lnTo>
                    <a:pt x="26152" y="25023"/>
                  </a:lnTo>
                  <a:lnTo>
                    <a:pt x="27353" y="23422"/>
                  </a:lnTo>
                  <a:lnTo>
                    <a:pt x="27420" y="23355"/>
                  </a:lnTo>
                  <a:cubicBezTo>
                    <a:pt x="27486" y="23322"/>
                    <a:pt x="27486" y="23322"/>
                    <a:pt x="27520" y="23322"/>
                  </a:cubicBezTo>
                  <a:cubicBezTo>
                    <a:pt x="27553" y="23322"/>
                    <a:pt x="27553" y="23255"/>
                    <a:pt x="27586" y="23255"/>
                  </a:cubicBezTo>
                  <a:close/>
                  <a:moveTo>
                    <a:pt x="16378" y="30026"/>
                  </a:moveTo>
                  <a:lnTo>
                    <a:pt x="19180" y="32195"/>
                  </a:lnTo>
                  <a:lnTo>
                    <a:pt x="18713" y="32728"/>
                  </a:lnTo>
                  <a:cubicBezTo>
                    <a:pt x="18647" y="32828"/>
                    <a:pt x="18547" y="32895"/>
                    <a:pt x="18413" y="32895"/>
                  </a:cubicBezTo>
                  <a:cubicBezTo>
                    <a:pt x="18313" y="32895"/>
                    <a:pt x="18180" y="32895"/>
                    <a:pt x="18080" y="32828"/>
                  </a:cubicBezTo>
                  <a:lnTo>
                    <a:pt x="16012" y="31227"/>
                  </a:lnTo>
                  <a:cubicBezTo>
                    <a:pt x="15911" y="31161"/>
                    <a:pt x="15845" y="31061"/>
                    <a:pt x="15845" y="30927"/>
                  </a:cubicBezTo>
                  <a:cubicBezTo>
                    <a:pt x="15845" y="30827"/>
                    <a:pt x="15845" y="30694"/>
                    <a:pt x="15911" y="30594"/>
                  </a:cubicBezTo>
                  <a:lnTo>
                    <a:pt x="16378" y="30026"/>
                  </a:lnTo>
                  <a:close/>
                  <a:moveTo>
                    <a:pt x="27553" y="27825"/>
                  </a:moveTo>
                  <a:lnTo>
                    <a:pt x="34425" y="33095"/>
                  </a:lnTo>
                  <a:lnTo>
                    <a:pt x="34158" y="33662"/>
                  </a:lnTo>
                  <a:lnTo>
                    <a:pt x="27019" y="28225"/>
                  </a:lnTo>
                  <a:cubicBezTo>
                    <a:pt x="27086" y="28192"/>
                    <a:pt x="27186" y="28158"/>
                    <a:pt x="27220" y="28092"/>
                  </a:cubicBezTo>
                  <a:lnTo>
                    <a:pt x="27553" y="27825"/>
                  </a:lnTo>
                  <a:close/>
                  <a:moveTo>
                    <a:pt x="14577" y="26591"/>
                  </a:moveTo>
                  <a:lnTo>
                    <a:pt x="15845" y="27558"/>
                  </a:lnTo>
                  <a:lnTo>
                    <a:pt x="16312" y="27925"/>
                  </a:lnTo>
                  <a:lnTo>
                    <a:pt x="16745" y="28325"/>
                  </a:lnTo>
                  <a:lnTo>
                    <a:pt x="20481" y="31161"/>
                  </a:lnTo>
                  <a:lnTo>
                    <a:pt x="20915" y="31528"/>
                  </a:lnTo>
                  <a:lnTo>
                    <a:pt x="21382" y="31894"/>
                  </a:lnTo>
                  <a:lnTo>
                    <a:pt x="22650" y="32862"/>
                  </a:lnTo>
                  <a:lnTo>
                    <a:pt x="22483" y="33195"/>
                  </a:lnTo>
                  <a:lnTo>
                    <a:pt x="22349" y="33863"/>
                  </a:lnTo>
                  <a:lnTo>
                    <a:pt x="20715" y="32595"/>
                  </a:lnTo>
                  <a:lnTo>
                    <a:pt x="19748" y="31861"/>
                  </a:lnTo>
                  <a:lnTo>
                    <a:pt x="16479" y="29326"/>
                  </a:lnTo>
                  <a:lnTo>
                    <a:pt x="15511" y="28559"/>
                  </a:lnTo>
                  <a:lnTo>
                    <a:pt x="13877" y="27325"/>
                  </a:lnTo>
                  <a:lnTo>
                    <a:pt x="13877" y="27258"/>
                  </a:lnTo>
                  <a:lnTo>
                    <a:pt x="14344" y="26858"/>
                  </a:lnTo>
                  <a:lnTo>
                    <a:pt x="14577" y="26591"/>
                  </a:lnTo>
                  <a:close/>
                  <a:moveTo>
                    <a:pt x="25811" y="596"/>
                  </a:moveTo>
                  <a:cubicBezTo>
                    <a:pt x="29514" y="596"/>
                    <a:pt x="33192" y="1640"/>
                    <a:pt x="35726" y="3574"/>
                  </a:cubicBezTo>
                  <a:cubicBezTo>
                    <a:pt x="41096" y="7677"/>
                    <a:pt x="39729" y="11180"/>
                    <a:pt x="39195" y="12180"/>
                  </a:cubicBezTo>
                  <a:cubicBezTo>
                    <a:pt x="39028" y="12514"/>
                    <a:pt x="38828" y="12781"/>
                    <a:pt x="38661" y="13081"/>
                  </a:cubicBezTo>
                  <a:cubicBezTo>
                    <a:pt x="38094" y="13948"/>
                    <a:pt x="37560" y="14849"/>
                    <a:pt x="37327" y="15883"/>
                  </a:cubicBezTo>
                  <a:cubicBezTo>
                    <a:pt x="36726" y="18118"/>
                    <a:pt x="38461" y="19686"/>
                    <a:pt x="39895" y="20953"/>
                  </a:cubicBezTo>
                  <a:lnTo>
                    <a:pt x="40029" y="21087"/>
                  </a:lnTo>
                  <a:cubicBezTo>
                    <a:pt x="42364" y="23255"/>
                    <a:pt x="44532" y="27191"/>
                    <a:pt x="42697" y="31027"/>
                  </a:cubicBezTo>
                  <a:cubicBezTo>
                    <a:pt x="40929" y="34630"/>
                    <a:pt x="36893" y="35397"/>
                    <a:pt x="33858" y="35430"/>
                  </a:cubicBezTo>
                  <a:lnTo>
                    <a:pt x="34491" y="34263"/>
                  </a:lnTo>
                  <a:lnTo>
                    <a:pt x="35059" y="33195"/>
                  </a:lnTo>
                  <a:lnTo>
                    <a:pt x="36560" y="30427"/>
                  </a:lnTo>
                  <a:cubicBezTo>
                    <a:pt x="36760" y="30026"/>
                    <a:pt x="36693" y="29559"/>
                    <a:pt x="36393" y="29226"/>
                  </a:cubicBezTo>
                  <a:lnTo>
                    <a:pt x="36326" y="29159"/>
                  </a:lnTo>
                  <a:lnTo>
                    <a:pt x="32657" y="26290"/>
                  </a:lnTo>
                  <a:cubicBezTo>
                    <a:pt x="32723" y="26257"/>
                    <a:pt x="32757" y="26224"/>
                    <a:pt x="32857" y="26124"/>
                  </a:cubicBezTo>
                  <a:lnTo>
                    <a:pt x="32990" y="25890"/>
                  </a:lnTo>
                  <a:lnTo>
                    <a:pt x="33324" y="26124"/>
                  </a:lnTo>
                  <a:cubicBezTo>
                    <a:pt x="33524" y="26257"/>
                    <a:pt x="33724" y="26357"/>
                    <a:pt x="33991" y="26357"/>
                  </a:cubicBezTo>
                  <a:cubicBezTo>
                    <a:pt x="34325" y="26357"/>
                    <a:pt x="34592" y="26224"/>
                    <a:pt x="34825" y="25924"/>
                  </a:cubicBezTo>
                  <a:lnTo>
                    <a:pt x="35259" y="25356"/>
                  </a:lnTo>
                  <a:lnTo>
                    <a:pt x="36026" y="24389"/>
                  </a:lnTo>
                  <a:cubicBezTo>
                    <a:pt x="36193" y="24122"/>
                    <a:pt x="36259" y="23889"/>
                    <a:pt x="36226" y="23589"/>
                  </a:cubicBezTo>
                  <a:cubicBezTo>
                    <a:pt x="36193" y="23288"/>
                    <a:pt x="36059" y="23055"/>
                    <a:pt x="35826" y="22888"/>
                  </a:cubicBezTo>
                  <a:lnTo>
                    <a:pt x="30022" y="18452"/>
                  </a:lnTo>
                  <a:cubicBezTo>
                    <a:pt x="29855" y="18313"/>
                    <a:pt x="29618" y="18243"/>
                    <a:pt x="29371" y="18243"/>
                  </a:cubicBezTo>
                  <a:cubicBezTo>
                    <a:pt x="29321" y="18243"/>
                    <a:pt x="29271" y="18246"/>
                    <a:pt x="29221" y="18251"/>
                  </a:cubicBezTo>
                  <a:cubicBezTo>
                    <a:pt x="28921" y="18285"/>
                    <a:pt x="28687" y="18418"/>
                    <a:pt x="28520" y="18685"/>
                  </a:cubicBezTo>
                  <a:lnTo>
                    <a:pt x="27820" y="19586"/>
                  </a:lnTo>
                  <a:lnTo>
                    <a:pt x="27753" y="19619"/>
                  </a:lnTo>
                  <a:lnTo>
                    <a:pt x="27320" y="20219"/>
                  </a:lnTo>
                  <a:cubicBezTo>
                    <a:pt x="27220" y="20353"/>
                    <a:pt x="27153" y="20520"/>
                    <a:pt x="27086" y="20620"/>
                  </a:cubicBezTo>
                  <a:lnTo>
                    <a:pt x="25352" y="19285"/>
                  </a:lnTo>
                  <a:cubicBezTo>
                    <a:pt x="25485" y="19219"/>
                    <a:pt x="25585" y="19119"/>
                    <a:pt x="25718" y="19019"/>
                  </a:cubicBezTo>
                  <a:lnTo>
                    <a:pt x="26152" y="18418"/>
                  </a:lnTo>
                  <a:lnTo>
                    <a:pt x="26886" y="17417"/>
                  </a:lnTo>
                  <a:cubicBezTo>
                    <a:pt x="27253" y="16950"/>
                    <a:pt x="27153" y="16283"/>
                    <a:pt x="26686" y="15916"/>
                  </a:cubicBezTo>
                  <a:lnTo>
                    <a:pt x="20915" y="11547"/>
                  </a:lnTo>
                  <a:cubicBezTo>
                    <a:pt x="20732" y="11391"/>
                    <a:pt x="20506" y="11314"/>
                    <a:pt x="20277" y="11314"/>
                  </a:cubicBezTo>
                  <a:cubicBezTo>
                    <a:pt x="19965" y="11314"/>
                    <a:pt x="19645" y="11458"/>
                    <a:pt x="19414" y="11747"/>
                  </a:cubicBezTo>
                  <a:lnTo>
                    <a:pt x="18680" y="12747"/>
                  </a:lnTo>
                  <a:lnTo>
                    <a:pt x="18246" y="13348"/>
                  </a:lnTo>
                  <a:cubicBezTo>
                    <a:pt x="18080" y="13548"/>
                    <a:pt x="18013" y="13848"/>
                    <a:pt x="18046" y="14148"/>
                  </a:cubicBezTo>
                  <a:cubicBezTo>
                    <a:pt x="18080" y="14415"/>
                    <a:pt x="18213" y="14682"/>
                    <a:pt x="18447" y="14849"/>
                  </a:cubicBezTo>
                  <a:lnTo>
                    <a:pt x="18814" y="15082"/>
                  </a:lnTo>
                  <a:cubicBezTo>
                    <a:pt x="18713" y="15149"/>
                    <a:pt x="18680" y="15216"/>
                    <a:pt x="18580" y="15249"/>
                  </a:cubicBezTo>
                  <a:lnTo>
                    <a:pt x="18447" y="15516"/>
                  </a:lnTo>
                  <a:lnTo>
                    <a:pt x="14777" y="12681"/>
                  </a:lnTo>
                  <a:cubicBezTo>
                    <a:pt x="14574" y="12535"/>
                    <a:pt x="14345" y="12441"/>
                    <a:pt x="14113" y="12441"/>
                  </a:cubicBezTo>
                  <a:cubicBezTo>
                    <a:pt x="14079" y="12441"/>
                    <a:pt x="14045" y="12443"/>
                    <a:pt x="14010" y="12447"/>
                  </a:cubicBezTo>
                  <a:cubicBezTo>
                    <a:pt x="13943" y="12447"/>
                    <a:pt x="13877" y="12514"/>
                    <a:pt x="13843" y="12514"/>
                  </a:cubicBezTo>
                  <a:cubicBezTo>
                    <a:pt x="13710" y="12547"/>
                    <a:pt x="13643" y="12647"/>
                    <a:pt x="13510" y="12714"/>
                  </a:cubicBezTo>
                  <a:lnTo>
                    <a:pt x="11241" y="14882"/>
                  </a:lnTo>
                  <a:lnTo>
                    <a:pt x="10341" y="15750"/>
                  </a:lnTo>
                  <a:lnTo>
                    <a:pt x="10207" y="15850"/>
                  </a:lnTo>
                  <a:cubicBezTo>
                    <a:pt x="10241" y="13181"/>
                    <a:pt x="10841" y="9345"/>
                    <a:pt x="13510" y="6076"/>
                  </a:cubicBezTo>
                  <a:cubicBezTo>
                    <a:pt x="15378" y="3741"/>
                    <a:pt x="17913" y="2073"/>
                    <a:pt x="20915" y="1239"/>
                  </a:cubicBezTo>
                  <a:cubicBezTo>
                    <a:pt x="22485" y="805"/>
                    <a:pt x="24150" y="596"/>
                    <a:pt x="25811" y="596"/>
                  </a:cubicBezTo>
                  <a:close/>
                  <a:moveTo>
                    <a:pt x="24985" y="27391"/>
                  </a:moveTo>
                  <a:lnTo>
                    <a:pt x="33824" y="34163"/>
                  </a:lnTo>
                  <a:lnTo>
                    <a:pt x="33157" y="35364"/>
                  </a:lnTo>
                  <a:lnTo>
                    <a:pt x="32824" y="35931"/>
                  </a:lnTo>
                  <a:lnTo>
                    <a:pt x="31256" y="38933"/>
                  </a:lnTo>
                  <a:lnTo>
                    <a:pt x="31156" y="39200"/>
                  </a:lnTo>
                  <a:cubicBezTo>
                    <a:pt x="31089" y="39266"/>
                    <a:pt x="30989" y="39366"/>
                    <a:pt x="30889" y="39400"/>
                  </a:cubicBezTo>
                  <a:lnTo>
                    <a:pt x="30755" y="39400"/>
                  </a:lnTo>
                  <a:cubicBezTo>
                    <a:pt x="30689" y="39400"/>
                    <a:pt x="30622" y="39366"/>
                    <a:pt x="30555" y="39333"/>
                  </a:cubicBezTo>
                  <a:lnTo>
                    <a:pt x="24384" y="34663"/>
                  </a:lnTo>
                  <a:lnTo>
                    <a:pt x="23884" y="34263"/>
                  </a:lnTo>
                  <a:lnTo>
                    <a:pt x="23083" y="33662"/>
                  </a:lnTo>
                  <a:lnTo>
                    <a:pt x="23317" y="33195"/>
                  </a:lnTo>
                  <a:cubicBezTo>
                    <a:pt x="23417" y="32929"/>
                    <a:pt x="23350" y="32662"/>
                    <a:pt x="23150" y="32495"/>
                  </a:cubicBezTo>
                  <a:lnTo>
                    <a:pt x="21849" y="31494"/>
                  </a:lnTo>
                  <a:lnTo>
                    <a:pt x="24985" y="27391"/>
                  </a:lnTo>
                  <a:close/>
                  <a:moveTo>
                    <a:pt x="23917" y="35097"/>
                  </a:moveTo>
                  <a:lnTo>
                    <a:pt x="30155" y="39867"/>
                  </a:lnTo>
                  <a:cubicBezTo>
                    <a:pt x="30222" y="39900"/>
                    <a:pt x="30322" y="40000"/>
                    <a:pt x="30388" y="40000"/>
                  </a:cubicBezTo>
                  <a:lnTo>
                    <a:pt x="27820" y="44537"/>
                  </a:lnTo>
                  <a:cubicBezTo>
                    <a:pt x="27053" y="44237"/>
                    <a:pt x="26352" y="43903"/>
                    <a:pt x="25685" y="43536"/>
                  </a:cubicBezTo>
                  <a:cubicBezTo>
                    <a:pt x="25085" y="43203"/>
                    <a:pt x="24518" y="42836"/>
                    <a:pt x="23951" y="42435"/>
                  </a:cubicBezTo>
                  <a:cubicBezTo>
                    <a:pt x="22550" y="41401"/>
                    <a:pt x="21315" y="40200"/>
                    <a:pt x="20248" y="38733"/>
                  </a:cubicBezTo>
                  <a:cubicBezTo>
                    <a:pt x="20315" y="38666"/>
                    <a:pt x="20381" y="38599"/>
                    <a:pt x="20481" y="38533"/>
                  </a:cubicBezTo>
                  <a:lnTo>
                    <a:pt x="20715" y="38266"/>
                  </a:lnTo>
                  <a:lnTo>
                    <a:pt x="20748" y="38232"/>
                  </a:lnTo>
                  <a:lnTo>
                    <a:pt x="21082" y="37899"/>
                  </a:lnTo>
                  <a:cubicBezTo>
                    <a:pt x="21382" y="37599"/>
                    <a:pt x="21649" y="37332"/>
                    <a:pt x="21916" y="37065"/>
                  </a:cubicBezTo>
                  <a:lnTo>
                    <a:pt x="22316" y="36698"/>
                  </a:lnTo>
                  <a:lnTo>
                    <a:pt x="22850" y="36131"/>
                  </a:lnTo>
                  <a:lnTo>
                    <a:pt x="23150" y="35897"/>
                  </a:lnTo>
                  <a:lnTo>
                    <a:pt x="23383" y="35664"/>
                  </a:lnTo>
                  <a:lnTo>
                    <a:pt x="23650" y="35397"/>
                  </a:lnTo>
                  <a:lnTo>
                    <a:pt x="23917" y="35097"/>
                  </a:lnTo>
                  <a:close/>
                  <a:moveTo>
                    <a:pt x="19848" y="39200"/>
                  </a:moveTo>
                  <a:cubicBezTo>
                    <a:pt x="20915" y="40667"/>
                    <a:pt x="22183" y="41902"/>
                    <a:pt x="23650" y="42936"/>
                  </a:cubicBezTo>
                  <a:cubicBezTo>
                    <a:pt x="24217" y="43369"/>
                    <a:pt x="24818" y="43736"/>
                    <a:pt x="25385" y="44070"/>
                  </a:cubicBezTo>
                  <a:cubicBezTo>
                    <a:pt x="26052" y="44437"/>
                    <a:pt x="26753" y="44770"/>
                    <a:pt x="27520" y="45071"/>
                  </a:cubicBezTo>
                  <a:lnTo>
                    <a:pt x="26886" y="46205"/>
                  </a:lnTo>
                  <a:lnTo>
                    <a:pt x="26753" y="46338"/>
                  </a:lnTo>
                  <a:cubicBezTo>
                    <a:pt x="26719" y="46355"/>
                    <a:pt x="26678" y="46363"/>
                    <a:pt x="26636" y="46363"/>
                  </a:cubicBezTo>
                  <a:cubicBezTo>
                    <a:pt x="26594" y="46363"/>
                    <a:pt x="26552" y="46355"/>
                    <a:pt x="26519" y="46338"/>
                  </a:cubicBezTo>
                  <a:cubicBezTo>
                    <a:pt x="25118" y="45771"/>
                    <a:pt x="23817" y="45071"/>
                    <a:pt x="22616" y="44237"/>
                  </a:cubicBezTo>
                  <a:cubicBezTo>
                    <a:pt x="21182" y="43203"/>
                    <a:pt x="19914" y="41935"/>
                    <a:pt x="18880" y="40501"/>
                  </a:cubicBezTo>
                  <a:cubicBezTo>
                    <a:pt x="18814" y="40367"/>
                    <a:pt x="18814" y="40167"/>
                    <a:pt x="18914" y="40067"/>
                  </a:cubicBezTo>
                  <a:lnTo>
                    <a:pt x="19848" y="39200"/>
                  </a:lnTo>
                  <a:close/>
                  <a:moveTo>
                    <a:pt x="25713" y="1"/>
                  </a:moveTo>
                  <a:cubicBezTo>
                    <a:pt x="24001" y="1"/>
                    <a:pt x="22289" y="219"/>
                    <a:pt x="20682" y="672"/>
                  </a:cubicBezTo>
                  <a:cubicBezTo>
                    <a:pt x="17579" y="1539"/>
                    <a:pt x="14911" y="3274"/>
                    <a:pt x="12976" y="5709"/>
                  </a:cubicBezTo>
                  <a:cubicBezTo>
                    <a:pt x="10007" y="9378"/>
                    <a:pt x="9507" y="13681"/>
                    <a:pt x="9540" y="16417"/>
                  </a:cubicBezTo>
                  <a:lnTo>
                    <a:pt x="5971" y="19853"/>
                  </a:lnTo>
                  <a:cubicBezTo>
                    <a:pt x="5804" y="20019"/>
                    <a:pt x="5671" y="20219"/>
                    <a:pt x="5671" y="20453"/>
                  </a:cubicBezTo>
                  <a:lnTo>
                    <a:pt x="1535" y="24589"/>
                  </a:lnTo>
                  <a:lnTo>
                    <a:pt x="334" y="25723"/>
                  </a:lnTo>
                  <a:lnTo>
                    <a:pt x="300" y="25757"/>
                  </a:lnTo>
                  <a:cubicBezTo>
                    <a:pt x="167" y="25890"/>
                    <a:pt x="67" y="26057"/>
                    <a:pt x="33" y="26224"/>
                  </a:cubicBezTo>
                  <a:cubicBezTo>
                    <a:pt x="0" y="26457"/>
                    <a:pt x="33" y="26724"/>
                    <a:pt x="200" y="26924"/>
                  </a:cubicBezTo>
                  <a:cubicBezTo>
                    <a:pt x="1134" y="28192"/>
                    <a:pt x="2168" y="29293"/>
                    <a:pt x="3369" y="30227"/>
                  </a:cubicBezTo>
                  <a:cubicBezTo>
                    <a:pt x="4804" y="31394"/>
                    <a:pt x="6405" y="32295"/>
                    <a:pt x="8139" y="32962"/>
                  </a:cubicBezTo>
                  <a:cubicBezTo>
                    <a:pt x="8239" y="33029"/>
                    <a:pt x="8339" y="33062"/>
                    <a:pt x="8473" y="33062"/>
                  </a:cubicBezTo>
                  <a:cubicBezTo>
                    <a:pt x="8806" y="33062"/>
                    <a:pt x="9140" y="32895"/>
                    <a:pt x="9307" y="32562"/>
                  </a:cubicBezTo>
                  <a:lnTo>
                    <a:pt x="10074" y="31127"/>
                  </a:lnTo>
                  <a:cubicBezTo>
                    <a:pt x="10207" y="30927"/>
                    <a:pt x="10341" y="30727"/>
                    <a:pt x="10474" y="30460"/>
                  </a:cubicBezTo>
                  <a:lnTo>
                    <a:pt x="10574" y="30227"/>
                  </a:lnTo>
                  <a:cubicBezTo>
                    <a:pt x="10741" y="29960"/>
                    <a:pt x="10908" y="29693"/>
                    <a:pt x="11075" y="29393"/>
                  </a:cubicBezTo>
                  <a:cubicBezTo>
                    <a:pt x="11141" y="29359"/>
                    <a:pt x="11175" y="29259"/>
                    <a:pt x="11175" y="29226"/>
                  </a:cubicBezTo>
                  <a:cubicBezTo>
                    <a:pt x="11208" y="29193"/>
                    <a:pt x="11241" y="29092"/>
                    <a:pt x="11241" y="29059"/>
                  </a:cubicBezTo>
                  <a:cubicBezTo>
                    <a:pt x="11342" y="28892"/>
                    <a:pt x="11442" y="28726"/>
                    <a:pt x="11542" y="28559"/>
                  </a:cubicBezTo>
                  <a:cubicBezTo>
                    <a:pt x="11608" y="28425"/>
                    <a:pt x="11675" y="28292"/>
                    <a:pt x="11742" y="28225"/>
                  </a:cubicBezTo>
                  <a:cubicBezTo>
                    <a:pt x="11842" y="28058"/>
                    <a:pt x="11942" y="27892"/>
                    <a:pt x="12042" y="27691"/>
                  </a:cubicBezTo>
                  <a:lnTo>
                    <a:pt x="12342" y="27191"/>
                  </a:lnTo>
                  <a:cubicBezTo>
                    <a:pt x="12442" y="26958"/>
                    <a:pt x="12576" y="26724"/>
                    <a:pt x="12709" y="26524"/>
                  </a:cubicBezTo>
                  <a:lnTo>
                    <a:pt x="13343" y="27024"/>
                  </a:lnTo>
                  <a:cubicBezTo>
                    <a:pt x="13210" y="27124"/>
                    <a:pt x="13176" y="27258"/>
                    <a:pt x="13176" y="27425"/>
                  </a:cubicBezTo>
                  <a:cubicBezTo>
                    <a:pt x="13176" y="27591"/>
                    <a:pt x="13243" y="27758"/>
                    <a:pt x="13376" y="27858"/>
                  </a:cubicBezTo>
                  <a:lnTo>
                    <a:pt x="15745" y="29693"/>
                  </a:lnTo>
                  <a:lnTo>
                    <a:pt x="15278" y="30260"/>
                  </a:lnTo>
                  <a:cubicBezTo>
                    <a:pt x="15111" y="30460"/>
                    <a:pt x="15044" y="30760"/>
                    <a:pt x="15078" y="31061"/>
                  </a:cubicBezTo>
                  <a:cubicBezTo>
                    <a:pt x="15111" y="31361"/>
                    <a:pt x="15244" y="31594"/>
                    <a:pt x="15511" y="31761"/>
                  </a:cubicBezTo>
                  <a:lnTo>
                    <a:pt x="17579" y="33362"/>
                  </a:lnTo>
                  <a:cubicBezTo>
                    <a:pt x="17746" y="33529"/>
                    <a:pt x="18013" y="33562"/>
                    <a:pt x="18213" y="33562"/>
                  </a:cubicBezTo>
                  <a:lnTo>
                    <a:pt x="18380" y="33562"/>
                  </a:lnTo>
                  <a:cubicBezTo>
                    <a:pt x="18680" y="33529"/>
                    <a:pt x="18914" y="33396"/>
                    <a:pt x="19080" y="33129"/>
                  </a:cubicBezTo>
                  <a:lnTo>
                    <a:pt x="19547" y="32562"/>
                  </a:lnTo>
                  <a:lnTo>
                    <a:pt x="21916" y="34396"/>
                  </a:lnTo>
                  <a:cubicBezTo>
                    <a:pt x="22016" y="34463"/>
                    <a:pt x="22116" y="34530"/>
                    <a:pt x="22249" y="34530"/>
                  </a:cubicBezTo>
                  <a:lnTo>
                    <a:pt x="22383" y="34530"/>
                  </a:lnTo>
                  <a:cubicBezTo>
                    <a:pt x="22550" y="34463"/>
                    <a:pt x="22683" y="34396"/>
                    <a:pt x="22750" y="34263"/>
                  </a:cubicBezTo>
                  <a:lnTo>
                    <a:pt x="23383" y="34763"/>
                  </a:lnTo>
                  <a:lnTo>
                    <a:pt x="23117" y="35030"/>
                  </a:lnTo>
                  <a:lnTo>
                    <a:pt x="22883" y="35264"/>
                  </a:lnTo>
                  <a:lnTo>
                    <a:pt x="22383" y="35764"/>
                  </a:lnTo>
                  <a:lnTo>
                    <a:pt x="22183" y="35964"/>
                  </a:lnTo>
                  <a:lnTo>
                    <a:pt x="21782" y="36364"/>
                  </a:lnTo>
                  <a:lnTo>
                    <a:pt x="21716" y="36431"/>
                  </a:lnTo>
                  <a:lnTo>
                    <a:pt x="21415" y="36731"/>
                  </a:lnTo>
                  <a:cubicBezTo>
                    <a:pt x="21349" y="36798"/>
                    <a:pt x="21249" y="36931"/>
                    <a:pt x="21115" y="37031"/>
                  </a:cubicBezTo>
                  <a:cubicBezTo>
                    <a:pt x="20915" y="37198"/>
                    <a:pt x="20748" y="37398"/>
                    <a:pt x="20581" y="37565"/>
                  </a:cubicBezTo>
                  <a:lnTo>
                    <a:pt x="20248" y="37899"/>
                  </a:lnTo>
                  <a:lnTo>
                    <a:pt x="20215" y="37932"/>
                  </a:lnTo>
                  <a:lnTo>
                    <a:pt x="19948" y="38199"/>
                  </a:lnTo>
                  <a:cubicBezTo>
                    <a:pt x="19848" y="38299"/>
                    <a:pt x="19748" y="38399"/>
                    <a:pt x="19614" y="38466"/>
                  </a:cubicBezTo>
                  <a:lnTo>
                    <a:pt x="19581" y="38533"/>
                  </a:lnTo>
                  <a:lnTo>
                    <a:pt x="18380" y="39633"/>
                  </a:lnTo>
                  <a:cubicBezTo>
                    <a:pt x="18180" y="39800"/>
                    <a:pt x="18080" y="40067"/>
                    <a:pt x="18080" y="40300"/>
                  </a:cubicBezTo>
                  <a:cubicBezTo>
                    <a:pt x="18080" y="40467"/>
                    <a:pt x="18113" y="40701"/>
                    <a:pt x="18246" y="40868"/>
                  </a:cubicBezTo>
                  <a:cubicBezTo>
                    <a:pt x="19347" y="42369"/>
                    <a:pt x="20682" y="43636"/>
                    <a:pt x="22183" y="44737"/>
                  </a:cubicBezTo>
                  <a:cubicBezTo>
                    <a:pt x="23417" y="45604"/>
                    <a:pt x="24751" y="46371"/>
                    <a:pt x="26185" y="46905"/>
                  </a:cubicBezTo>
                  <a:cubicBezTo>
                    <a:pt x="26286" y="46939"/>
                    <a:pt x="26386" y="46939"/>
                    <a:pt x="26519" y="46939"/>
                  </a:cubicBezTo>
                  <a:cubicBezTo>
                    <a:pt x="26619" y="46939"/>
                    <a:pt x="26753" y="46905"/>
                    <a:pt x="26886" y="46872"/>
                  </a:cubicBezTo>
                  <a:cubicBezTo>
                    <a:pt x="27053" y="46772"/>
                    <a:pt x="27186" y="46638"/>
                    <a:pt x="27253" y="46538"/>
                  </a:cubicBezTo>
                  <a:cubicBezTo>
                    <a:pt x="27253" y="46472"/>
                    <a:pt x="27286" y="46472"/>
                    <a:pt x="27286" y="46472"/>
                  </a:cubicBezTo>
                  <a:lnTo>
                    <a:pt x="28087" y="45037"/>
                  </a:lnTo>
                  <a:lnTo>
                    <a:pt x="31022" y="39934"/>
                  </a:lnTo>
                  <a:cubicBezTo>
                    <a:pt x="31222" y="39867"/>
                    <a:pt x="31423" y="39700"/>
                    <a:pt x="31556" y="39467"/>
                  </a:cubicBezTo>
                  <a:lnTo>
                    <a:pt x="33457" y="35964"/>
                  </a:lnTo>
                  <a:lnTo>
                    <a:pt x="33691" y="35964"/>
                  </a:lnTo>
                  <a:cubicBezTo>
                    <a:pt x="36893" y="35964"/>
                    <a:pt x="41263" y="35197"/>
                    <a:pt x="43131" y="31227"/>
                  </a:cubicBezTo>
                  <a:cubicBezTo>
                    <a:pt x="45232" y="27158"/>
                    <a:pt x="42931" y="22921"/>
                    <a:pt x="40362" y="20653"/>
                  </a:cubicBezTo>
                  <a:lnTo>
                    <a:pt x="40229" y="20520"/>
                  </a:lnTo>
                  <a:cubicBezTo>
                    <a:pt x="38895" y="19319"/>
                    <a:pt x="37360" y="17918"/>
                    <a:pt x="37827" y="16050"/>
                  </a:cubicBezTo>
                  <a:cubicBezTo>
                    <a:pt x="38061" y="15082"/>
                    <a:pt x="38561" y="14315"/>
                    <a:pt x="39061" y="13415"/>
                  </a:cubicBezTo>
                  <a:cubicBezTo>
                    <a:pt x="39262" y="13081"/>
                    <a:pt x="39428" y="12814"/>
                    <a:pt x="39595" y="12447"/>
                  </a:cubicBezTo>
                  <a:cubicBezTo>
                    <a:pt x="41530" y="9045"/>
                    <a:pt x="38995" y="5375"/>
                    <a:pt x="35993" y="3074"/>
                  </a:cubicBezTo>
                  <a:cubicBezTo>
                    <a:pt x="33364" y="1091"/>
                    <a:pt x="29542" y="1"/>
                    <a:pt x="257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7"/>
            <p:cNvSpPr/>
            <p:nvPr/>
          </p:nvSpPr>
          <p:spPr>
            <a:xfrm>
              <a:off x="7743600" y="4301600"/>
              <a:ext cx="83400" cy="101025"/>
            </a:xfrm>
            <a:custGeom>
              <a:rect b="b" l="l" r="r" t="t"/>
              <a:pathLst>
                <a:path extrusionOk="0" h="4041" w="3336">
                  <a:moveTo>
                    <a:pt x="2945" y="0"/>
                  </a:moveTo>
                  <a:cubicBezTo>
                    <a:pt x="2835" y="0"/>
                    <a:pt x="2732" y="66"/>
                    <a:pt x="2669" y="171"/>
                  </a:cubicBezTo>
                  <a:lnTo>
                    <a:pt x="134" y="3507"/>
                  </a:lnTo>
                  <a:cubicBezTo>
                    <a:pt x="0" y="3674"/>
                    <a:pt x="67" y="3874"/>
                    <a:pt x="234" y="3941"/>
                  </a:cubicBezTo>
                  <a:cubicBezTo>
                    <a:pt x="267" y="4007"/>
                    <a:pt x="334" y="4041"/>
                    <a:pt x="434" y="4041"/>
                  </a:cubicBezTo>
                  <a:cubicBezTo>
                    <a:pt x="500" y="4041"/>
                    <a:pt x="634" y="4007"/>
                    <a:pt x="667" y="3907"/>
                  </a:cubicBezTo>
                  <a:lnTo>
                    <a:pt x="3236" y="572"/>
                  </a:lnTo>
                  <a:cubicBezTo>
                    <a:pt x="3336" y="405"/>
                    <a:pt x="3302" y="205"/>
                    <a:pt x="3136" y="71"/>
                  </a:cubicBezTo>
                  <a:cubicBezTo>
                    <a:pt x="3074" y="22"/>
                    <a:pt x="3009" y="0"/>
                    <a:pt x="29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7"/>
            <p:cNvSpPr/>
            <p:nvPr/>
          </p:nvSpPr>
          <p:spPr>
            <a:xfrm>
              <a:off x="7810300" y="4351600"/>
              <a:ext cx="82600" cy="101075"/>
            </a:xfrm>
            <a:custGeom>
              <a:rect b="b" l="l" r="r" t="t"/>
              <a:pathLst>
                <a:path extrusionOk="0" h="4043" w="3304">
                  <a:moveTo>
                    <a:pt x="2938" y="0"/>
                  </a:moveTo>
                  <a:cubicBezTo>
                    <a:pt x="2831" y="0"/>
                    <a:pt x="2731" y="57"/>
                    <a:pt x="2669" y="139"/>
                  </a:cubicBezTo>
                  <a:lnTo>
                    <a:pt x="134" y="3475"/>
                  </a:lnTo>
                  <a:cubicBezTo>
                    <a:pt x="1" y="3675"/>
                    <a:pt x="67" y="3875"/>
                    <a:pt x="201" y="3942"/>
                  </a:cubicBezTo>
                  <a:cubicBezTo>
                    <a:pt x="268" y="3976"/>
                    <a:pt x="334" y="4042"/>
                    <a:pt x="434" y="4042"/>
                  </a:cubicBezTo>
                  <a:cubicBezTo>
                    <a:pt x="501" y="4042"/>
                    <a:pt x="634" y="3976"/>
                    <a:pt x="668" y="3909"/>
                  </a:cubicBezTo>
                  <a:lnTo>
                    <a:pt x="3236" y="573"/>
                  </a:lnTo>
                  <a:cubicBezTo>
                    <a:pt x="3303" y="406"/>
                    <a:pt x="3270" y="206"/>
                    <a:pt x="3136" y="73"/>
                  </a:cubicBezTo>
                  <a:cubicBezTo>
                    <a:pt x="3073" y="22"/>
                    <a:pt x="3004" y="0"/>
                    <a:pt x="29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27"/>
          <p:cNvGrpSpPr/>
          <p:nvPr/>
        </p:nvGrpSpPr>
        <p:grpSpPr>
          <a:xfrm>
            <a:off x="982250" y="719700"/>
            <a:ext cx="598800" cy="770850"/>
            <a:chOff x="4916500" y="2217013"/>
            <a:chExt cx="598800" cy="770850"/>
          </a:xfrm>
        </p:grpSpPr>
        <p:sp>
          <p:nvSpPr>
            <p:cNvPr id="917" name="Google Shape;917;p27"/>
            <p:cNvSpPr/>
            <p:nvPr/>
          </p:nvSpPr>
          <p:spPr>
            <a:xfrm>
              <a:off x="4924000" y="2225363"/>
              <a:ext cx="584625" cy="756025"/>
            </a:xfrm>
            <a:custGeom>
              <a:rect b="b" l="l" r="r" t="t"/>
              <a:pathLst>
                <a:path extrusionOk="0" h="30241" w="23385">
                  <a:moveTo>
                    <a:pt x="11812" y="0"/>
                  </a:moveTo>
                  <a:cubicBezTo>
                    <a:pt x="11645" y="0"/>
                    <a:pt x="11477" y="4"/>
                    <a:pt x="11309" y="11"/>
                  </a:cubicBezTo>
                  <a:cubicBezTo>
                    <a:pt x="5405" y="211"/>
                    <a:pt x="534" y="4981"/>
                    <a:pt x="201" y="10885"/>
                  </a:cubicBezTo>
                  <a:cubicBezTo>
                    <a:pt x="1" y="13854"/>
                    <a:pt x="968" y="16623"/>
                    <a:pt x="2636" y="18758"/>
                  </a:cubicBezTo>
                  <a:cubicBezTo>
                    <a:pt x="3803" y="20159"/>
                    <a:pt x="5271" y="21326"/>
                    <a:pt x="6939" y="22127"/>
                  </a:cubicBezTo>
                  <a:cubicBezTo>
                    <a:pt x="7539" y="22360"/>
                    <a:pt x="7973" y="22861"/>
                    <a:pt x="8240" y="23461"/>
                  </a:cubicBezTo>
                  <a:lnTo>
                    <a:pt x="10942" y="29665"/>
                  </a:lnTo>
                  <a:cubicBezTo>
                    <a:pt x="11092" y="30049"/>
                    <a:pt x="11426" y="30241"/>
                    <a:pt x="11763" y="30241"/>
                  </a:cubicBezTo>
                  <a:cubicBezTo>
                    <a:pt x="12101" y="30241"/>
                    <a:pt x="12443" y="30049"/>
                    <a:pt x="12610" y="29665"/>
                  </a:cubicBezTo>
                  <a:lnTo>
                    <a:pt x="15312" y="23461"/>
                  </a:lnTo>
                  <a:cubicBezTo>
                    <a:pt x="15579" y="22861"/>
                    <a:pt x="16046" y="22360"/>
                    <a:pt x="16613" y="22127"/>
                  </a:cubicBezTo>
                  <a:cubicBezTo>
                    <a:pt x="20616" y="20292"/>
                    <a:pt x="23384" y="16256"/>
                    <a:pt x="23384" y="11586"/>
                  </a:cubicBezTo>
                  <a:cubicBezTo>
                    <a:pt x="23384" y="8917"/>
                    <a:pt x="22450" y="6415"/>
                    <a:pt x="20949" y="4481"/>
                  </a:cubicBezTo>
                  <a:cubicBezTo>
                    <a:pt x="18842" y="1767"/>
                    <a:pt x="15542" y="0"/>
                    <a:pt x="1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a:off x="4986550" y="2292338"/>
              <a:ext cx="463700" cy="462025"/>
            </a:xfrm>
            <a:custGeom>
              <a:rect b="b" l="l" r="r" t="t"/>
              <a:pathLst>
                <a:path extrusionOk="0" h="18481" w="18548">
                  <a:moveTo>
                    <a:pt x="9274" y="0"/>
                  </a:moveTo>
                  <a:cubicBezTo>
                    <a:pt x="4137" y="0"/>
                    <a:pt x="1" y="4170"/>
                    <a:pt x="1" y="9274"/>
                  </a:cubicBezTo>
                  <a:cubicBezTo>
                    <a:pt x="1" y="11509"/>
                    <a:pt x="834" y="13677"/>
                    <a:pt x="2336" y="15412"/>
                  </a:cubicBezTo>
                  <a:cubicBezTo>
                    <a:pt x="4070" y="17346"/>
                    <a:pt x="6605" y="18480"/>
                    <a:pt x="9241" y="18480"/>
                  </a:cubicBezTo>
                  <a:cubicBezTo>
                    <a:pt x="14311" y="18480"/>
                    <a:pt x="18480" y="14311"/>
                    <a:pt x="18547" y="9240"/>
                  </a:cubicBezTo>
                  <a:cubicBezTo>
                    <a:pt x="18547" y="6739"/>
                    <a:pt x="17513" y="4404"/>
                    <a:pt x="15745" y="2636"/>
                  </a:cubicBezTo>
                  <a:cubicBezTo>
                    <a:pt x="13977" y="934"/>
                    <a:pt x="11676" y="0"/>
                    <a:pt x="9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7"/>
            <p:cNvSpPr/>
            <p:nvPr/>
          </p:nvSpPr>
          <p:spPr>
            <a:xfrm>
              <a:off x="5022400" y="2329038"/>
              <a:ext cx="390325" cy="388625"/>
            </a:xfrm>
            <a:custGeom>
              <a:rect b="b" l="l" r="r" t="t"/>
              <a:pathLst>
                <a:path extrusionOk="0" h="15545" w="15613">
                  <a:moveTo>
                    <a:pt x="7807" y="0"/>
                  </a:moveTo>
                  <a:cubicBezTo>
                    <a:pt x="3503" y="0"/>
                    <a:pt x="1" y="3503"/>
                    <a:pt x="1" y="7806"/>
                  </a:cubicBezTo>
                  <a:cubicBezTo>
                    <a:pt x="1" y="9774"/>
                    <a:pt x="768" y="11609"/>
                    <a:pt x="1969" y="12976"/>
                  </a:cubicBezTo>
                  <a:cubicBezTo>
                    <a:pt x="2202" y="13276"/>
                    <a:pt x="2503" y="13510"/>
                    <a:pt x="2803" y="13777"/>
                  </a:cubicBezTo>
                  <a:cubicBezTo>
                    <a:pt x="4171" y="14878"/>
                    <a:pt x="5872" y="15545"/>
                    <a:pt x="7807" y="15545"/>
                  </a:cubicBezTo>
                  <a:cubicBezTo>
                    <a:pt x="12110" y="15545"/>
                    <a:pt x="15612" y="12042"/>
                    <a:pt x="15612" y="7772"/>
                  </a:cubicBezTo>
                  <a:cubicBezTo>
                    <a:pt x="15612" y="6005"/>
                    <a:pt x="15012" y="4437"/>
                    <a:pt x="14044" y="3136"/>
                  </a:cubicBezTo>
                  <a:cubicBezTo>
                    <a:pt x="13811" y="2802"/>
                    <a:pt x="13544" y="2502"/>
                    <a:pt x="13277" y="2202"/>
                  </a:cubicBezTo>
                  <a:cubicBezTo>
                    <a:pt x="11843" y="834"/>
                    <a:pt x="9941" y="0"/>
                    <a:pt x="78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7"/>
            <p:cNvSpPr/>
            <p:nvPr/>
          </p:nvSpPr>
          <p:spPr>
            <a:xfrm>
              <a:off x="5195025" y="2406363"/>
              <a:ext cx="110950" cy="132000"/>
            </a:xfrm>
            <a:custGeom>
              <a:rect b="b" l="l" r="r" t="t"/>
              <a:pathLst>
                <a:path extrusionOk="0" h="5280" w="4438">
                  <a:moveTo>
                    <a:pt x="4322" y="0"/>
                  </a:moveTo>
                  <a:cubicBezTo>
                    <a:pt x="4300" y="0"/>
                    <a:pt x="4281" y="12"/>
                    <a:pt x="4271" y="43"/>
                  </a:cubicBezTo>
                  <a:lnTo>
                    <a:pt x="1" y="3779"/>
                  </a:lnTo>
                  <a:lnTo>
                    <a:pt x="2069" y="5280"/>
                  </a:lnTo>
                  <a:lnTo>
                    <a:pt x="4437" y="109"/>
                  </a:lnTo>
                  <a:cubicBezTo>
                    <a:pt x="4437" y="63"/>
                    <a:pt x="4373" y="0"/>
                    <a:pt x="4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7"/>
            <p:cNvSpPr/>
            <p:nvPr/>
          </p:nvSpPr>
          <p:spPr>
            <a:xfrm>
              <a:off x="5130250" y="2507488"/>
              <a:ext cx="109850" cy="132025"/>
            </a:xfrm>
            <a:custGeom>
              <a:rect b="b" l="l" r="r" t="t"/>
              <a:pathLst>
                <a:path extrusionOk="0" h="5281" w="4394">
                  <a:moveTo>
                    <a:pt x="2358" y="1"/>
                  </a:moveTo>
                  <a:lnTo>
                    <a:pt x="23" y="5171"/>
                  </a:lnTo>
                  <a:cubicBezTo>
                    <a:pt x="0" y="5217"/>
                    <a:pt x="58" y="5280"/>
                    <a:pt x="106" y="5280"/>
                  </a:cubicBezTo>
                  <a:cubicBezTo>
                    <a:pt x="127" y="5280"/>
                    <a:pt x="147" y="5268"/>
                    <a:pt x="157" y="5238"/>
                  </a:cubicBezTo>
                  <a:lnTo>
                    <a:pt x="4393" y="1502"/>
                  </a:lnTo>
                  <a:lnTo>
                    <a:pt x="2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7"/>
            <p:cNvSpPr/>
            <p:nvPr/>
          </p:nvSpPr>
          <p:spPr>
            <a:xfrm>
              <a:off x="5177525" y="2488013"/>
              <a:ext cx="80900" cy="71150"/>
            </a:xfrm>
            <a:custGeom>
              <a:rect b="b" l="l" r="r" t="t"/>
              <a:pathLst>
                <a:path extrusionOk="0" h="2846" w="3236">
                  <a:moveTo>
                    <a:pt x="1620" y="1"/>
                  </a:moveTo>
                  <a:cubicBezTo>
                    <a:pt x="1180" y="1"/>
                    <a:pt x="746" y="201"/>
                    <a:pt x="467" y="580"/>
                  </a:cubicBezTo>
                  <a:cubicBezTo>
                    <a:pt x="0" y="1180"/>
                    <a:pt x="134" y="2114"/>
                    <a:pt x="768" y="2581"/>
                  </a:cubicBezTo>
                  <a:cubicBezTo>
                    <a:pt x="1025" y="2757"/>
                    <a:pt x="1327" y="2845"/>
                    <a:pt x="1625" y="2845"/>
                  </a:cubicBezTo>
                  <a:cubicBezTo>
                    <a:pt x="2062" y="2845"/>
                    <a:pt x="2492" y="2657"/>
                    <a:pt x="2769" y="2281"/>
                  </a:cubicBezTo>
                  <a:cubicBezTo>
                    <a:pt x="3236" y="1647"/>
                    <a:pt x="3103" y="746"/>
                    <a:pt x="2469" y="279"/>
                  </a:cubicBezTo>
                  <a:cubicBezTo>
                    <a:pt x="2214" y="91"/>
                    <a:pt x="1916" y="1"/>
                    <a:pt x="1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7"/>
            <p:cNvSpPr/>
            <p:nvPr/>
          </p:nvSpPr>
          <p:spPr>
            <a:xfrm>
              <a:off x="4916500" y="2217013"/>
              <a:ext cx="598800" cy="770850"/>
            </a:xfrm>
            <a:custGeom>
              <a:rect b="b" l="l" r="r" t="t"/>
              <a:pathLst>
                <a:path extrusionOk="0" h="30834" w="23952">
                  <a:moveTo>
                    <a:pt x="12043" y="612"/>
                  </a:moveTo>
                  <a:cubicBezTo>
                    <a:pt x="15512" y="612"/>
                    <a:pt x="18847" y="2246"/>
                    <a:pt x="20949" y="4982"/>
                  </a:cubicBezTo>
                  <a:cubicBezTo>
                    <a:pt x="22517" y="6983"/>
                    <a:pt x="23351" y="9351"/>
                    <a:pt x="23351" y="11920"/>
                  </a:cubicBezTo>
                  <a:cubicBezTo>
                    <a:pt x="23351" y="16290"/>
                    <a:pt x="20749" y="20326"/>
                    <a:pt x="16779" y="22161"/>
                  </a:cubicBezTo>
                  <a:cubicBezTo>
                    <a:pt x="16112" y="22461"/>
                    <a:pt x="15612" y="22994"/>
                    <a:pt x="15345" y="23662"/>
                  </a:cubicBezTo>
                  <a:lnTo>
                    <a:pt x="12610" y="29866"/>
                  </a:lnTo>
                  <a:cubicBezTo>
                    <a:pt x="12543" y="30133"/>
                    <a:pt x="12276" y="30266"/>
                    <a:pt x="12043" y="30266"/>
                  </a:cubicBezTo>
                  <a:cubicBezTo>
                    <a:pt x="11776" y="30266"/>
                    <a:pt x="11576" y="30133"/>
                    <a:pt x="11442" y="29866"/>
                  </a:cubicBezTo>
                  <a:lnTo>
                    <a:pt x="8740" y="23662"/>
                  </a:lnTo>
                  <a:cubicBezTo>
                    <a:pt x="8440" y="22994"/>
                    <a:pt x="7940" y="22461"/>
                    <a:pt x="7272" y="22161"/>
                  </a:cubicBezTo>
                  <a:cubicBezTo>
                    <a:pt x="5671" y="21427"/>
                    <a:pt x="4237" y="20293"/>
                    <a:pt x="3103" y="18858"/>
                  </a:cubicBezTo>
                  <a:cubicBezTo>
                    <a:pt x="1402" y="16690"/>
                    <a:pt x="568" y="13988"/>
                    <a:pt x="734" y="11186"/>
                  </a:cubicBezTo>
                  <a:cubicBezTo>
                    <a:pt x="1068" y="5482"/>
                    <a:pt x="5838" y="812"/>
                    <a:pt x="11576" y="612"/>
                  </a:cubicBezTo>
                  <a:close/>
                  <a:moveTo>
                    <a:pt x="12091" y="0"/>
                  </a:moveTo>
                  <a:cubicBezTo>
                    <a:pt x="11920" y="0"/>
                    <a:pt x="11748" y="4"/>
                    <a:pt x="11576" y="11"/>
                  </a:cubicBezTo>
                  <a:cubicBezTo>
                    <a:pt x="5538" y="278"/>
                    <a:pt x="534" y="5148"/>
                    <a:pt x="134" y="11186"/>
                  </a:cubicBezTo>
                  <a:cubicBezTo>
                    <a:pt x="1" y="14121"/>
                    <a:pt x="868" y="16990"/>
                    <a:pt x="2636" y="19258"/>
                  </a:cubicBezTo>
                  <a:cubicBezTo>
                    <a:pt x="3837" y="20760"/>
                    <a:pt x="5304" y="21927"/>
                    <a:pt x="7039" y="22694"/>
                  </a:cubicBezTo>
                  <a:cubicBezTo>
                    <a:pt x="7539" y="22961"/>
                    <a:pt x="7940" y="23361"/>
                    <a:pt x="8206" y="23862"/>
                  </a:cubicBezTo>
                  <a:lnTo>
                    <a:pt x="10908" y="30100"/>
                  </a:lnTo>
                  <a:cubicBezTo>
                    <a:pt x="11109" y="30533"/>
                    <a:pt x="11542" y="30833"/>
                    <a:pt x="12043" y="30833"/>
                  </a:cubicBezTo>
                  <a:cubicBezTo>
                    <a:pt x="12543" y="30833"/>
                    <a:pt x="12943" y="30533"/>
                    <a:pt x="13177" y="30100"/>
                  </a:cubicBezTo>
                  <a:lnTo>
                    <a:pt x="15879" y="23862"/>
                  </a:lnTo>
                  <a:cubicBezTo>
                    <a:pt x="16112" y="23361"/>
                    <a:pt x="16512" y="22961"/>
                    <a:pt x="17046" y="22694"/>
                  </a:cubicBezTo>
                  <a:cubicBezTo>
                    <a:pt x="21249" y="20760"/>
                    <a:pt x="23951" y="16523"/>
                    <a:pt x="23951" y="11920"/>
                  </a:cubicBezTo>
                  <a:cubicBezTo>
                    <a:pt x="23951" y="9251"/>
                    <a:pt x="23084" y="6683"/>
                    <a:pt x="21449" y="4615"/>
                  </a:cubicBezTo>
                  <a:cubicBezTo>
                    <a:pt x="19187" y="1684"/>
                    <a:pt x="15739" y="0"/>
                    <a:pt x="120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7"/>
            <p:cNvSpPr/>
            <p:nvPr/>
          </p:nvSpPr>
          <p:spPr>
            <a:xfrm>
              <a:off x="4979050" y="2284838"/>
              <a:ext cx="477025" cy="477850"/>
            </a:xfrm>
            <a:custGeom>
              <a:rect b="b" l="l" r="r" t="t"/>
              <a:pathLst>
                <a:path extrusionOk="0" h="19114" w="19081">
                  <a:moveTo>
                    <a:pt x="9541" y="601"/>
                  </a:moveTo>
                  <a:cubicBezTo>
                    <a:pt x="11942" y="601"/>
                    <a:pt x="14177" y="1568"/>
                    <a:pt x="15778" y="3136"/>
                  </a:cubicBezTo>
                  <a:cubicBezTo>
                    <a:pt x="17446" y="4770"/>
                    <a:pt x="18480" y="7039"/>
                    <a:pt x="18480" y="9540"/>
                  </a:cubicBezTo>
                  <a:cubicBezTo>
                    <a:pt x="18480" y="14444"/>
                    <a:pt x="14511" y="18447"/>
                    <a:pt x="9541" y="18447"/>
                  </a:cubicBezTo>
                  <a:cubicBezTo>
                    <a:pt x="6872" y="18447"/>
                    <a:pt x="4470" y="17279"/>
                    <a:pt x="2869" y="15445"/>
                  </a:cubicBezTo>
                  <a:cubicBezTo>
                    <a:pt x="1435" y="13877"/>
                    <a:pt x="601" y="11775"/>
                    <a:pt x="601" y="9540"/>
                  </a:cubicBezTo>
                  <a:cubicBezTo>
                    <a:pt x="601" y="4604"/>
                    <a:pt x="4604" y="601"/>
                    <a:pt x="9541" y="601"/>
                  </a:cubicBezTo>
                  <a:close/>
                  <a:moveTo>
                    <a:pt x="9541" y="0"/>
                  </a:moveTo>
                  <a:cubicBezTo>
                    <a:pt x="4270" y="0"/>
                    <a:pt x="0" y="4303"/>
                    <a:pt x="0" y="9574"/>
                  </a:cubicBezTo>
                  <a:cubicBezTo>
                    <a:pt x="0" y="11909"/>
                    <a:pt x="868" y="14144"/>
                    <a:pt x="2402" y="15912"/>
                  </a:cubicBezTo>
                  <a:cubicBezTo>
                    <a:pt x="4203" y="17946"/>
                    <a:pt x="6839" y="19114"/>
                    <a:pt x="9541" y="19114"/>
                  </a:cubicBezTo>
                  <a:cubicBezTo>
                    <a:pt x="14778" y="19114"/>
                    <a:pt x="19081" y="14811"/>
                    <a:pt x="19081" y="9574"/>
                  </a:cubicBezTo>
                  <a:cubicBezTo>
                    <a:pt x="19081" y="6939"/>
                    <a:pt x="18080" y="4537"/>
                    <a:pt x="16212" y="2736"/>
                  </a:cubicBezTo>
                  <a:cubicBezTo>
                    <a:pt x="14411" y="968"/>
                    <a:pt x="12042" y="0"/>
                    <a:pt x="95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7"/>
            <p:cNvSpPr/>
            <p:nvPr/>
          </p:nvSpPr>
          <p:spPr>
            <a:xfrm>
              <a:off x="5014900" y="2320688"/>
              <a:ext cx="405325" cy="404475"/>
            </a:xfrm>
            <a:custGeom>
              <a:rect b="b" l="l" r="r" t="t"/>
              <a:pathLst>
                <a:path extrusionOk="0" h="16179" w="16213">
                  <a:moveTo>
                    <a:pt x="8140" y="601"/>
                  </a:moveTo>
                  <a:cubicBezTo>
                    <a:pt x="10108" y="601"/>
                    <a:pt x="11976" y="1335"/>
                    <a:pt x="13410" y="2703"/>
                  </a:cubicBezTo>
                  <a:cubicBezTo>
                    <a:pt x="13677" y="2969"/>
                    <a:pt x="13944" y="3303"/>
                    <a:pt x="14144" y="3603"/>
                  </a:cubicBezTo>
                  <a:cubicBezTo>
                    <a:pt x="15112" y="4871"/>
                    <a:pt x="15645" y="6439"/>
                    <a:pt x="15645" y="8040"/>
                  </a:cubicBezTo>
                  <a:cubicBezTo>
                    <a:pt x="15612" y="12209"/>
                    <a:pt x="12243" y="15612"/>
                    <a:pt x="8107" y="15612"/>
                  </a:cubicBezTo>
                  <a:cubicBezTo>
                    <a:pt x="6339" y="15612"/>
                    <a:pt x="4637" y="14978"/>
                    <a:pt x="3303" y="13844"/>
                  </a:cubicBezTo>
                  <a:cubicBezTo>
                    <a:pt x="3003" y="13644"/>
                    <a:pt x="2769" y="13344"/>
                    <a:pt x="2502" y="13110"/>
                  </a:cubicBezTo>
                  <a:cubicBezTo>
                    <a:pt x="1302" y="11709"/>
                    <a:pt x="634" y="9974"/>
                    <a:pt x="634" y="8106"/>
                  </a:cubicBezTo>
                  <a:cubicBezTo>
                    <a:pt x="634" y="3970"/>
                    <a:pt x="4004" y="601"/>
                    <a:pt x="8140" y="601"/>
                  </a:cubicBezTo>
                  <a:close/>
                  <a:moveTo>
                    <a:pt x="8107" y="1"/>
                  </a:moveTo>
                  <a:cubicBezTo>
                    <a:pt x="3637" y="1"/>
                    <a:pt x="1" y="3637"/>
                    <a:pt x="1" y="8106"/>
                  </a:cubicBezTo>
                  <a:cubicBezTo>
                    <a:pt x="1" y="10108"/>
                    <a:pt x="735" y="11976"/>
                    <a:pt x="2035" y="13477"/>
                  </a:cubicBezTo>
                  <a:cubicBezTo>
                    <a:pt x="2336" y="13811"/>
                    <a:pt x="2636" y="14044"/>
                    <a:pt x="2936" y="14311"/>
                  </a:cubicBezTo>
                  <a:cubicBezTo>
                    <a:pt x="4404" y="15512"/>
                    <a:pt x="6205" y="16179"/>
                    <a:pt x="8107" y="16179"/>
                  </a:cubicBezTo>
                  <a:cubicBezTo>
                    <a:pt x="12576" y="16179"/>
                    <a:pt x="16179" y="12543"/>
                    <a:pt x="16179" y="8106"/>
                  </a:cubicBezTo>
                  <a:cubicBezTo>
                    <a:pt x="16212" y="6339"/>
                    <a:pt x="15645" y="4671"/>
                    <a:pt x="14611" y="3270"/>
                  </a:cubicBezTo>
                  <a:cubicBezTo>
                    <a:pt x="14344" y="2936"/>
                    <a:pt x="14077" y="2602"/>
                    <a:pt x="13777" y="2302"/>
                  </a:cubicBezTo>
                  <a:cubicBezTo>
                    <a:pt x="12276" y="801"/>
                    <a:pt x="10241" y="1"/>
                    <a:pt x="8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7"/>
            <p:cNvSpPr/>
            <p:nvPr/>
          </p:nvSpPr>
          <p:spPr>
            <a:xfrm>
              <a:off x="5121650" y="2399163"/>
              <a:ext cx="192650" cy="249300"/>
            </a:xfrm>
            <a:custGeom>
              <a:rect b="b" l="l" r="r" t="t"/>
              <a:pathLst>
                <a:path extrusionOk="0" h="9972" w="7706">
                  <a:moveTo>
                    <a:pt x="6639" y="1231"/>
                  </a:moveTo>
                  <a:lnTo>
                    <a:pt x="5338" y="4067"/>
                  </a:lnTo>
                  <a:cubicBezTo>
                    <a:pt x="5204" y="3867"/>
                    <a:pt x="5037" y="3700"/>
                    <a:pt x="4871" y="3566"/>
                  </a:cubicBezTo>
                  <a:cubicBezTo>
                    <a:pt x="4704" y="3466"/>
                    <a:pt x="4504" y="3333"/>
                    <a:pt x="4304" y="3300"/>
                  </a:cubicBezTo>
                  <a:lnTo>
                    <a:pt x="6639" y="1231"/>
                  </a:lnTo>
                  <a:close/>
                  <a:moveTo>
                    <a:pt x="3870" y="3833"/>
                  </a:moveTo>
                  <a:cubicBezTo>
                    <a:pt x="4137" y="3833"/>
                    <a:pt x="4337" y="3900"/>
                    <a:pt x="4537" y="4033"/>
                  </a:cubicBezTo>
                  <a:cubicBezTo>
                    <a:pt x="4804" y="4234"/>
                    <a:pt x="4971" y="4534"/>
                    <a:pt x="5004" y="4834"/>
                  </a:cubicBezTo>
                  <a:cubicBezTo>
                    <a:pt x="5004" y="5068"/>
                    <a:pt x="4904" y="5334"/>
                    <a:pt x="4804" y="5535"/>
                  </a:cubicBezTo>
                  <a:cubicBezTo>
                    <a:pt x="4804" y="5568"/>
                    <a:pt x="4737" y="5635"/>
                    <a:pt x="4737" y="5635"/>
                  </a:cubicBezTo>
                  <a:cubicBezTo>
                    <a:pt x="4704" y="5668"/>
                    <a:pt x="4704" y="5701"/>
                    <a:pt x="4670" y="5701"/>
                  </a:cubicBezTo>
                  <a:cubicBezTo>
                    <a:pt x="4504" y="5868"/>
                    <a:pt x="4304" y="6002"/>
                    <a:pt x="4070" y="6035"/>
                  </a:cubicBezTo>
                  <a:cubicBezTo>
                    <a:pt x="4005" y="6042"/>
                    <a:pt x="3941" y="6046"/>
                    <a:pt x="3876" y="6046"/>
                  </a:cubicBezTo>
                  <a:cubicBezTo>
                    <a:pt x="3642" y="6046"/>
                    <a:pt x="3412" y="5992"/>
                    <a:pt x="3203" y="5835"/>
                  </a:cubicBezTo>
                  <a:cubicBezTo>
                    <a:pt x="2936" y="5635"/>
                    <a:pt x="2769" y="5334"/>
                    <a:pt x="2736" y="5034"/>
                  </a:cubicBezTo>
                  <a:cubicBezTo>
                    <a:pt x="2702" y="4834"/>
                    <a:pt x="2769" y="4567"/>
                    <a:pt x="2903" y="4367"/>
                  </a:cubicBezTo>
                  <a:cubicBezTo>
                    <a:pt x="2903" y="4334"/>
                    <a:pt x="2936" y="4300"/>
                    <a:pt x="2936" y="4300"/>
                  </a:cubicBezTo>
                  <a:lnTo>
                    <a:pt x="3036" y="4200"/>
                  </a:lnTo>
                  <a:cubicBezTo>
                    <a:pt x="3203" y="4033"/>
                    <a:pt x="3403" y="3900"/>
                    <a:pt x="3603" y="3867"/>
                  </a:cubicBezTo>
                  <a:cubicBezTo>
                    <a:pt x="3703" y="3867"/>
                    <a:pt x="3770" y="3833"/>
                    <a:pt x="3870" y="3833"/>
                  </a:cubicBezTo>
                  <a:close/>
                  <a:moveTo>
                    <a:pt x="2369" y="5868"/>
                  </a:moveTo>
                  <a:cubicBezTo>
                    <a:pt x="2502" y="6068"/>
                    <a:pt x="2636" y="6235"/>
                    <a:pt x="2836" y="6368"/>
                  </a:cubicBezTo>
                  <a:cubicBezTo>
                    <a:pt x="3003" y="6502"/>
                    <a:pt x="3203" y="6635"/>
                    <a:pt x="3403" y="6669"/>
                  </a:cubicBezTo>
                  <a:lnTo>
                    <a:pt x="1068" y="8703"/>
                  </a:lnTo>
                  <a:lnTo>
                    <a:pt x="1068" y="8703"/>
                  </a:lnTo>
                  <a:lnTo>
                    <a:pt x="2369" y="5868"/>
                  </a:lnTo>
                  <a:close/>
                  <a:moveTo>
                    <a:pt x="7280" y="1"/>
                  </a:moveTo>
                  <a:cubicBezTo>
                    <a:pt x="7188" y="1"/>
                    <a:pt x="7097" y="27"/>
                    <a:pt x="7005" y="64"/>
                  </a:cubicBezTo>
                  <a:lnTo>
                    <a:pt x="3336" y="3333"/>
                  </a:lnTo>
                  <a:cubicBezTo>
                    <a:pt x="3003" y="3400"/>
                    <a:pt x="2702" y="3667"/>
                    <a:pt x="2469" y="3967"/>
                  </a:cubicBezTo>
                  <a:cubicBezTo>
                    <a:pt x="2235" y="4234"/>
                    <a:pt x="2135" y="4634"/>
                    <a:pt x="2135" y="4967"/>
                  </a:cubicBezTo>
                  <a:lnTo>
                    <a:pt x="67" y="9404"/>
                  </a:lnTo>
                  <a:cubicBezTo>
                    <a:pt x="0" y="9571"/>
                    <a:pt x="34" y="9771"/>
                    <a:pt x="201" y="9871"/>
                  </a:cubicBezTo>
                  <a:cubicBezTo>
                    <a:pt x="301" y="9904"/>
                    <a:pt x="367" y="9971"/>
                    <a:pt x="467" y="9971"/>
                  </a:cubicBezTo>
                  <a:cubicBezTo>
                    <a:pt x="534" y="9971"/>
                    <a:pt x="634" y="9904"/>
                    <a:pt x="701" y="9871"/>
                  </a:cubicBezTo>
                  <a:lnTo>
                    <a:pt x="4370" y="6635"/>
                  </a:lnTo>
                  <a:cubicBezTo>
                    <a:pt x="4704" y="6535"/>
                    <a:pt x="5004" y="6335"/>
                    <a:pt x="5238" y="6002"/>
                  </a:cubicBezTo>
                  <a:cubicBezTo>
                    <a:pt x="5471" y="5701"/>
                    <a:pt x="5571" y="5334"/>
                    <a:pt x="5571" y="5001"/>
                  </a:cubicBezTo>
                  <a:lnTo>
                    <a:pt x="7639" y="531"/>
                  </a:lnTo>
                  <a:cubicBezTo>
                    <a:pt x="7706" y="364"/>
                    <a:pt x="7673" y="164"/>
                    <a:pt x="7506" y="64"/>
                  </a:cubicBezTo>
                  <a:cubicBezTo>
                    <a:pt x="7431" y="19"/>
                    <a:pt x="7355" y="1"/>
                    <a:pt x="72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7"/>
            <p:cNvSpPr/>
            <p:nvPr/>
          </p:nvSpPr>
          <p:spPr>
            <a:xfrm>
              <a:off x="5047425" y="2557313"/>
              <a:ext cx="25050" cy="37775"/>
            </a:xfrm>
            <a:custGeom>
              <a:rect b="b" l="l" r="r" t="t"/>
              <a:pathLst>
                <a:path extrusionOk="0" h="1511" w="1002">
                  <a:moveTo>
                    <a:pt x="350" y="1"/>
                  </a:moveTo>
                  <a:cubicBezTo>
                    <a:pt x="323" y="1"/>
                    <a:pt x="295" y="4"/>
                    <a:pt x="267" y="9"/>
                  </a:cubicBezTo>
                  <a:cubicBezTo>
                    <a:pt x="101" y="42"/>
                    <a:pt x="1" y="209"/>
                    <a:pt x="34" y="376"/>
                  </a:cubicBezTo>
                  <a:cubicBezTo>
                    <a:pt x="134" y="710"/>
                    <a:pt x="267" y="1043"/>
                    <a:pt x="368" y="1343"/>
                  </a:cubicBezTo>
                  <a:cubicBezTo>
                    <a:pt x="434" y="1477"/>
                    <a:pt x="534" y="1510"/>
                    <a:pt x="668" y="1510"/>
                  </a:cubicBezTo>
                  <a:lnTo>
                    <a:pt x="801" y="1510"/>
                  </a:lnTo>
                  <a:cubicBezTo>
                    <a:pt x="968" y="1410"/>
                    <a:pt x="1001" y="1243"/>
                    <a:pt x="968" y="1077"/>
                  </a:cubicBezTo>
                  <a:cubicBezTo>
                    <a:pt x="801" y="810"/>
                    <a:pt x="668" y="509"/>
                    <a:pt x="634" y="209"/>
                  </a:cubicBezTo>
                  <a:cubicBezTo>
                    <a:pt x="607" y="70"/>
                    <a:pt x="486" y="1"/>
                    <a:pt x="3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7"/>
            <p:cNvSpPr/>
            <p:nvPr/>
          </p:nvSpPr>
          <p:spPr>
            <a:xfrm>
              <a:off x="5042425" y="2491513"/>
              <a:ext cx="17525" cy="38900"/>
            </a:xfrm>
            <a:custGeom>
              <a:rect b="b" l="l" r="r" t="t"/>
              <a:pathLst>
                <a:path extrusionOk="0" h="1556" w="701">
                  <a:moveTo>
                    <a:pt x="349" y="1"/>
                  </a:moveTo>
                  <a:cubicBezTo>
                    <a:pt x="201" y="1"/>
                    <a:pt x="67" y="123"/>
                    <a:pt x="67" y="273"/>
                  </a:cubicBezTo>
                  <a:cubicBezTo>
                    <a:pt x="34" y="606"/>
                    <a:pt x="0" y="940"/>
                    <a:pt x="0" y="1273"/>
                  </a:cubicBezTo>
                  <a:cubicBezTo>
                    <a:pt x="0" y="1440"/>
                    <a:pt x="134" y="1540"/>
                    <a:pt x="301" y="1540"/>
                  </a:cubicBezTo>
                  <a:cubicBezTo>
                    <a:pt x="332" y="1551"/>
                    <a:pt x="361" y="1555"/>
                    <a:pt x="389" y="1555"/>
                  </a:cubicBezTo>
                  <a:cubicBezTo>
                    <a:pt x="539" y="1555"/>
                    <a:pt x="634" y="1414"/>
                    <a:pt x="634" y="1273"/>
                  </a:cubicBezTo>
                  <a:cubicBezTo>
                    <a:pt x="634" y="973"/>
                    <a:pt x="634" y="640"/>
                    <a:pt x="668" y="339"/>
                  </a:cubicBezTo>
                  <a:cubicBezTo>
                    <a:pt x="701" y="173"/>
                    <a:pt x="568" y="6"/>
                    <a:pt x="401" y="6"/>
                  </a:cubicBezTo>
                  <a:cubicBezTo>
                    <a:pt x="383" y="2"/>
                    <a:pt x="366"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7"/>
            <p:cNvSpPr/>
            <p:nvPr/>
          </p:nvSpPr>
          <p:spPr>
            <a:xfrm>
              <a:off x="5075775" y="2616113"/>
              <a:ext cx="33400" cy="33175"/>
            </a:xfrm>
            <a:custGeom>
              <a:rect b="b" l="l" r="r" t="t"/>
              <a:pathLst>
                <a:path extrusionOk="0" h="1327" w="1336">
                  <a:moveTo>
                    <a:pt x="344" y="1"/>
                  </a:moveTo>
                  <a:cubicBezTo>
                    <a:pt x="283" y="1"/>
                    <a:pt x="220" y="19"/>
                    <a:pt x="168" y="59"/>
                  </a:cubicBezTo>
                  <a:cubicBezTo>
                    <a:pt x="34" y="159"/>
                    <a:pt x="1" y="359"/>
                    <a:pt x="101" y="492"/>
                  </a:cubicBezTo>
                  <a:cubicBezTo>
                    <a:pt x="234" y="659"/>
                    <a:pt x="368" y="826"/>
                    <a:pt x="501" y="959"/>
                  </a:cubicBezTo>
                  <a:lnTo>
                    <a:pt x="768" y="1226"/>
                  </a:lnTo>
                  <a:cubicBezTo>
                    <a:pt x="835" y="1326"/>
                    <a:pt x="901" y="1326"/>
                    <a:pt x="1001" y="1326"/>
                  </a:cubicBezTo>
                  <a:cubicBezTo>
                    <a:pt x="1068" y="1326"/>
                    <a:pt x="1168" y="1260"/>
                    <a:pt x="1202" y="1226"/>
                  </a:cubicBezTo>
                  <a:cubicBezTo>
                    <a:pt x="1335" y="1093"/>
                    <a:pt x="1335" y="959"/>
                    <a:pt x="1202" y="826"/>
                  </a:cubicBezTo>
                  <a:cubicBezTo>
                    <a:pt x="1068" y="726"/>
                    <a:pt x="1001" y="626"/>
                    <a:pt x="901" y="526"/>
                  </a:cubicBezTo>
                  <a:cubicBezTo>
                    <a:pt x="801" y="392"/>
                    <a:pt x="668" y="226"/>
                    <a:pt x="568" y="126"/>
                  </a:cubicBezTo>
                  <a:cubicBezTo>
                    <a:pt x="527" y="45"/>
                    <a:pt x="438" y="1"/>
                    <a:pt x="3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7"/>
            <p:cNvSpPr/>
            <p:nvPr/>
          </p:nvSpPr>
          <p:spPr>
            <a:xfrm>
              <a:off x="5143325" y="2353838"/>
              <a:ext cx="40900" cy="21925"/>
            </a:xfrm>
            <a:custGeom>
              <a:rect b="b" l="l" r="r" t="t"/>
              <a:pathLst>
                <a:path extrusionOk="0" h="877" w="1636">
                  <a:moveTo>
                    <a:pt x="1285" y="1"/>
                  </a:moveTo>
                  <a:cubicBezTo>
                    <a:pt x="1257" y="1"/>
                    <a:pt x="1229" y="3"/>
                    <a:pt x="1202" y="9"/>
                  </a:cubicBezTo>
                  <a:cubicBezTo>
                    <a:pt x="868" y="109"/>
                    <a:pt x="534" y="209"/>
                    <a:pt x="268" y="342"/>
                  </a:cubicBezTo>
                  <a:cubicBezTo>
                    <a:pt x="101" y="443"/>
                    <a:pt x="1" y="609"/>
                    <a:pt x="101" y="776"/>
                  </a:cubicBezTo>
                  <a:cubicBezTo>
                    <a:pt x="168" y="809"/>
                    <a:pt x="301" y="876"/>
                    <a:pt x="368" y="876"/>
                  </a:cubicBezTo>
                  <a:lnTo>
                    <a:pt x="501" y="876"/>
                  </a:lnTo>
                  <a:cubicBezTo>
                    <a:pt x="801" y="776"/>
                    <a:pt x="1102" y="676"/>
                    <a:pt x="1368" y="609"/>
                  </a:cubicBezTo>
                  <a:cubicBezTo>
                    <a:pt x="1535" y="543"/>
                    <a:pt x="1635" y="376"/>
                    <a:pt x="1602" y="209"/>
                  </a:cubicBezTo>
                  <a:cubicBezTo>
                    <a:pt x="1546" y="70"/>
                    <a:pt x="1421" y="1"/>
                    <a:pt x="1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7"/>
            <p:cNvSpPr/>
            <p:nvPr/>
          </p:nvSpPr>
          <p:spPr>
            <a:xfrm>
              <a:off x="5210050" y="2349038"/>
              <a:ext cx="40050" cy="16700"/>
            </a:xfrm>
            <a:custGeom>
              <a:rect b="b" l="l" r="r" t="t"/>
              <a:pathLst>
                <a:path extrusionOk="0" h="668" w="1602">
                  <a:moveTo>
                    <a:pt x="301" y="1"/>
                  </a:moveTo>
                  <a:cubicBezTo>
                    <a:pt x="134" y="1"/>
                    <a:pt x="0" y="101"/>
                    <a:pt x="0" y="268"/>
                  </a:cubicBezTo>
                  <a:cubicBezTo>
                    <a:pt x="0" y="401"/>
                    <a:pt x="134" y="568"/>
                    <a:pt x="301" y="568"/>
                  </a:cubicBezTo>
                  <a:cubicBezTo>
                    <a:pt x="601" y="568"/>
                    <a:pt x="901" y="568"/>
                    <a:pt x="1201" y="668"/>
                  </a:cubicBezTo>
                  <a:lnTo>
                    <a:pt x="1268" y="668"/>
                  </a:lnTo>
                  <a:cubicBezTo>
                    <a:pt x="1435" y="668"/>
                    <a:pt x="1535" y="534"/>
                    <a:pt x="1535" y="401"/>
                  </a:cubicBezTo>
                  <a:cubicBezTo>
                    <a:pt x="1601" y="234"/>
                    <a:pt x="1468" y="67"/>
                    <a:pt x="1301" y="67"/>
                  </a:cubicBezTo>
                  <a:cubicBezTo>
                    <a:pt x="968" y="34"/>
                    <a:pt x="634"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7"/>
            <p:cNvSpPr/>
            <p:nvPr/>
          </p:nvSpPr>
          <p:spPr>
            <a:xfrm>
              <a:off x="5054100" y="2430138"/>
              <a:ext cx="29200" cy="37350"/>
            </a:xfrm>
            <a:custGeom>
              <a:rect b="b" l="l" r="r" t="t"/>
              <a:pathLst>
                <a:path extrusionOk="0" h="1494" w="1168">
                  <a:moveTo>
                    <a:pt x="822" y="1"/>
                  </a:moveTo>
                  <a:cubicBezTo>
                    <a:pt x="725" y="1"/>
                    <a:pt x="628" y="45"/>
                    <a:pt x="568" y="126"/>
                  </a:cubicBezTo>
                  <a:cubicBezTo>
                    <a:pt x="401" y="426"/>
                    <a:pt x="234" y="760"/>
                    <a:pt x="101" y="1060"/>
                  </a:cubicBezTo>
                  <a:cubicBezTo>
                    <a:pt x="0" y="1227"/>
                    <a:pt x="67" y="1393"/>
                    <a:pt x="234" y="1460"/>
                  </a:cubicBezTo>
                  <a:cubicBezTo>
                    <a:pt x="267" y="1460"/>
                    <a:pt x="334" y="1494"/>
                    <a:pt x="367" y="1494"/>
                  </a:cubicBezTo>
                  <a:cubicBezTo>
                    <a:pt x="501" y="1494"/>
                    <a:pt x="601" y="1427"/>
                    <a:pt x="668" y="1293"/>
                  </a:cubicBezTo>
                  <a:cubicBezTo>
                    <a:pt x="768" y="993"/>
                    <a:pt x="901" y="726"/>
                    <a:pt x="1068" y="459"/>
                  </a:cubicBezTo>
                  <a:cubicBezTo>
                    <a:pt x="1168" y="326"/>
                    <a:pt x="1101" y="126"/>
                    <a:pt x="1001" y="59"/>
                  </a:cubicBezTo>
                  <a:cubicBezTo>
                    <a:pt x="949" y="20"/>
                    <a:pt x="886" y="1"/>
                    <a:pt x="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7"/>
            <p:cNvSpPr/>
            <p:nvPr/>
          </p:nvSpPr>
          <p:spPr>
            <a:xfrm>
              <a:off x="5363500" y="2450488"/>
              <a:ext cx="25025" cy="37850"/>
            </a:xfrm>
            <a:custGeom>
              <a:rect b="b" l="l" r="r" t="t"/>
              <a:pathLst>
                <a:path extrusionOk="0" h="1514" w="1001">
                  <a:moveTo>
                    <a:pt x="312" y="1"/>
                  </a:moveTo>
                  <a:cubicBezTo>
                    <a:pt x="275" y="1"/>
                    <a:pt x="238" y="5"/>
                    <a:pt x="200" y="12"/>
                  </a:cubicBezTo>
                  <a:cubicBezTo>
                    <a:pt x="33" y="79"/>
                    <a:pt x="0" y="279"/>
                    <a:pt x="33" y="413"/>
                  </a:cubicBezTo>
                  <a:cubicBezTo>
                    <a:pt x="200" y="746"/>
                    <a:pt x="300" y="1013"/>
                    <a:pt x="367" y="1313"/>
                  </a:cubicBezTo>
                  <a:cubicBezTo>
                    <a:pt x="400" y="1447"/>
                    <a:pt x="534" y="1513"/>
                    <a:pt x="667" y="1513"/>
                  </a:cubicBezTo>
                  <a:lnTo>
                    <a:pt x="734" y="1513"/>
                  </a:lnTo>
                  <a:cubicBezTo>
                    <a:pt x="901" y="1480"/>
                    <a:pt x="1001" y="1313"/>
                    <a:pt x="967" y="1147"/>
                  </a:cubicBezTo>
                  <a:cubicBezTo>
                    <a:pt x="867" y="813"/>
                    <a:pt x="734" y="479"/>
                    <a:pt x="634" y="179"/>
                  </a:cubicBezTo>
                  <a:cubicBezTo>
                    <a:pt x="556" y="50"/>
                    <a:pt x="439" y="1"/>
                    <a:pt x="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7"/>
            <p:cNvSpPr/>
            <p:nvPr/>
          </p:nvSpPr>
          <p:spPr>
            <a:xfrm>
              <a:off x="5272600" y="2360088"/>
              <a:ext cx="40050" cy="26500"/>
            </a:xfrm>
            <a:custGeom>
              <a:rect b="b" l="l" r="r" t="t"/>
              <a:pathLst>
                <a:path extrusionOk="0" h="1060" w="1602">
                  <a:moveTo>
                    <a:pt x="372" y="0"/>
                  </a:moveTo>
                  <a:cubicBezTo>
                    <a:pt x="252" y="0"/>
                    <a:pt x="141" y="69"/>
                    <a:pt x="67" y="193"/>
                  </a:cubicBezTo>
                  <a:cubicBezTo>
                    <a:pt x="0" y="326"/>
                    <a:pt x="67" y="559"/>
                    <a:pt x="267" y="593"/>
                  </a:cubicBezTo>
                  <a:cubicBezTo>
                    <a:pt x="534" y="726"/>
                    <a:pt x="834" y="860"/>
                    <a:pt x="1101" y="1026"/>
                  </a:cubicBezTo>
                  <a:cubicBezTo>
                    <a:pt x="1134" y="1060"/>
                    <a:pt x="1168" y="1060"/>
                    <a:pt x="1268" y="1060"/>
                  </a:cubicBezTo>
                  <a:cubicBezTo>
                    <a:pt x="1334" y="1060"/>
                    <a:pt x="1468" y="1026"/>
                    <a:pt x="1501" y="893"/>
                  </a:cubicBezTo>
                  <a:cubicBezTo>
                    <a:pt x="1601" y="760"/>
                    <a:pt x="1535" y="559"/>
                    <a:pt x="1434" y="459"/>
                  </a:cubicBezTo>
                  <a:cubicBezTo>
                    <a:pt x="1134" y="293"/>
                    <a:pt x="801" y="126"/>
                    <a:pt x="500" y="26"/>
                  </a:cubicBezTo>
                  <a:cubicBezTo>
                    <a:pt x="457" y="9"/>
                    <a:pt x="414" y="0"/>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7"/>
            <p:cNvSpPr/>
            <p:nvPr/>
          </p:nvSpPr>
          <p:spPr>
            <a:xfrm>
              <a:off x="5327625" y="2396588"/>
              <a:ext cx="32550" cy="33375"/>
            </a:xfrm>
            <a:custGeom>
              <a:rect b="b" l="l" r="r" t="t"/>
              <a:pathLst>
                <a:path extrusionOk="0" h="1335" w="1302">
                  <a:moveTo>
                    <a:pt x="347" y="0"/>
                  </a:moveTo>
                  <a:cubicBezTo>
                    <a:pt x="276" y="0"/>
                    <a:pt x="201" y="33"/>
                    <a:pt x="134" y="100"/>
                  </a:cubicBezTo>
                  <a:cubicBezTo>
                    <a:pt x="1" y="234"/>
                    <a:pt x="1" y="434"/>
                    <a:pt x="134" y="500"/>
                  </a:cubicBezTo>
                  <a:cubicBezTo>
                    <a:pt x="334" y="734"/>
                    <a:pt x="534" y="967"/>
                    <a:pt x="768" y="1234"/>
                  </a:cubicBezTo>
                  <a:cubicBezTo>
                    <a:pt x="801" y="1301"/>
                    <a:pt x="935" y="1334"/>
                    <a:pt x="1001" y="1334"/>
                  </a:cubicBezTo>
                  <a:cubicBezTo>
                    <a:pt x="1101" y="1334"/>
                    <a:pt x="1135" y="1334"/>
                    <a:pt x="1168" y="1268"/>
                  </a:cubicBezTo>
                  <a:cubicBezTo>
                    <a:pt x="1302" y="1168"/>
                    <a:pt x="1302" y="1001"/>
                    <a:pt x="1202" y="901"/>
                  </a:cubicBezTo>
                  <a:cubicBezTo>
                    <a:pt x="1001" y="601"/>
                    <a:pt x="801" y="334"/>
                    <a:pt x="534" y="100"/>
                  </a:cubicBezTo>
                  <a:cubicBezTo>
                    <a:pt x="484" y="33"/>
                    <a:pt x="418"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7"/>
            <p:cNvSpPr/>
            <p:nvPr/>
          </p:nvSpPr>
          <p:spPr>
            <a:xfrm>
              <a:off x="5352650" y="2579763"/>
              <a:ext cx="28375" cy="37000"/>
            </a:xfrm>
            <a:custGeom>
              <a:rect b="b" l="l" r="r" t="t"/>
              <a:pathLst>
                <a:path extrusionOk="0" h="1480" w="1135">
                  <a:moveTo>
                    <a:pt x="823" y="0"/>
                  </a:moveTo>
                  <a:cubicBezTo>
                    <a:pt x="696" y="0"/>
                    <a:pt x="578" y="49"/>
                    <a:pt x="501" y="179"/>
                  </a:cubicBezTo>
                  <a:cubicBezTo>
                    <a:pt x="401" y="479"/>
                    <a:pt x="267" y="779"/>
                    <a:pt x="100" y="1012"/>
                  </a:cubicBezTo>
                  <a:cubicBezTo>
                    <a:pt x="0" y="1179"/>
                    <a:pt x="67" y="1346"/>
                    <a:pt x="167" y="1446"/>
                  </a:cubicBezTo>
                  <a:cubicBezTo>
                    <a:pt x="234" y="1479"/>
                    <a:pt x="267" y="1479"/>
                    <a:pt x="334" y="1479"/>
                  </a:cubicBezTo>
                  <a:cubicBezTo>
                    <a:pt x="434" y="1479"/>
                    <a:pt x="567" y="1446"/>
                    <a:pt x="601" y="1313"/>
                  </a:cubicBezTo>
                  <a:cubicBezTo>
                    <a:pt x="768" y="1012"/>
                    <a:pt x="934" y="746"/>
                    <a:pt x="1068" y="412"/>
                  </a:cubicBezTo>
                  <a:cubicBezTo>
                    <a:pt x="1135" y="279"/>
                    <a:pt x="1034" y="78"/>
                    <a:pt x="934" y="12"/>
                  </a:cubicBezTo>
                  <a:cubicBezTo>
                    <a:pt x="897" y="4"/>
                    <a:pt x="859" y="0"/>
                    <a:pt x="8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7"/>
            <p:cNvSpPr/>
            <p:nvPr/>
          </p:nvSpPr>
          <p:spPr>
            <a:xfrm>
              <a:off x="5374325" y="2515838"/>
              <a:ext cx="18375" cy="39200"/>
            </a:xfrm>
            <a:custGeom>
              <a:rect b="b" l="l" r="r" t="t"/>
              <a:pathLst>
                <a:path extrusionOk="0" h="1568" w="735">
                  <a:moveTo>
                    <a:pt x="434" y="0"/>
                  </a:moveTo>
                  <a:cubicBezTo>
                    <a:pt x="268" y="0"/>
                    <a:pt x="134" y="167"/>
                    <a:pt x="134" y="334"/>
                  </a:cubicBezTo>
                  <a:cubicBezTo>
                    <a:pt x="134" y="667"/>
                    <a:pt x="101" y="968"/>
                    <a:pt x="67" y="1234"/>
                  </a:cubicBezTo>
                  <a:cubicBezTo>
                    <a:pt x="1" y="1401"/>
                    <a:pt x="134" y="1568"/>
                    <a:pt x="301" y="1568"/>
                  </a:cubicBezTo>
                  <a:lnTo>
                    <a:pt x="334" y="1568"/>
                  </a:lnTo>
                  <a:cubicBezTo>
                    <a:pt x="501" y="1568"/>
                    <a:pt x="634" y="1468"/>
                    <a:pt x="634" y="1335"/>
                  </a:cubicBezTo>
                  <a:cubicBezTo>
                    <a:pt x="701" y="1001"/>
                    <a:pt x="735" y="667"/>
                    <a:pt x="735" y="300"/>
                  </a:cubicBezTo>
                  <a:lnTo>
                    <a:pt x="735" y="234"/>
                  </a:lnTo>
                  <a:cubicBezTo>
                    <a:pt x="735" y="134"/>
                    <a:pt x="601" y="0"/>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7"/>
            <p:cNvSpPr/>
            <p:nvPr/>
          </p:nvSpPr>
          <p:spPr>
            <a:xfrm>
              <a:off x="5089950" y="2380938"/>
              <a:ext cx="36725" cy="30675"/>
            </a:xfrm>
            <a:custGeom>
              <a:rect b="b" l="l" r="r" t="t"/>
              <a:pathLst>
                <a:path extrusionOk="0" h="1227" w="1469">
                  <a:moveTo>
                    <a:pt x="1112" y="1"/>
                  </a:moveTo>
                  <a:cubicBezTo>
                    <a:pt x="1050" y="1"/>
                    <a:pt x="987" y="20"/>
                    <a:pt x="935" y="59"/>
                  </a:cubicBezTo>
                  <a:cubicBezTo>
                    <a:pt x="635" y="259"/>
                    <a:pt x="401" y="459"/>
                    <a:pt x="134" y="726"/>
                  </a:cubicBezTo>
                  <a:cubicBezTo>
                    <a:pt x="1" y="860"/>
                    <a:pt x="1" y="1060"/>
                    <a:pt x="134" y="1126"/>
                  </a:cubicBezTo>
                  <a:cubicBezTo>
                    <a:pt x="168" y="1193"/>
                    <a:pt x="268" y="1227"/>
                    <a:pt x="334" y="1227"/>
                  </a:cubicBezTo>
                  <a:cubicBezTo>
                    <a:pt x="434" y="1227"/>
                    <a:pt x="501" y="1160"/>
                    <a:pt x="568" y="1126"/>
                  </a:cubicBezTo>
                  <a:cubicBezTo>
                    <a:pt x="768" y="926"/>
                    <a:pt x="1002" y="726"/>
                    <a:pt x="1268" y="526"/>
                  </a:cubicBezTo>
                  <a:cubicBezTo>
                    <a:pt x="1435" y="459"/>
                    <a:pt x="1469" y="259"/>
                    <a:pt x="1335" y="126"/>
                  </a:cubicBezTo>
                  <a:cubicBezTo>
                    <a:pt x="1295" y="45"/>
                    <a:pt x="1205" y="1"/>
                    <a:pt x="1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7"/>
            <p:cNvSpPr/>
            <p:nvPr/>
          </p:nvSpPr>
          <p:spPr>
            <a:xfrm>
              <a:off x="5309275" y="2634338"/>
              <a:ext cx="35050" cy="31625"/>
            </a:xfrm>
            <a:custGeom>
              <a:rect b="b" l="l" r="r" t="t"/>
              <a:pathLst>
                <a:path extrusionOk="0" h="1265" w="1402">
                  <a:moveTo>
                    <a:pt x="1069" y="1"/>
                  </a:moveTo>
                  <a:cubicBezTo>
                    <a:pt x="1002" y="1"/>
                    <a:pt x="931" y="34"/>
                    <a:pt x="868" y="97"/>
                  </a:cubicBezTo>
                  <a:cubicBezTo>
                    <a:pt x="668" y="297"/>
                    <a:pt x="401" y="497"/>
                    <a:pt x="168" y="731"/>
                  </a:cubicBezTo>
                  <a:cubicBezTo>
                    <a:pt x="34" y="798"/>
                    <a:pt x="1" y="998"/>
                    <a:pt x="68" y="1131"/>
                  </a:cubicBezTo>
                  <a:cubicBezTo>
                    <a:pt x="134" y="1231"/>
                    <a:pt x="234" y="1265"/>
                    <a:pt x="334" y="1265"/>
                  </a:cubicBezTo>
                  <a:cubicBezTo>
                    <a:pt x="401" y="1265"/>
                    <a:pt x="434" y="1231"/>
                    <a:pt x="501" y="1231"/>
                  </a:cubicBezTo>
                  <a:cubicBezTo>
                    <a:pt x="801" y="998"/>
                    <a:pt x="1035" y="798"/>
                    <a:pt x="1268" y="564"/>
                  </a:cubicBezTo>
                  <a:cubicBezTo>
                    <a:pt x="1402" y="431"/>
                    <a:pt x="1402" y="264"/>
                    <a:pt x="1268" y="130"/>
                  </a:cubicBezTo>
                  <a:cubicBezTo>
                    <a:pt x="1216" y="42"/>
                    <a:pt x="1144" y="1"/>
                    <a:pt x="1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7"/>
            <p:cNvSpPr/>
            <p:nvPr/>
          </p:nvSpPr>
          <p:spPr>
            <a:xfrm>
              <a:off x="5123325" y="2659488"/>
              <a:ext cx="39200" cy="26500"/>
            </a:xfrm>
            <a:custGeom>
              <a:rect b="b" l="l" r="r" t="t"/>
              <a:pathLst>
                <a:path extrusionOk="0" h="1060" w="1568">
                  <a:moveTo>
                    <a:pt x="338" y="0"/>
                  </a:moveTo>
                  <a:cubicBezTo>
                    <a:pt x="242" y="0"/>
                    <a:pt x="141" y="44"/>
                    <a:pt x="100" y="125"/>
                  </a:cubicBezTo>
                  <a:cubicBezTo>
                    <a:pt x="0" y="259"/>
                    <a:pt x="67" y="459"/>
                    <a:pt x="167" y="559"/>
                  </a:cubicBezTo>
                  <a:cubicBezTo>
                    <a:pt x="467" y="692"/>
                    <a:pt x="767" y="892"/>
                    <a:pt x="1101" y="992"/>
                  </a:cubicBezTo>
                  <a:cubicBezTo>
                    <a:pt x="1134" y="992"/>
                    <a:pt x="1168" y="1059"/>
                    <a:pt x="1234" y="1059"/>
                  </a:cubicBezTo>
                  <a:cubicBezTo>
                    <a:pt x="1334" y="1059"/>
                    <a:pt x="1468" y="959"/>
                    <a:pt x="1501" y="826"/>
                  </a:cubicBezTo>
                  <a:cubicBezTo>
                    <a:pt x="1568" y="726"/>
                    <a:pt x="1468" y="559"/>
                    <a:pt x="1334" y="459"/>
                  </a:cubicBezTo>
                  <a:cubicBezTo>
                    <a:pt x="1068" y="325"/>
                    <a:pt x="767" y="192"/>
                    <a:pt x="501" y="58"/>
                  </a:cubicBezTo>
                  <a:cubicBezTo>
                    <a:pt x="461" y="19"/>
                    <a:pt x="401" y="0"/>
                    <a:pt x="3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7"/>
            <p:cNvSpPr/>
            <p:nvPr/>
          </p:nvSpPr>
          <p:spPr>
            <a:xfrm>
              <a:off x="5185850" y="2681338"/>
              <a:ext cx="40075" cy="17150"/>
            </a:xfrm>
            <a:custGeom>
              <a:rect b="b" l="l" r="r" t="t"/>
              <a:pathLst>
                <a:path extrusionOk="0" h="686" w="1603">
                  <a:moveTo>
                    <a:pt x="245" y="1"/>
                  </a:moveTo>
                  <a:cubicBezTo>
                    <a:pt x="113" y="1"/>
                    <a:pt x="1" y="115"/>
                    <a:pt x="1" y="252"/>
                  </a:cubicBezTo>
                  <a:cubicBezTo>
                    <a:pt x="1" y="419"/>
                    <a:pt x="101" y="585"/>
                    <a:pt x="268" y="585"/>
                  </a:cubicBezTo>
                  <a:cubicBezTo>
                    <a:pt x="601" y="619"/>
                    <a:pt x="935" y="685"/>
                    <a:pt x="1269" y="685"/>
                  </a:cubicBezTo>
                  <a:cubicBezTo>
                    <a:pt x="1435" y="685"/>
                    <a:pt x="1569" y="552"/>
                    <a:pt x="1569" y="385"/>
                  </a:cubicBezTo>
                  <a:cubicBezTo>
                    <a:pt x="1602" y="218"/>
                    <a:pt x="1435" y="85"/>
                    <a:pt x="1269" y="85"/>
                  </a:cubicBezTo>
                  <a:cubicBezTo>
                    <a:pt x="968" y="85"/>
                    <a:pt x="635" y="85"/>
                    <a:pt x="335" y="18"/>
                  </a:cubicBezTo>
                  <a:cubicBezTo>
                    <a:pt x="304" y="6"/>
                    <a:pt x="274" y="1"/>
                    <a:pt x="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7"/>
            <p:cNvSpPr/>
            <p:nvPr/>
          </p:nvSpPr>
          <p:spPr>
            <a:xfrm>
              <a:off x="5249250" y="2668109"/>
              <a:ext cx="40900" cy="21925"/>
            </a:xfrm>
            <a:custGeom>
              <a:rect b="b" l="l" r="r" t="t"/>
              <a:pathLst>
                <a:path extrusionOk="0" h="877" w="1636">
                  <a:moveTo>
                    <a:pt x="1285" y="1"/>
                  </a:moveTo>
                  <a:cubicBezTo>
                    <a:pt x="1257" y="1"/>
                    <a:pt x="1229" y="3"/>
                    <a:pt x="1202" y="9"/>
                  </a:cubicBezTo>
                  <a:cubicBezTo>
                    <a:pt x="868" y="109"/>
                    <a:pt x="534" y="209"/>
                    <a:pt x="268" y="342"/>
                  </a:cubicBezTo>
                  <a:cubicBezTo>
                    <a:pt x="101" y="443"/>
                    <a:pt x="1" y="609"/>
                    <a:pt x="101" y="776"/>
                  </a:cubicBezTo>
                  <a:cubicBezTo>
                    <a:pt x="168" y="809"/>
                    <a:pt x="301" y="876"/>
                    <a:pt x="368" y="876"/>
                  </a:cubicBezTo>
                  <a:lnTo>
                    <a:pt x="501" y="876"/>
                  </a:lnTo>
                  <a:cubicBezTo>
                    <a:pt x="801" y="776"/>
                    <a:pt x="1102" y="676"/>
                    <a:pt x="1368" y="609"/>
                  </a:cubicBezTo>
                  <a:cubicBezTo>
                    <a:pt x="1535" y="543"/>
                    <a:pt x="1635" y="376"/>
                    <a:pt x="1602" y="209"/>
                  </a:cubicBezTo>
                  <a:cubicBezTo>
                    <a:pt x="1546" y="70"/>
                    <a:pt x="1421" y="1"/>
                    <a:pt x="1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36"/>
          <p:cNvSpPr txBox="1"/>
          <p:nvPr>
            <p:ph type="title"/>
          </p:nvPr>
        </p:nvSpPr>
        <p:spPr>
          <a:xfrm>
            <a:off x="1065750" y="317175"/>
            <a:ext cx="7012500" cy="75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Where to Really Learn Python</a:t>
            </a:r>
            <a:endParaRPr sz="3800"/>
          </a:p>
        </p:txBody>
      </p:sp>
      <p:pic>
        <p:nvPicPr>
          <p:cNvPr id="1205" name="Google Shape;1205;p36"/>
          <p:cNvPicPr preferRelativeResize="0"/>
          <p:nvPr/>
        </p:nvPicPr>
        <p:blipFill>
          <a:blip r:embed="rId3">
            <a:alphaModFix/>
          </a:blip>
          <a:stretch>
            <a:fillRect/>
          </a:stretch>
        </p:blipFill>
        <p:spPr>
          <a:xfrm>
            <a:off x="257950" y="1267776"/>
            <a:ext cx="1479300" cy="1955025"/>
          </a:xfrm>
          <a:prstGeom prst="rect">
            <a:avLst/>
          </a:prstGeom>
          <a:noFill/>
          <a:ln>
            <a:noFill/>
          </a:ln>
        </p:spPr>
      </p:pic>
      <p:sp>
        <p:nvSpPr>
          <p:cNvPr id="1206" name="Google Shape;1206;p36"/>
          <p:cNvSpPr txBox="1"/>
          <p:nvPr/>
        </p:nvSpPr>
        <p:spPr>
          <a:xfrm>
            <a:off x="180252" y="3283525"/>
            <a:ext cx="182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automatetheboringstuff.com</a:t>
            </a:r>
            <a:endParaRPr sz="1000"/>
          </a:p>
        </p:txBody>
      </p:sp>
      <p:pic>
        <p:nvPicPr>
          <p:cNvPr id="1207" name="Google Shape;1207;p36"/>
          <p:cNvPicPr preferRelativeResize="0"/>
          <p:nvPr/>
        </p:nvPicPr>
        <p:blipFill>
          <a:blip r:embed="rId4">
            <a:alphaModFix/>
          </a:blip>
          <a:stretch>
            <a:fillRect/>
          </a:stretch>
        </p:blipFill>
        <p:spPr>
          <a:xfrm>
            <a:off x="1897950" y="1266950"/>
            <a:ext cx="1295586" cy="1713675"/>
          </a:xfrm>
          <a:prstGeom prst="rect">
            <a:avLst/>
          </a:prstGeom>
          <a:noFill/>
          <a:ln>
            <a:noFill/>
          </a:ln>
        </p:spPr>
      </p:pic>
      <p:pic>
        <p:nvPicPr>
          <p:cNvPr id="1208" name="Google Shape;1208;p36"/>
          <p:cNvPicPr preferRelativeResize="0"/>
          <p:nvPr/>
        </p:nvPicPr>
        <p:blipFill>
          <a:blip r:embed="rId5">
            <a:alphaModFix/>
          </a:blip>
          <a:stretch>
            <a:fillRect/>
          </a:stretch>
        </p:blipFill>
        <p:spPr>
          <a:xfrm>
            <a:off x="3322351" y="1295413"/>
            <a:ext cx="1295575" cy="1700220"/>
          </a:xfrm>
          <a:prstGeom prst="rect">
            <a:avLst/>
          </a:prstGeom>
          <a:noFill/>
          <a:ln>
            <a:noFill/>
          </a:ln>
        </p:spPr>
      </p:pic>
      <p:pic>
        <p:nvPicPr>
          <p:cNvPr id="1209" name="Google Shape;1209;p36"/>
          <p:cNvPicPr preferRelativeResize="0"/>
          <p:nvPr/>
        </p:nvPicPr>
        <p:blipFill>
          <a:blip r:embed="rId6">
            <a:alphaModFix/>
          </a:blip>
          <a:stretch>
            <a:fillRect/>
          </a:stretch>
        </p:blipFill>
        <p:spPr>
          <a:xfrm>
            <a:off x="5102724" y="2446686"/>
            <a:ext cx="1295575" cy="1718836"/>
          </a:xfrm>
          <a:prstGeom prst="rect">
            <a:avLst/>
          </a:prstGeom>
          <a:noFill/>
          <a:ln>
            <a:noFill/>
          </a:ln>
        </p:spPr>
      </p:pic>
      <p:pic>
        <p:nvPicPr>
          <p:cNvPr id="1210" name="Google Shape;1210;p36"/>
          <p:cNvPicPr preferRelativeResize="0"/>
          <p:nvPr/>
        </p:nvPicPr>
        <p:blipFill>
          <a:blip r:embed="rId7">
            <a:alphaModFix/>
          </a:blip>
          <a:stretch>
            <a:fillRect/>
          </a:stretch>
        </p:blipFill>
        <p:spPr>
          <a:xfrm>
            <a:off x="7482267" y="1640149"/>
            <a:ext cx="1367908" cy="1713676"/>
          </a:xfrm>
          <a:prstGeom prst="rect">
            <a:avLst/>
          </a:prstGeom>
          <a:noFill/>
          <a:ln>
            <a:noFill/>
          </a:ln>
        </p:spPr>
      </p:pic>
      <p:sp>
        <p:nvSpPr>
          <p:cNvPr id="1211" name="Google Shape;1211;p36"/>
          <p:cNvSpPr txBox="1"/>
          <p:nvPr/>
        </p:nvSpPr>
        <p:spPr>
          <a:xfrm>
            <a:off x="7251813" y="1239938"/>
            <a:ext cx="182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iro"/>
                <a:ea typeface="Cairo"/>
                <a:cs typeface="Cairo"/>
                <a:sym typeface="Cairo"/>
              </a:rPr>
              <a:t>After the Basics</a:t>
            </a:r>
            <a:endParaRPr>
              <a:latin typeface="Cairo"/>
              <a:ea typeface="Cairo"/>
              <a:cs typeface="Cairo"/>
              <a:sym typeface="Cairo"/>
            </a:endParaRPr>
          </a:p>
        </p:txBody>
      </p:sp>
      <p:pic>
        <p:nvPicPr>
          <p:cNvPr id="1212" name="Google Shape;1212;p36"/>
          <p:cNvPicPr preferRelativeResize="0"/>
          <p:nvPr/>
        </p:nvPicPr>
        <p:blipFill rotWithShape="1">
          <a:blip r:embed="rId8">
            <a:alphaModFix/>
          </a:blip>
          <a:srcRect b="0" l="10305" r="0" t="0"/>
          <a:stretch/>
        </p:blipFill>
        <p:spPr>
          <a:xfrm>
            <a:off x="230236" y="3685013"/>
            <a:ext cx="1888125" cy="647700"/>
          </a:xfrm>
          <a:prstGeom prst="rect">
            <a:avLst/>
          </a:prstGeom>
          <a:noFill/>
          <a:ln>
            <a:noFill/>
          </a:ln>
        </p:spPr>
      </p:pic>
      <p:sp>
        <p:nvSpPr>
          <p:cNvPr id="1213" name="Google Shape;1213;p36"/>
          <p:cNvSpPr txBox="1"/>
          <p:nvPr/>
        </p:nvSpPr>
        <p:spPr>
          <a:xfrm>
            <a:off x="63400" y="4411100"/>
            <a:ext cx="222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iro"/>
                <a:ea typeface="Cairo"/>
                <a:cs typeface="Cairo"/>
                <a:sym typeface="Cairo"/>
              </a:rPr>
              <a:t>Blog + Podcast + Courses</a:t>
            </a:r>
            <a:endParaRPr sz="1200">
              <a:latin typeface="Cairo"/>
              <a:ea typeface="Cairo"/>
              <a:cs typeface="Cairo"/>
              <a:sym typeface="Cairo"/>
            </a:endParaRPr>
          </a:p>
        </p:txBody>
      </p:sp>
      <p:pic>
        <p:nvPicPr>
          <p:cNvPr id="1214" name="Google Shape;1214;p36"/>
          <p:cNvPicPr preferRelativeResize="0"/>
          <p:nvPr/>
        </p:nvPicPr>
        <p:blipFill>
          <a:blip r:embed="rId9">
            <a:alphaModFix/>
          </a:blip>
          <a:stretch>
            <a:fillRect/>
          </a:stretch>
        </p:blipFill>
        <p:spPr>
          <a:xfrm>
            <a:off x="2289412" y="3336388"/>
            <a:ext cx="2628600" cy="921443"/>
          </a:xfrm>
          <a:prstGeom prst="rect">
            <a:avLst/>
          </a:prstGeom>
          <a:noFill/>
          <a:ln>
            <a:noFill/>
          </a:ln>
        </p:spPr>
      </p:pic>
      <p:pic>
        <p:nvPicPr>
          <p:cNvPr id="1215" name="Google Shape;1215;p36"/>
          <p:cNvPicPr preferRelativeResize="0"/>
          <p:nvPr/>
        </p:nvPicPr>
        <p:blipFill rotWithShape="1">
          <a:blip r:embed="rId10">
            <a:alphaModFix/>
          </a:blip>
          <a:srcRect b="0" l="0" r="38845" t="0"/>
          <a:stretch/>
        </p:blipFill>
        <p:spPr>
          <a:xfrm>
            <a:off x="6583000" y="3606625"/>
            <a:ext cx="1888126" cy="1024090"/>
          </a:xfrm>
          <a:prstGeom prst="rect">
            <a:avLst/>
          </a:prstGeom>
          <a:noFill/>
          <a:ln>
            <a:noFill/>
          </a:ln>
        </p:spPr>
      </p:pic>
      <p:sp>
        <p:nvSpPr>
          <p:cNvPr id="1216" name="Google Shape;1216;p36"/>
          <p:cNvSpPr txBox="1"/>
          <p:nvPr/>
        </p:nvSpPr>
        <p:spPr>
          <a:xfrm>
            <a:off x="2366975" y="4311800"/>
            <a:ext cx="2418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coursera.org/learn/learn-to-program</a:t>
            </a:r>
            <a:endParaRPr sz="1100"/>
          </a:p>
        </p:txBody>
      </p:sp>
      <p:sp>
        <p:nvSpPr>
          <p:cNvPr id="1217" name="Google Shape;1217;p36"/>
          <p:cNvSpPr txBox="1"/>
          <p:nvPr/>
        </p:nvSpPr>
        <p:spPr>
          <a:xfrm>
            <a:off x="6212763" y="4630725"/>
            <a:ext cx="2628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codecademy.com/learn/learn-python-3</a:t>
            </a:r>
            <a:endParaRPr sz="1100"/>
          </a:p>
        </p:txBody>
      </p:sp>
      <p:pic>
        <p:nvPicPr>
          <p:cNvPr id="1218" name="Google Shape;1218;p36"/>
          <p:cNvPicPr preferRelativeResize="0"/>
          <p:nvPr/>
        </p:nvPicPr>
        <p:blipFill>
          <a:blip r:embed="rId11">
            <a:alphaModFix/>
          </a:blip>
          <a:stretch>
            <a:fillRect/>
          </a:stretch>
        </p:blipFill>
        <p:spPr>
          <a:xfrm>
            <a:off x="4950150" y="1267764"/>
            <a:ext cx="2221800" cy="713707"/>
          </a:xfrm>
          <a:prstGeom prst="rect">
            <a:avLst/>
          </a:prstGeom>
          <a:noFill/>
          <a:ln>
            <a:noFill/>
          </a:ln>
        </p:spPr>
      </p:pic>
      <p:sp>
        <p:nvSpPr>
          <p:cNvPr id="1219" name="Google Shape;1219;p36"/>
          <p:cNvSpPr txBox="1"/>
          <p:nvPr/>
        </p:nvSpPr>
        <p:spPr>
          <a:xfrm>
            <a:off x="4792050" y="1953063"/>
            <a:ext cx="2516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geo-python-site.readthedocs.io</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37"/>
          <p:cNvSpPr txBox="1"/>
          <p:nvPr>
            <p:ph type="title"/>
          </p:nvPr>
        </p:nvSpPr>
        <p:spPr>
          <a:xfrm>
            <a:off x="268000" y="183225"/>
            <a:ext cx="3218100" cy="9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more high quality resources for Spatial Python!</a:t>
            </a:r>
            <a:endParaRPr/>
          </a:p>
        </p:txBody>
      </p:sp>
      <p:pic>
        <p:nvPicPr>
          <p:cNvPr id="1225" name="Google Shape;1225;p37"/>
          <p:cNvPicPr preferRelativeResize="0"/>
          <p:nvPr/>
        </p:nvPicPr>
        <p:blipFill>
          <a:blip r:embed="rId3">
            <a:alphaModFix/>
          </a:blip>
          <a:stretch>
            <a:fillRect/>
          </a:stretch>
        </p:blipFill>
        <p:spPr>
          <a:xfrm>
            <a:off x="380775" y="2141815"/>
            <a:ext cx="3569200" cy="1140375"/>
          </a:xfrm>
          <a:prstGeom prst="rect">
            <a:avLst/>
          </a:prstGeom>
          <a:noFill/>
          <a:ln>
            <a:noFill/>
          </a:ln>
        </p:spPr>
      </p:pic>
      <p:sp>
        <p:nvSpPr>
          <p:cNvPr id="1226" name="Google Shape;1226;p37"/>
          <p:cNvSpPr txBox="1"/>
          <p:nvPr>
            <p:ph idx="4294967295" type="body"/>
          </p:nvPr>
        </p:nvSpPr>
        <p:spPr>
          <a:xfrm>
            <a:off x="1024625" y="3488325"/>
            <a:ext cx="2281500" cy="9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Free online textbooks</a:t>
            </a:r>
            <a:endParaRPr b="1"/>
          </a:p>
          <a:p>
            <a:pPr indent="0" lvl="0" marL="0" rtl="0" algn="ctr">
              <a:spcBef>
                <a:spcPts val="1200"/>
              </a:spcBef>
              <a:spcAft>
                <a:spcPts val="1200"/>
              </a:spcAft>
              <a:buNone/>
            </a:pPr>
            <a:r>
              <a:rPr b="1" lang="en"/>
              <a:t>https://pythongis.org/</a:t>
            </a:r>
            <a:endParaRPr b="1"/>
          </a:p>
        </p:txBody>
      </p:sp>
      <p:sp>
        <p:nvSpPr>
          <p:cNvPr id="1227" name="Google Shape;1227;p37"/>
          <p:cNvSpPr txBox="1"/>
          <p:nvPr/>
        </p:nvSpPr>
        <p:spPr>
          <a:xfrm>
            <a:off x="4299300" y="4517875"/>
            <a:ext cx="46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https://geographicdata.science/book/intro.html</a:t>
            </a:r>
            <a:endParaRPr b="1"/>
          </a:p>
        </p:txBody>
      </p:sp>
      <p:pic>
        <p:nvPicPr>
          <p:cNvPr id="1228" name="Google Shape;1228;p37"/>
          <p:cNvPicPr preferRelativeResize="0"/>
          <p:nvPr/>
        </p:nvPicPr>
        <p:blipFill rotWithShape="1">
          <a:blip r:embed="rId4">
            <a:alphaModFix/>
          </a:blip>
          <a:srcRect b="0" l="0" r="6076" t="0"/>
          <a:stretch/>
        </p:blipFill>
        <p:spPr>
          <a:xfrm>
            <a:off x="4299324" y="2512175"/>
            <a:ext cx="4345576" cy="1923850"/>
          </a:xfrm>
          <a:prstGeom prst="rect">
            <a:avLst/>
          </a:prstGeom>
          <a:noFill/>
          <a:ln>
            <a:noFill/>
          </a:ln>
        </p:spPr>
      </p:pic>
      <p:sp>
        <p:nvSpPr>
          <p:cNvPr id="1229" name="Google Shape;1229;p37"/>
          <p:cNvSpPr txBox="1"/>
          <p:nvPr/>
        </p:nvSpPr>
        <p:spPr>
          <a:xfrm>
            <a:off x="4540950" y="1338850"/>
            <a:ext cx="3488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University of Liverpool Open Course:</a:t>
            </a:r>
            <a:endParaRPr/>
          </a:p>
          <a:p>
            <a:pPr indent="0" lvl="0" marL="0" rtl="0" algn="ctr">
              <a:spcBef>
                <a:spcPts val="0"/>
              </a:spcBef>
              <a:spcAft>
                <a:spcPts val="0"/>
              </a:spcAft>
              <a:buNone/>
            </a:pPr>
            <a:r>
              <a:rPr b="1" lang="en"/>
              <a:t>https://darribas.org/gds_course/content/home.html</a:t>
            </a:r>
            <a:endParaRPr b="1"/>
          </a:p>
        </p:txBody>
      </p:sp>
      <p:pic>
        <p:nvPicPr>
          <p:cNvPr id="1230" name="Google Shape;1230;p37"/>
          <p:cNvPicPr preferRelativeResize="0"/>
          <p:nvPr/>
        </p:nvPicPr>
        <p:blipFill rotWithShape="1">
          <a:blip r:embed="rId5">
            <a:alphaModFix/>
          </a:blip>
          <a:srcRect b="0" l="0" r="13517" t="0"/>
          <a:stretch/>
        </p:blipFill>
        <p:spPr>
          <a:xfrm>
            <a:off x="4354000" y="416350"/>
            <a:ext cx="3862304" cy="92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38"/>
          <p:cNvSpPr txBox="1"/>
          <p:nvPr>
            <p:ph idx="1" type="subTitle"/>
          </p:nvPr>
        </p:nvSpPr>
        <p:spPr>
          <a:xfrm>
            <a:off x="1741800" y="1567500"/>
            <a:ext cx="5660400" cy="15393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i="1" lang="en" sz="2200"/>
              <a:t>“Spatial Data Science (</a:t>
            </a:r>
            <a:r>
              <a:rPr b="1" i="1" lang="en" sz="2200"/>
              <a:t>SDS</a:t>
            </a:r>
            <a:r>
              <a:rPr i="1" lang="en" sz="2200"/>
              <a:t>) is a subset of Data Science </a:t>
            </a:r>
            <a:r>
              <a:rPr i="1" lang="en" sz="2200"/>
              <a:t>that focuses on the special characteristics of spatial data using modelling to know </a:t>
            </a:r>
            <a:r>
              <a:rPr b="1" i="1" lang="en" sz="2200"/>
              <a:t>where </a:t>
            </a:r>
            <a:r>
              <a:rPr i="1" lang="en" sz="2200"/>
              <a:t>and </a:t>
            </a:r>
            <a:r>
              <a:rPr b="1" i="1" lang="en" sz="2200"/>
              <a:t>why </a:t>
            </a:r>
            <a:r>
              <a:rPr i="1" lang="en" sz="2200"/>
              <a:t>things happen</a:t>
            </a:r>
            <a:r>
              <a:rPr i="1" lang="en" sz="2200"/>
              <a:t>”</a:t>
            </a:r>
            <a:endParaRPr i="1" sz="2200"/>
          </a:p>
        </p:txBody>
      </p:sp>
      <p:sp>
        <p:nvSpPr>
          <p:cNvPr id="1236" name="Google Shape;1236;p38"/>
          <p:cNvSpPr/>
          <p:nvPr/>
        </p:nvSpPr>
        <p:spPr>
          <a:xfrm>
            <a:off x="1864800" y="3176100"/>
            <a:ext cx="5414400" cy="399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8"/>
          <p:cNvSpPr txBox="1"/>
          <p:nvPr>
            <p:ph type="title"/>
          </p:nvPr>
        </p:nvSpPr>
        <p:spPr>
          <a:xfrm>
            <a:off x="2480100" y="3232250"/>
            <a:ext cx="4183800" cy="287700"/>
          </a:xfrm>
          <a:prstGeom prst="rect">
            <a:avLst/>
          </a:prstGeom>
        </p:spPr>
        <p:txBody>
          <a:bodyPr anchorCtr="0" anchor="ctr" bIns="118850" lIns="91425" spcFirstLastPara="1" rIns="91425" wrap="square" tIns="91425">
            <a:noAutofit/>
          </a:bodyPr>
          <a:lstStyle/>
          <a:p>
            <a:pPr indent="0" lvl="0" marL="0" rtl="0" algn="ctr">
              <a:spcBef>
                <a:spcPts val="0"/>
              </a:spcBef>
              <a:spcAft>
                <a:spcPts val="0"/>
              </a:spcAft>
              <a:buNone/>
            </a:pPr>
            <a:r>
              <a:rPr lang="en">
                <a:solidFill>
                  <a:schemeClr val="lt2"/>
                </a:solidFill>
              </a:rPr>
              <a:t>— CARTO</a:t>
            </a:r>
            <a:endParaRPr>
              <a:solidFill>
                <a:schemeClr val="lt2"/>
              </a:solidFill>
            </a:endParaRPr>
          </a:p>
        </p:txBody>
      </p:sp>
      <p:cxnSp>
        <p:nvCxnSpPr>
          <p:cNvPr id="1238" name="Google Shape;1238;p38"/>
          <p:cNvCxnSpPr>
            <a:stCxn id="1237" idx="3"/>
          </p:cNvCxnSpPr>
          <p:nvPr/>
        </p:nvCxnSpPr>
        <p:spPr>
          <a:xfrm>
            <a:off x="6663900" y="3376100"/>
            <a:ext cx="411600" cy="0"/>
          </a:xfrm>
          <a:prstGeom prst="straightConnector1">
            <a:avLst/>
          </a:prstGeom>
          <a:noFill/>
          <a:ln cap="flat" cmpd="sng" w="19050">
            <a:solidFill>
              <a:schemeClr val="lt2"/>
            </a:solidFill>
            <a:prstDash val="solid"/>
            <a:round/>
            <a:headEnd len="sm" w="sm" type="none"/>
            <a:tailEnd len="sm" w="sm" type="triangle"/>
          </a:ln>
        </p:spPr>
      </p:cxnSp>
      <p:grpSp>
        <p:nvGrpSpPr>
          <p:cNvPr id="1239" name="Google Shape;1239;p38"/>
          <p:cNvGrpSpPr/>
          <p:nvPr/>
        </p:nvGrpSpPr>
        <p:grpSpPr>
          <a:xfrm>
            <a:off x="7279210" y="539488"/>
            <a:ext cx="744924" cy="920162"/>
            <a:chOff x="2866869" y="3684356"/>
            <a:chExt cx="705020" cy="870871"/>
          </a:xfrm>
        </p:grpSpPr>
        <p:sp>
          <p:nvSpPr>
            <p:cNvPr id="1240" name="Google Shape;1240;p38"/>
            <p:cNvSpPr/>
            <p:nvPr/>
          </p:nvSpPr>
          <p:spPr>
            <a:xfrm>
              <a:off x="2874431" y="3875899"/>
              <a:ext cx="690647" cy="670262"/>
            </a:xfrm>
            <a:custGeom>
              <a:rect b="b" l="l" r="r" t="t"/>
              <a:pathLst>
                <a:path extrusionOk="0" h="14270" w="14704">
                  <a:moveTo>
                    <a:pt x="7266" y="0"/>
                  </a:moveTo>
                  <a:cubicBezTo>
                    <a:pt x="4145" y="0"/>
                    <a:pt x="1274" y="2081"/>
                    <a:pt x="402" y="5245"/>
                  </a:cubicBezTo>
                  <a:cubicBezTo>
                    <a:pt x="0" y="6741"/>
                    <a:pt x="97" y="8221"/>
                    <a:pt x="579" y="9572"/>
                  </a:cubicBezTo>
                  <a:cubicBezTo>
                    <a:pt x="1352" y="11679"/>
                    <a:pt x="3105" y="13368"/>
                    <a:pt x="5405" y="14012"/>
                  </a:cubicBezTo>
                  <a:cubicBezTo>
                    <a:pt x="6035" y="14186"/>
                    <a:pt x="6669" y="14269"/>
                    <a:pt x="7293" y="14269"/>
                  </a:cubicBezTo>
                  <a:cubicBezTo>
                    <a:pt x="10414" y="14269"/>
                    <a:pt x="13285" y="12189"/>
                    <a:pt x="14157" y="9025"/>
                  </a:cubicBezTo>
                  <a:cubicBezTo>
                    <a:pt x="14704" y="7030"/>
                    <a:pt x="14366" y="5019"/>
                    <a:pt x="13336" y="3379"/>
                  </a:cubicBezTo>
                  <a:cubicBezTo>
                    <a:pt x="12403" y="1915"/>
                    <a:pt x="10955" y="756"/>
                    <a:pt x="9154" y="258"/>
                  </a:cubicBezTo>
                  <a:cubicBezTo>
                    <a:pt x="8524" y="84"/>
                    <a:pt x="7890" y="0"/>
                    <a:pt x="7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8"/>
            <p:cNvSpPr/>
            <p:nvPr/>
          </p:nvSpPr>
          <p:spPr>
            <a:xfrm>
              <a:off x="2912195" y="3917468"/>
              <a:ext cx="606805" cy="589380"/>
            </a:xfrm>
            <a:custGeom>
              <a:rect b="b" l="l" r="r" t="t"/>
              <a:pathLst>
                <a:path extrusionOk="0" h="12548" w="12919">
                  <a:moveTo>
                    <a:pt x="6484" y="0"/>
                  </a:moveTo>
                  <a:cubicBezTo>
                    <a:pt x="3668" y="0"/>
                    <a:pt x="1159" y="1898"/>
                    <a:pt x="419" y="4617"/>
                  </a:cubicBezTo>
                  <a:cubicBezTo>
                    <a:pt x="1" y="6193"/>
                    <a:pt x="178" y="7867"/>
                    <a:pt x="982" y="9298"/>
                  </a:cubicBezTo>
                  <a:cubicBezTo>
                    <a:pt x="1818" y="10794"/>
                    <a:pt x="3186" y="11888"/>
                    <a:pt x="4827" y="12323"/>
                  </a:cubicBezTo>
                  <a:cubicBezTo>
                    <a:pt x="5374" y="12467"/>
                    <a:pt x="5937" y="12548"/>
                    <a:pt x="6500" y="12548"/>
                  </a:cubicBezTo>
                  <a:cubicBezTo>
                    <a:pt x="9315" y="12548"/>
                    <a:pt x="11808" y="10633"/>
                    <a:pt x="12532" y="7947"/>
                  </a:cubicBezTo>
                  <a:cubicBezTo>
                    <a:pt x="12918" y="6547"/>
                    <a:pt x="12806" y="5132"/>
                    <a:pt x="12243" y="3797"/>
                  </a:cubicBezTo>
                  <a:lnTo>
                    <a:pt x="12243" y="3780"/>
                  </a:lnTo>
                  <a:cubicBezTo>
                    <a:pt x="11487" y="2027"/>
                    <a:pt x="9990" y="724"/>
                    <a:pt x="8141" y="225"/>
                  </a:cubicBezTo>
                  <a:cubicBezTo>
                    <a:pt x="7610" y="81"/>
                    <a:pt x="7047" y="0"/>
                    <a:pt x="6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8"/>
            <p:cNvSpPr/>
            <p:nvPr/>
          </p:nvSpPr>
          <p:spPr>
            <a:xfrm>
              <a:off x="2944698" y="3956735"/>
              <a:ext cx="527426" cy="509343"/>
            </a:xfrm>
            <a:custGeom>
              <a:rect b="b" l="l" r="r" t="t"/>
              <a:pathLst>
                <a:path extrusionOk="0" h="10844" w="11229">
                  <a:moveTo>
                    <a:pt x="5808" y="1"/>
                  </a:moveTo>
                  <a:cubicBezTo>
                    <a:pt x="3379" y="1"/>
                    <a:pt x="1223" y="1641"/>
                    <a:pt x="579" y="3990"/>
                  </a:cubicBezTo>
                  <a:cubicBezTo>
                    <a:pt x="0" y="6081"/>
                    <a:pt x="724" y="8317"/>
                    <a:pt x="2429" y="9653"/>
                  </a:cubicBezTo>
                  <a:cubicBezTo>
                    <a:pt x="3009" y="10119"/>
                    <a:pt x="3652" y="10441"/>
                    <a:pt x="4376" y="10650"/>
                  </a:cubicBezTo>
                  <a:cubicBezTo>
                    <a:pt x="4842" y="10779"/>
                    <a:pt x="5325" y="10843"/>
                    <a:pt x="5808" y="10843"/>
                  </a:cubicBezTo>
                  <a:cubicBezTo>
                    <a:pt x="8237" y="10843"/>
                    <a:pt x="10376" y="9218"/>
                    <a:pt x="11020" y="6886"/>
                  </a:cubicBezTo>
                  <a:cubicBezTo>
                    <a:pt x="11148" y="6419"/>
                    <a:pt x="11213" y="5937"/>
                    <a:pt x="11213" y="5470"/>
                  </a:cubicBezTo>
                  <a:cubicBezTo>
                    <a:pt x="11229" y="3025"/>
                    <a:pt x="9604" y="853"/>
                    <a:pt x="7239" y="210"/>
                  </a:cubicBezTo>
                  <a:cubicBezTo>
                    <a:pt x="6773" y="65"/>
                    <a:pt x="6290" y="1"/>
                    <a:pt x="58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8"/>
            <p:cNvSpPr/>
            <p:nvPr/>
          </p:nvSpPr>
          <p:spPr>
            <a:xfrm>
              <a:off x="2997587" y="4191538"/>
              <a:ext cx="68060" cy="17050"/>
            </a:xfrm>
            <a:custGeom>
              <a:rect b="b" l="l" r="r" t="t"/>
              <a:pathLst>
                <a:path extrusionOk="0" h="363" w="1449">
                  <a:moveTo>
                    <a:pt x="427" y="0"/>
                  </a:moveTo>
                  <a:cubicBezTo>
                    <a:pt x="314" y="0"/>
                    <a:pt x="210" y="7"/>
                    <a:pt x="129" y="21"/>
                  </a:cubicBezTo>
                  <a:cubicBezTo>
                    <a:pt x="16" y="37"/>
                    <a:pt x="0" y="230"/>
                    <a:pt x="113" y="278"/>
                  </a:cubicBezTo>
                  <a:cubicBezTo>
                    <a:pt x="263" y="324"/>
                    <a:pt x="561" y="362"/>
                    <a:pt x="902" y="362"/>
                  </a:cubicBezTo>
                  <a:cubicBezTo>
                    <a:pt x="1037" y="362"/>
                    <a:pt x="1178" y="356"/>
                    <a:pt x="1320" y="342"/>
                  </a:cubicBezTo>
                  <a:cubicBezTo>
                    <a:pt x="1400" y="310"/>
                    <a:pt x="1448" y="230"/>
                    <a:pt x="1400" y="182"/>
                  </a:cubicBezTo>
                  <a:cubicBezTo>
                    <a:pt x="1350" y="81"/>
                    <a:pt x="829" y="0"/>
                    <a:pt x="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8"/>
            <p:cNvSpPr/>
            <p:nvPr/>
          </p:nvSpPr>
          <p:spPr>
            <a:xfrm>
              <a:off x="3002096" y="4232167"/>
              <a:ext cx="65805" cy="21653"/>
            </a:xfrm>
            <a:custGeom>
              <a:rect b="b" l="l" r="r" t="t"/>
              <a:pathLst>
                <a:path extrusionOk="0" h="461" w="1401">
                  <a:moveTo>
                    <a:pt x="1094" y="0"/>
                  </a:moveTo>
                  <a:cubicBezTo>
                    <a:pt x="833" y="0"/>
                    <a:pt x="464" y="67"/>
                    <a:pt x="355" y="89"/>
                  </a:cubicBezTo>
                  <a:cubicBezTo>
                    <a:pt x="162" y="137"/>
                    <a:pt x="1" y="169"/>
                    <a:pt x="1" y="298"/>
                  </a:cubicBezTo>
                  <a:cubicBezTo>
                    <a:pt x="1" y="417"/>
                    <a:pt x="126" y="460"/>
                    <a:pt x="300" y="460"/>
                  </a:cubicBezTo>
                  <a:cubicBezTo>
                    <a:pt x="620" y="460"/>
                    <a:pt x="1106" y="317"/>
                    <a:pt x="1304" y="233"/>
                  </a:cubicBezTo>
                  <a:cubicBezTo>
                    <a:pt x="1384" y="201"/>
                    <a:pt x="1400" y="121"/>
                    <a:pt x="1352" y="57"/>
                  </a:cubicBezTo>
                  <a:cubicBezTo>
                    <a:pt x="1316" y="15"/>
                    <a:pt x="1217" y="0"/>
                    <a:pt x="10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8"/>
            <p:cNvSpPr/>
            <p:nvPr/>
          </p:nvSpPr>
          <p:spPr>
            <a:xfrm>
              <a:off x="3014214" y="4268756"/>
              <a:ext cx="64772" cy="33349"/>
            </a:xfrm>
            <a:custGeom>
              <a:rect b="b" l="l" r="r" t="t"/>
              <a:pathLst>
                <a:path extrusionOk="0" h="710" w="1379">
                  <a:moveTo>
                    <a:pt x="1228" y="0"/>
                  </a:moveTo>
                  <a:cubicBezTo>
                    <a:pt x="1221" y="0"/>
                    <a:pt x="1214" y="1"/>
                    <a:pt x="1207" y="1"/>
                  </a:cubicBezTo>
                  <a:cubicBezTo>
                    <a:pt x="885" y="66"/>
                    <a:pt x="370" y="243"/>
                    <a:pt x="97" y="468"/>
                  </a:cubicBezTo>
                  <a:cubicBezTo>
                    <a:pt x="0" y="548"/>
                    <a:pt x="65" y="709"/>
                    <a:pt x="177" y="709"/>
                  </a:cubicBezTo>
                  <a:cubicBezTo>
                    <a:pt x="322" y="709"/>
                    <a:pt x="644" y="581"/>
                    <a:pt x="789" y="500"/>
                  </a:cubicBezTo>
                  <a:cubicBezTo>
                    <a:pt x="1046" y="355"/>
                    <a:pt x="1175" y="259"/>
                    <a:pt x="1287" y="194"/>
                  </a:cubicBezTo>
                  <a:cubicBezTo>
                    <a:pt x="1378" y="119"/>
                    <a:pt x="1341" y="0"/>
                    <a:pt x="12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8"/>
            <p:cNvSpPr/>
            <p:nvPr/>
          </p:nvSpPr>
          <p:spPr>
            <a:xfrm>
              <a:off x="3037605" y="4299287"/>
              <a:ext cx="59182" cy="44387"/>
            </a:xfrm>
            <a:custGeom>
              <a:rect b="b" l="l" r="r" t="t"/>
              <a:pathLst>
                <a:path extrusionOk="0" h="945" w="1260">
                  <a:moveTo>
                    <a:pt x="1102" y="1"/>
                  </a:moveTo>
                  <a:cubicBezTo>
                    <a:pt x="1084" y="1"/>
                    <a:pt x="1066" y="4"/>
                    <a:pt x="1047" y="11"/>
                  </a:cubicBezTo>
                  <a:cubicBezTo>
                    <a:pt x="757" y="156"/>
                    <a:pt x="291" y="461"/>
                    <a:pt x="65" y="719"/>
                  </a:cubicBezTo>
                  <a:cubicBezTo>
                    <a:pt x="1" y="799"/>
                    <a:pt x="65" y="944"/>
                    <a:pt x="194" y="944"/>
                  </a:cubicBezTo>
                  <a:cubicBezTo>
                    <a:pt x="355" y="944"/>
                    <a:pt x="805" y="574"/>
                    <a:pt x="966" y="413"/>
                  </a:cubicBezTo>
                  <a:cubicBezTo>
                    <a:pt x="1079" y="333"/>
                    <a:pt x="1127" y="268"/>
                    <a:pt x="1191" y="188"/>
                  </a:cubicBezTo>
                  <a:cubicBezTo>
                    <a:pt x="1260" y="106"/>
                    <a:pt x="1200" y="1"/>
                    <a:pt x="1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8"/>
            <p:cNvSpPr/>
            <p:nvPr/>
          </p:nvSpPr>
          <p:spPr>
            <a:xfrm>
              <a:off x="3072269" y="4327093"/>
              <a:ext cx="49272" cy="52512"/>
            </a:xfrm>
            <a:custGeom>
              <a:rect b="b" l="l" r="r" t="t"/>
              <a:pathLst>
                <a:path extrusionOk="0" h="1118" w="1049">
                  <a:moveTo>
                    <a:pt x="917" y="1"/>
                  </a:moveTo>
                  <a:cubicBezTo>
                    <a:pt x="891" y="1"/>
                    <a:pt x="864" y="10"/>
                    <a:pt x="840" y="30"/>
                  </a:cubicBezTo>
                  <a:cubicBezTo>
                    <a:pt x="582" y="223"/>
                    <a:pt x="196" y="626"/>
                    <a:pt x="51" y="931"/>
                  </a:cubicBezTo>
                  <a:cubicBezTo>
                    <a:pt x="1" y="1019"/>
                    <a:pt x="88" y="1117"/>
                    <a:pt x="183" y="1117"/>
                  </a:cubicBezTo>
                  <a:cubicBezTo>
                    <a:pt x="209" y="1117"/>
                    <a:pt x="236" y="1110"/>
                    <a:pt x="260" y="1092"/>
                  </a:cubicBezTo>
                  <a:cubicBezTo>
                    <a:pt x="518" y="915"/>
                    <a:pt x="856" y="449"/>
                    <a:pt x="1000" y="159"/>
                  </a:cubicBezTo>
                  <a:cubicBezTo>
                    <a:pt x="1048" y="75"/>
                    <a:pt x="989"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8"/>
            <p:cNvSpPr/>
            <p:nvPr/>
          </p:nvSpPr>
          <p:spPr>
            <a:xfrm>
              <a:off x="3104866" y="4346867"/>
              <a:ext cx="46172" cy="59511"/>
            </a:xfrm>
            <a:custGeom>
              <a:rect b="b" l="l" r="r" t="t"/>
              <a:pathLst>
                <a:path extrusionOk="0" h="1267" w="983">
                  <a:moveTo>
                    <a:pt x="868" y="0"/>
                  </a:moveTo>
                  <a:cubicBezTo>
                    <a:pt x="776" y="0"/>
                    <a:pt x="683" y="143"/>
                    <a:pt x="580" y="285"/>
                  </a:cubicBezTo>
                  <a:cubicBezTo>
                    <a:pt x="419" y="542"/>
                    <a:pt x="1" y="1266"/>
                    <a:pt x="339" y="1266"/>
                  </a:cubicBezTo>
                  <a:cubicBezTo>
                    <a:pt x="612" y="1266"/>
                    <a:pt x="934" y="237"/>
                    <a:pt x="966" y="140"/>
                  </a:cubicBezTo>
                  <a:cubicBezTo>
                    <a:pt x="982" y="108"/>
                    <a:pt x="966" y="60"/>
                    <a:pt x="934" y="28"/>
                  </a:cubicBezTo>
                  <a:cubicBezTo>
                    <a:pt x="912" y="9"/>
                    <a:pt x="890" y="0"/>
                    <a:pt x="8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8"/>
            <p:cNvSpPr/>
            <p:nvPr/>
          </p:nvSpPr>
          <p:spPr>
            <a:xfrm>
              <a:off x="3160056" y="4359878"/>
              <a:ext cx="24190" cy="64161"/>
            </a:xfrm>
            <a:custGeom>
              <a:rect b="b" l="l" r="r" t="t"/>
              <a:pathLst>
                <a:path extrusionOk="0" h="1366" w="515">
                  <a:moveTo>
                    <a:pt x="398" y="1"/>
                  </a:moveTo>
                  <a:cubicBezTo>
                    <a:pt x="316" y="1"/>
                    <a:pt x="260" y="185"/>
                    <a:pt x="193" y="346"/>
                  </a:cubicBezTo>
                  <a:cubicBezTo>
                    <a:pt x="97" y="587"/>
                    <a:pt x="0" y="973"/>
                    <a:pt x="16" y="1231"/>
                  </a:cubicBezTo>
                  <a:cubicBezTo>
                    <a:pt x="16" y="1310"/>
                    <a:pt x="84" y="1365"/>
                    <a:pt x="151" y="1365"/>
                  </a:cubicBezTo>
                  <a:cubicBezTo>
                    <a:pt x="192" y="1365"/>
                    <a:pt x="233" y="1344"/>
                    <a:pt x="257" y="1295"/>
                  </a:cubicBezTo>
                  <a:cubicBezTo>
                    <a:pt x="418" y="989"/>
                    <a:pt x="499" y="507"/>
                    <a:pt x="515" y="137"/>
                  </a:cubicBezTo>
                  <a:cubicBezTo>
                    <a:pt x="515" y="88"/>
                    <a:pt x="499" y="56"/>
                    <a:pt x="450" y="24"/>
                  </a:cubicBezTo>
                  <a:cubicBezTo>
                    <a:pt x="432" y="8"/>
                    <a:pt x="415"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8"/>
            <p:cNvSpPr/>
            <p:nvPr/>
          </p:nvSpPr>
          <p:spPr>
            <a:xfrm>
              <a:off x="3204630" y="4364575"/>
              <a:ext cx="20432" cy="65194"/>
            </a:xfrm>
            <a:custGeom>
              <a:rect b="b" l="l" r="r" t="t"/>
              <a:pathLst>
                <a:path extrusionOk="0" h="1388" w="435">
                  <a:moveTo>
                    <a:pt x="248" y="0"/>
                  </a:moveTo>
                  <a:cubicBezTo>
                    <a:pt x="201" y="0"/>
                    <a:pt x="153" y="29"/>
                    <a:pt x="129" y="85"/>
                  </a:cubicBezTo>
                  <a:cubicBezTo>
                    <a:pt x="48" y="407"/>
                    <a:pt x="0" y="970"/>
                    <a:pt x="113" y="1291"/>
                  </a:cubicBezTo>
                  <a:cubicBezTo>
                    <a:pt x="129" y="1356"/>
                    <a:pt x="181" y="1388"/>
                    <a:pt x="235" y="1388"/>
                  </a:cubicBezTo>
                  <a:cubicBezTo>
                    <a:pt x="290" y="1388"/>
                    <a:pt x="346" y="1356"/>
                    <a:pt x="370" y="1291"/>
                  </a:cubicBezTo>
                  <a:cubicBezTo>
                    <a:pt x="435" y="1114"/>
                    <a:pt x="435" y="873"/>
                    <a:pt x="435" y="696"/>
                  </a:cubicBezTo>
                  <a:cubicBezTo>
                    <a:pt x="418" y="310"/>
                    <a:pt x="354" y="117"/>
                    <a:pt x="354" y="85"/>
                  </a:cubicBezTo>
                  <a:cubicBezTo>
                    <a:pt x="338" y="29"/>
                    <a:pt x="294" y="0"/>
                    <a:pt x="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8"/>
            <p:cNvSpPr/>
            <p:nvPr/>
          </p:nvSpPr>
          <p:spPr>
            <a:xfrm>
              <a:off x="3246950" y="4360207"/>
              <a:ext cx="23438" cy="64020"/>
            </a:xfrm>
            <a:custGeom>
              <a:rect b="b" l="l" r="r" t="t"/>
              <a:pathLst>
                <a:path extrusionOk="0" h="1363" w="499">
                  <a:moveTo>
                    <a:pt x="113" y="1"/>
                  </a:moveTo>
                  <a:cubicBezTo>
                    <a:pt x="48" y="1"/>
                    <a:pt x="0" y="49"/>
                    <a:pt x="0" y="130"/>
                  </a:cubicBezTo>
                  <a:cubicBezTo>
                    <a:pt x="0" y="451"/>
                    <a:pt x="97" y="1014"/>
                    <a:pt x="257" y="1288"/>
                  </a:cubicBezTo>
                  <a:cubicBezTo>
                    <a:pt x="283" y="1339"/>
                    <a:pt x="327" y="1363"/>
                    <a:pt x="370" y="1363"/>
                  </a:cubicBezTo>
                  <a:cubicBezTo>
                    <a:pt x="435" y="1363"/>
                    <a:pt x="499" y="1310"/>
                    <a:pt x="499" y="1224"/>
                  </a:cubicBezTo>
                  <a:cubicBezTo>
                    <a:pt x="499" y="1111"/>
                    <a:pt x="467" y="1014"/>
                    <a:pt x="467" y="934"/>
                  </a:cubicBezTo>
                  <a:cubicBezTo>
                    <a:pt x="434" y="644"/>
                    <a:pt x="338" y="290"/>
                    <a:pt x="209" y="65"/>
                  </a:cubicBezTo>
                  <a:cubicBezTo>
                    <a:pt x="193" y="17"/>
                    <a:pt x="161" y="1"/>
                    <a:pt x="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8"/>
            <p:cNvSpPr/>
            <p:nvPr/>
          </p:nvSpPr>
          <p:spPr>
            <a:xfrm>
              <a:off x="3278655" y="4347948"/>
              <a:ext cx="40112" cy="59934"/>
            </a:xfrm>
            <a:custGeom>
              <a:rect b="b" l="l" r="r" t="t"/>
              <a:pathLst>
                <a:path extrusionOk="0" h="1276" w="854">
                  <a:moveTo>
                    <a:pt x="176" y="1"/>
                  </a:moveTo>
                  <a:cubicBezTo>
                    <a:pt x="141" y="1"/>
                    <a:pt x="105" y="13"/>
                    <a:pt x="81" y="37"/>
                  </a:cubicBezTo>
                  <a:cubicBezTo>
                    <a:pt x="1" y="165"/>
                    <a:pt x="467" y="1275"/>
                    <a:pt x="692" y="1275"/>
                  </a:cubicBezTo>
                  <a:cubicBezTo>
                    <a:pt x="773" y="1275"/>
                    <a:pt x="853" y="1195"/>
                    <a:pt x="821" y="1115"/>
                  </a:cubicBezTo>
                  <a:cubicBezTo>
                    <a:pt x="805" y="986"/>
                    <a:pt x="773" y="889"/>
                    <a:pt x="725" y="809"/>
                  </a:cubicBezTo>
                  <a:cubicBezTo>
                    <a:pt x="628" y="584"/>
                    <a:pt x="483" y="326"/>
                    <a:pt x="258" y="37"/>
                  </a:cubicBezTo>
                  <a:cubicBezTo>
                    <a:pt x="242" y="13"/>
                    <a:pt x="210"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8"/>
            <p:cNvSpPr/>
            <p:nvPr/>
          </p:nvSpPr>
          <p:spPr>
            <a:xfrm>
              <a:off x="3309655" y="4328126"/>
              <a:ext cx="49131" cy="53311"/>
            </a:xfrm>
            <a:custGeom>
              <a:rect b="b" l="l" r="r" t="t"/>
              <a:pathLst>
                <a:path extrusionOk="0" h="1135" w="1046">
                  <a:moveTo>
                    <a:pt x="182" y="1"/>
                  </a:moveTo>
                  <a:cubicBezTo>
                    <a:pt x="141" y="1"/>
                    <a:pt x="96" y="25"/>
                    <a:pt x="65" y="57"/>
                  </a:cubicBezTo>
                  <a:cubicBezTo>
                    <a:pt x="0" y="201"/>
                    <a:pt x="708" y="1134"/>
                    <a:pt x="885" y="1134"/>
                  </a:cubicBezTo>
                  <a:cubicBezTo>
                    <a:pt x="998" y="1134"/>
                    <a:pt x="1046" y="1022"/>
                    <a:pt x="1014" y="941"/>
                  </a:cubicBezTo>
                  <a:cubicBezTo>
                    <a:pt x="917" y="700"/>
                    <a:pt x="563" y="282"/>
                    <a:pt x="242" y="24"/>
                  </a:cubicBezTo>
                  <a:cubicBezTo>
                    <a:pt x="225" y="8"/>
                    <a:pt x="2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8"/>
            <p:cNvSpPr/>
            <p:nvPr/>
          </p:nvSpPr>
          <p:spPr>
            <a:xfrm>
              <a:off x="3336099" y="4301260"/>
              <a:ext cx="58196" cy="43917"/>
            </a:xfrm>
            <a:custGeom>
              <a:rect b="b" l="l" r="r" t="t"/>
              <a:pathLst>
                <a:path extrusionOk="0" h="935" w="1239">
                  <a:moveTo>
                    <a:pt x="136" y="0"/>
                  </a:moveTo>
                  <a:cubicBezTo>
                    <a:pt x="78" y="0"/>
                    <a:pt x="32" y="49"/>
                    <a:pt x="32" y="98"/>
                  </a:cubicBezTo>
                  <a:cubicBezTo>
                    <a:pt x="0" y="259"/>
                    <a:pt x="853" y="934"/>
                    <a:pt x="1046" y="934"/>
                  </a:cubicBezTo>
                  <a:cubicBezTo>
                    <a:pt x="1159" y="934"/>
                    <a:pt x="1239" y="789"/>
                    <a:pt x="1159" y="709"/>
                  </a:cubicBezTo>
                  <a:cubicBezTo>
                    <a:pt x="1014" y="516"/>
                    <a:pt x="563" y="178"/>
                    <a:pt x="193" y="17"/>
                  </a:cubicBezTo>
                  <a:cubicBezTo>
                    <a:pt x="174" y="5"/>
                    <a:pt x="154" y="0"/>
                    <a:pt x="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8"/>
            <p:cNvSpPr/>
            <p:nvPr/>
          </p:nvSpPr>
          <p:spPr>
            <a:xfrm>
              <a:off x="3356484" y="4269461"/>
              <a:ext cx="62752" cy="33396"/>
            </a:xfrm>
            <a:custGeom>
              <a:rect b="b" l="l" r="r" t="t"/>
              <a:pathLst>
                <a:path extrusionOk="0" h="711" w="1336">
                  <a:moveTo>
                    <a:pt x="105" y="0"/>
                  </a:moveTo>
                  <a:cubicBezTo>
                    <a:pt x="39" y="0"/>
                    <a:pt x="1" y="59"/>
                    <a:pt x="1" y="131"/>
                  </a:cubicBezTo>
                  <a:cubicBezTo>
                    <a:pt x="17" y="292"/>
                    <a:pt x="934" y="710"/>
                    <a:pt x="1159" y="710"/>
                  </a:cubicBezTo>
                  <a:cubicBezTo>
                    <a:pt x="1288" y="710"/>
                    <a:pt x="1336" y="549"/>
                    <a:pt x="1239" y="469"/>
                  </a:cubicBezTo>
                  <a:cubicBezTo>
                    <a:pt x="1046" y="308"/>
                    <a:pt x="531" y="83"/>
                    <a:pt x="129" y="3"/>
                  </a:cubicBezTo>
                  <a:cubicBezTo>
                    <a:pt x="121" y="1"/>
                    <a:pt x="113" y="0"/>
                    <a:pt x="1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8"/>
            <p:cNvSpPr/>
            <p:nvPr/>
          </p:nvSpPr>
          <p:spPr>
            <a:xfrm>
              <a:off x="3365550" y="4234797"/>
              <a:ext cx="71817" cy="20620"/>
            </a:xfrm>
            <a:custGeom>
              <a:rect b="b" l="l" r="r" t="t"/>
              <a:pathLst>
                <a:path extrusionOk="0" h="439" w="1529">
                  <a:moveTo>
                    <a:pt x="145" y="1"/>
                  </a:moveTo>
                  <a:cubicBezTo>
                    <a:pt x="65" y="1"/>
                    <a:pt x="1" y="81"/>
                    <a:pt x="49" y="145"/>
                  </a:cubicBezTo>
                  <a:cubicBezTo>
                    <a:pt x="79" y="264"/>
                    <a:pt x="824" y="438"/>
                    <a:pt x="1203" y="438"/>
                  </a:cubicBezTo>
                  <a:cubicBezTo>
                    <a:pt x="1234" y="438"/>
                    <a:pt x="1262" y="437"/>
                    <a:pt x="1288" y="435"/>
                  </a:cubicBezTo>
                  <a:cubicBezTo>
                    <a:pt x="1320" y="435"/>
                    <a:pt x="1368" y="403"/>
                    <a:pt x="1384" y="354"/>
                  </a:cubicBezTo>
                  <a:cubicBezTo>
                    <a:pt x="1529" y="65"/>
                    <a:pt x="467" y="1"/>
                    <a:pt x="1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8"/>
            <p:cNvSpPr/>
            <p:nvPr/>
          </p:nvSpPr>
          <p:spPr>
            <a:xfrm>
              <a:off x="3368603" y="4192383"/>
              <a:ext cx="66744" cy="17285"/>
            </a:xfrm>
            <a:custGeom>
              <a:rect b="b" l="l" r="r" t="t"/>
              <a:pathLst>
                <a:path extrusionOk="0" h="368" w="1421">
                  <a:moveTo>
                    <a:pt x="980" y="1"/>
                  </a:moveTo>
                  <a:cubicBezTo>
                    <a:pt x="668" y="1"/>
                    <a:pt x="267" y="70"/>
                    <a:pt x="97" y="115"/>
                  </a:cubicBezTo>
                  <a:cubicBezTo>
                    <a:pt x="16" y="131"/>
                    <a:pt x="0" y="212"/>
                    <a:pt x="32" y="276"/>
                  </a:cubicBezTo>
                  <a:cubicBezTo>
                    <a:pt x="69" y="342"/>
                    <a:pt x="275" y="368"/>
                    <a:pt x="518" y="368"/>
                  </a:cubicBezTo>
                  <a:cubicBezTo>
                    <a:pt x="813" y="368"/>
                    <a:pt x="1160" y="329"/>
                    <a:pt x="1319" y="276"/>
                  </a:cubicBezTo>
                  <a:cubicBezTo>
                    <a:pt x="1367" y="260"/>
                    <a:pt x="1400" y="212"/>
                    <a:pt x="1400" y="180"/>
                  </a:cubicBezTo>
                  <a:cubicBezTo>
                    <a:pt x="1421" y="44"/>
                    <a:pt x="1228" y="1"/>
                    <a:pt x="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8"/>
            <p:cNvSpPr/>
            <p:nvPr/>
          </p:nvSpPr>
          <p:spPr>
            <a:xfrm>
              <a:off x="3362543" y="4145413"/>
              <a:ext cx="63503" cy="27102"/>
            </a:xfrm>
            <a:custGeom>
              <a:rect b="b" l="l" r="r" t="t"/>
              <a:pathLst>
                <a:path extrusionOk="0" h="577" w="1352">
                  <a:moveTo>
                    <a:pt x="1238" y="0"/>
                  </a:moveTo>
                  <a:cubicBezTo>
                    <a:pt x="1233" y="0"/>
                    <a:pt x="1233" y="2"/>
                    <a:pt x="1239" y="5"/>
                  </a:cubicBezTo>
                  <a:cubicBezTo>
                    <a:pt x="1110" y="5"/>
                    <a:pt x="1014" y="21"/>
                    <a:pt x="933" y="54"/>
                  </a:cubicBezTo>
                  <a:cubicBezTo>
                    <a:pt x="756" y="86"/>
                    <a:pt x="0" y="295"/>
                    <a:pt x="0" y="472"/>
                  </a:cubicBezTo>
                  <a:cubicBezTo>
                    <a:pt x="0" y="524"/>
                    <a:pt x="43" y="577"/>
                    <a:pt x="94" y="577"/>
                  </a:cubicBezTo>
                  <a:cubicBezTo>
                    <a:pt x="105" y="577"/>
                    <a:pt x="117" y="574"/>
                    <a:pt x="129" y="568"/>
                  </a:cubicBezTo>
                  <a:cubicBezTo>
                    <a:pt x="451" y="552"/>
                    <a:pt x="998" y="440"/>
                    <a:pt x="1287" y="247"/>
                  </a:cubicBezTo>
                  <a:cubicBezTo>
                    <a:pt x="1336" y="231"/>
                    <a:pt x="1352" y="198"/>
                    <a:pt x="1352" y="134"/>
                  </a:cubicBezTo>
                  <a:cubicBezTo>
                    <a:pt x="1352" y="31"/>
                    <a:pt x="1259" y="0"/>
                    <a:pt x="1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8"/>
            <p:cNvSpPr/>
            <p:nvPr/>
          </p:nvSpPr>
          <p:spPr>
            <a:xfrm>
              <a:off x="3346668" y="4101919"/>
              <a:ext cx="60497" cy="37717"/>
            </a:xfrm>
            <a:custGeom>
              <a:rect b="b" l="l" r="r" t="t"/>
              <a:pathLst>
                <a:path extrusionOk="0" h="803" w="1288">
                  <a:moveTo>
                    <a:pt x="1162" y="1"/>
                  </a:moveTo>
                  <a:cubicBezTo>
                    <a:pt x="1075" y="1"/>
                    <a:pt x="961" y="62"/>
                    <a:pt x="853" y="111"/>
                  </a:cubicBezTo>
                  <a:cubicBezTo>
                    <a:pt x="773" y="159"/>
                    <a:pt x="692" y="191"/>
                    <a:pt x="580" y="256"/>
                  </a:cubicBezTo>
                  <a:cubicBezTo>
                    <a:pt x="258" y="417"/>
                    <a:pt x="97" y="577"/>
                    <a:pt x="81" y="593"/>
                  </a:cubicBezTo>
                  <a:cubicBezTo>
                    <a:pt x="1" y="674"/>
                    <a:pt x="65" y="803"/>
                    <a:pt x="161" y="803"/>
                  </a:cubicBezTo>
                  <a:cubicBezTo>
                    <a:pt x="258" y="803"/>
                    <a:pt x="950" y="513"/>
                    <a:pt x="1255" y="207"/>
                  </a:cubicBezTo>
                  <a:cubicBezTo>
                    <a:pt x="1287" y="175"/>
                    <a:pt x="1287" y="127"/>
                    <a:pt x="1287" y="95"/>
                  </a:cubicBezTo>
                  <a:cubicBezTo>
                    <a:pt x="1262" y="26"/>
                    <a:pt x="1218" y="1"/>
                    <a:pt x="1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8"/>
            <p:cNvSpPr/>
            <p:nvPr/>
          </p:nvSpPr>
          <p:spPr>
            <a:xfrm>
              <a:off x="3327034" y="4060538"/>
              <a:ext cx="49882" cy="48708"/>
            </a:xfrm>
            <a:custGeom>
              <a:rect b="b" l="l" r="r" t="t"/>
              <a:pathLst>
                <a:path extrusionOk="0" h="1037" w="1062">
                  <a:moveTo>
                    <a:pt x="921" y="0"/>
                  </a:moveTo>
                  <a:cubicBezTo>
                    <a:pt x="827" y="0"/>
                    <a:pt x="720" y="90"/>
                    <a:pt x="612" y="188"/>
                  </a:cubicBezTo>
                  <a:cubicBezTo>
                    <a:pt x="483" y="316"/>
                    <a:pt x="322" y="477"/>
                    <a:pt x="193" y="606"/>
                  </a:cubicBezTo>
                  <a:cubicBezTo>
                    <a:pt x="145" y="718"/>
                    <a:pt x="81" y="799"/>
                    <a:pt x="16" y="847"/>
                  </a:cubicBezTo>
                  <a:cubicBezTo>
                    <a:pt x="0" y="895"/>
                    <a:pt x="0" y="928"/>
                    <a:pt x="0" y="976"/>
                  </a:cubicBezTo>
                  <a:cubicBezTo>
                    <a:pt x="19" y="1019"/>
                    <a:pt x="48" y="1036"/>
                    <a:pt x="84" y="1036"/>
                  </a:cubicBezTo>
                  <a:cubicBezTo>
                    <a:pt x="168" y="1036"/>
                    <a:pt x="289" y="938"/>
                    <a:pt x="402" y="847"/>
                  </a:cubicBezTo>
                  <a:cubicBezTo>
                    <a:pt x="628" y="686"/>
                    <a:pt x="901" y="445"/>
                    <a:pt x="1046" y="204"/>
                  </a:cubicBezTo>
                  <a:cubicBezTo>
                    <a:pt x="1062" y="171"/>
                    <a:pt x="1062" y="107"/>
                    <a:pt x="1046" y="75"/>
                  </a:cubicBezTo>
                  <a:cubicBezTo>
                    <a:pt x="1009" y="22"/>
                    <a:pt x="967" y="0"/>
                    <a:pt x="9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8"/>
            <p:cNvSpPr/>
            <p:nvPr/>
          </p:nvSpPr>
          <p:spPr>
            <a:xfrm>
              <a:off x="3298288" y="4029068"/>
              <a:ext cx="42602" cy="56834"/>
            </a:xfrm>
            <a:custGeom>
              <a:rect b="b" l="l" r="r" t="t"/>
              <a:pathLst>
                <a:path extrusionOk="0" h="1210" w="907">
                  <a:moveTo>
                    <a:pt x="777" y="1"/>
                  </a:moveTo>
                  <a:cubicBezTo>
                    <a:pt x="649" y="1"/>
                    <a:pt x="409" y="209"/>
                    <a:pt x="33" y="1034"/>
                  </a:cubicBezTo>
                  <a:cubicBezTo>
                    <a:pt x="1" y="1083"/>
                    <a:pt x="33" y="1115"/>
                    <a:pt x="49" y="1163"/>
                  </a:cubicBezTo>
                  <a:cubicBezTo>
                    <a:pt x="71" y="1196"/>
                    <a:pt x="96" y="1210"/>
                    <a:pt x="123" y="1210"/>
                  </a:cubicBezTo>
                  <a:cubicBezTo>
                    <a:pt x="215" y="1210"/>
                    <a:pt x="329" y="1050"/>
                    <a:pt x="403" y="938"/>
                  </a:cubicBezTo>
                  <a:cubicBezTo>
                    <a:pt x="596" y="745"/>
                    <a:pt x="789" y="423"/>
                    <a:pt x="886" y="182"/>
                  </a:cubicBezTo>
                  <a:cubicBezTo>
                    <a:pt x="906" y="120"/>
                    <a:pt x="874" y="1"/>
                    <a:pt x="7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8"/>
            <p:cNvSpPr/>
            <p:nvPr/>
          </p:nvSpPr>
          <p:spPr>
            <a:xfrm>
              <a:off x="3265879" y="4007415"/>
              <a:ext cx="31470" cy="61296"/>
            </a:xfrm>
            <a:custGeom>
              <a:rect b="b" l="l" r="r" t="t"/>
              <a:pathLst>
                <a:path extrusionOk="0" h="1305" w="670">
                  <a:moveTo>
                    <a:pt x="522" y="1"/>
                  </a:moveTo>
                  <a:cubicBezTo>
                    <a:pt x="483" y="1"/>
                    <a:pt x="445" y="15"/>
                    <a:pt x="417" y="48"/>
                  </a:cubicBezTo>
                  <a:cubicBezTo>
                    <a:pt x="176" y="369"/>
                    <a:pt x="80" y="852"/>
                    <a:pt x="15" y="1174"/>
                  </a:cubicBezTo>
                  <a:cubicBezTo>
                    <a:pt x="1" y="1246"/>
                    <a:pt x="64" y="1305"/>
                    <a:pt x="112" y="1305"/>
                  </a:cubicBezTo>
                  <a:cubicBezTo>
                    <a:pt x="117" y="1305"/>
                    <a:pt x="123" y="1304"/>
                    <a:pt x="128" y="1302"/>
                  </a:cubicBezTo>
                  <a:cubicBezTo>
                    <a:pt x="208" y="1286"/>
                    <a:pt x="273" y="1158"/>
                    <a:pt x="353" y="981"/>
                  </a:cubicBezTo>
                  <a:cubicBezTo>
                    <a:pt x="482" y="772"/>
                    <a:pt x="643" y="402"/>
                    <a:pt x="659" y="128"/>
                  </a:cubicBezTo>
                  <a:cubicBezTo>
                    <a:pt x="669" y="54"/>
                    <a:pt x="596" y="1"/>
                    <a:pt x="5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8"/>
            <p:cNvSpPr/>
            <p:nvPr/>
          </p:nvSpPr>
          <p:spPr>
            <a:xfrm>
              <a:off x="3228773" y="3995391"/>
              <a:ext cx="21982" cy="63410"/>
            </a:xfrm>
            <a:custGeom>
              <a:rect b="b" l="l" r="r" t="t"/>
              <a:pathLst>
                <a:path extrusionOk="0" h="1350" w="468">
                  <a:moveTo>
                    <a:pt x="285" y="0"/>
                  </a:moveTo>
                  <a:cubicBezTo>
                    <a:pt x="238" y="0"/>
                    <a:pt x="189" y="21"/>
                    <a:pt x="162" y="62"/>
                  </a:cubicBezTo>
                  <a:cubicBezTo>
                    <a:pt x="65" y="304"/>
                    <a:pt x="17" y="690"/>
                    <a:pt x="17" y="947"/>
                  </a:cubicBezTo>
                  <a:cubicBezTo>
                    <a:pt x="17" y="1140"/>
                    <a:pt x="1" y="1349"/>
                    <a:pt x="146" y="1349"/>
                  </a:cubicBezTo>
                  <a:cubicBezTo>
                    <a:pt x="178" y="1349"/>
                    <a:pt x="226" y="1317"/>
                    <a:pt x="242" y="1269"/>
                  </a:cubicBezTo>
                  <a:cubicBezTo>
                    <a:pt x="307" y="1092"/>
                    <a:pt x="355" y="867"/>
                    <a:pt x="387" y="690"/>
                  </a:cubicBezTo>
                  <a:cubicBezTo>
                    <a:pt x="435" y="529"/>
                    <a:pt x="467" y="304"/>
                    <a:pt x="419" y="111"/>
                  </a:cubicBezTo>
                  <a:cubicBezTo>
                    <a:pt x="410" y="37"/>
                    <a:pt x="348" y="0"/>
                    <a:pt x="2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8"/>
            <p:cNvSpPr/>
            <p:nvPr/>
          </p:nvSpPr>
          <p:spPr>
            <a:xfrm>
              <a:off x="3184950" y="3994780"/>
              <a:ext cx="20479" cy="65523"/>
            </a:xfrm>
            <a:custGeom>
              <a:rect b="b" l="l" r="r" t="t"/>
              <a:pathLst>
                <a:path extrusionOk="0" h="1395" w="436">
                  <a:moveTo>
                    <a:pt x="189" y="0"/>
                  </a:moveTo>
                  <a:cubicBezTo>
                    <a:pt x="125" y="0"/>
                    <a:pt x="58" y="37"/>
                    <a:pt x="49" y="108"/>
                  </a:cubicBezTo>
                  <a:cubicBezTo>
                    <a:pt x="1" y="365"/>
                    <a:pt x="65" y="751"/>
                    <a:pt x="130" y="1008"/>
                  </a:cubicBezTo>
                  <a:cubicBezTo>
                    <a:pt x="162" y="1201"/>
                    <a:pt x="210" y="1394"/>
                    <a:pt x="307" y="1394"/>
                  </a:cubicBezTo>
                  <a:cubicBezTo>
                    <a:pt x="371" y="1394"/>
                    <a:pt x="403" y="1346"/>
                    <a:pt x="403" y="1282"/>
                  </a:cubicBezTo>
                  <a:cubicBezTo>
                    <a:pt x="435" y="1105"/>
                    <a:pt x="435" y="864"/>
                    <a:pt x="403" y="687"/>
                  </a:cubicBezTo>
                  <a:cubicBezTo>
                    <a:pt x="403" y="510"/>
                    <a:pt x="371" y="268"/>
                    <a:pt x="307" y="75"/>
                  </a:cubicBezTo>
                  <a:cubicBezTo>
                    <a:pt x="292" y="25"/>
                    <a:pt x="242"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8"/>
            <p:cNvSpPr/>
            <p:nvPr/>
          </p:nvSpPr>
          <p:spPr>
            <a:xfrm>
              <a:off x="3139154" y="4005771"/>
              <a:ext cx="30014" cy="62423"/>
            </a:xfrm>
            <a:custGeom>
              <a:rect b="b" l="l" r="r" t="t"/>
              <a:pathLst>
                <a:path extrusionOk="0" h="1329" w="639">
                  <a:moveTo>
                    <a:pt x="143" y="0"/>
                  </a:moveTo>
                  <a:cubicBezTo>
                    <a:pt x="70" y="0"/>
                    <a:pt x="0" y="54"/>
                    <a:pt x="11" y="147"/>
                  </a:cubicBezTo>
                  <a:cubicBezTo>
                    <a:pt x="43" y="485"/>
                    <a:pt x="252" y="1000"/>
                    <a:pt x="445" y="1273"/>
                  </a:cubicBezTo>
                  <a:cubicBezTo>
                    <a:pt x="464" y="1310"/>
                    <a:pt x="496" y="1328"/>
                    <a:pt x="530" y="1328"/>
                  </a:cubicBezTo>
                  <a:cubicBezTo>
                    <a:pt x="583" y="1328"/>
                    <a:pt x="638" y="1282"/>
                    <a:pt x="638" y="1193"/>
                  </a:cubicBezTo>
                  <a:cubicBezTo>
                    <a:pt x="606" y="855"/>
                    <a:pt x="445" y="324"/>
                    <a:pt x="252" y="51"/>
                  </a:cubicBezTo>
                  <a:cubicBezTo>
                    <a:pt x="224" y="16"/>
                    <a:pt x="183"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8"/>
            <p:cNvSpPr/>
            <p:nvPr/>
          </p:nvSpPr>
          <p:spPr>
            <a:xfrm>
              <a:off x="3093170" y="4028646"/>
              <a:ext cx="44997" cy="55566"/>
            </a:xfrm>
            <a:custGeom>
              <a:rect b="b" l="l" r="r" t="t"/>
              <a:pathLst>
                <a:path extrusionOk="0" h="1183" w="958">
                  <a:moveTo>
                    <a:pt x="167" y="0"/>
                  </a:moveTo>
                  <a:cubicBezTo>
                    <a:pt x="83" y="0"/>
                    <a:pt x="1" y="75"/>
                    <a:pt x="25" y="159"/>
                  </a:cubicBezTo>
                  <a:cubicBezTo>
                    <a:pt x="136" y="410"/>
                    <a:pt x="599" y="1182"/>
                    <a:pt x="814" y="1182"/>
                  </a:cubicBezTo>
                  <a:cubicBezTo>
                    <a:pt x="847" y="1182"/>
                    <a:pt x="874" y="1164"/>
                    <a:pt x="893" y="1124"/>
                  </a:cubicBezTo>
                  <a:cubicBezTo>
                    <a:pt x="958" y="1011"/>
                    <a:pt x="539" y="271"/>
                    <a:pt x="250" y="30"/>
                  </a:cubicBezTo>
                  <a:cubicBezTo>
                    <a:pt x="225" y="9"/>
                    <a:pt x="196" y="0"/>
                    <a:pt x="167" y="0"/>
                  </a:cubicBezTo>
                  <a:close/>
                </a:path>
              </a:pathLst>
            </a:custGeom>
            <a:solidFill>
              <a:srgbClr val="6B7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8"/>
            <p:cNvSpPr/>
            <p:nvPr/>
          </p:nvSpPr>
          <p:spPr>
            <a:xfrm>
              <a:off x="3055548" y="4059505"/>
              <a:ext cx="53922" cy="48379"/>
            </a:xfrm>
            <a:custGeom>
              <a:rect b="b" l="l" r="r" t="t"/>
              <a:pathLst>
                <a:path extrusionOk="0" h="1030" w="1148">
                  <a:moveTo>
                    <a:pt x="166" y="1"/>
                  </a:moveTo>
                  <a:cubicBezTo>
                    <a:pt x="68" y="1"/>
                    <a:pt x="0" y="114"/>
                    <a:pt x="53" y="193"/>
                  </a:cubicBezTo>
                  <a:cubicBezTo>
                    <a:pt x="150" y="354"/>
                    <a:pt x="906" y="1030"/>
                    <a:pt x="1019" y="1030"/>
                  </a:cubicBezTo>
                  <a:cubicBezTo>
                    <a:pt x="1083" y="1030"/>
                    <a:pt x="1147" y="933"/>
                    <a:pt x="1083" y="853"/>
                  </a:cubicBezTo>
                  <a:cubicBezTo>
                    <a:pt x="906" y="580"/>
                    <a:pt x="520" y="177"/>
                    <a:pt x="230" y="16"/>
                  </a:cubicBezTo>
                  <a:cubicBezTo>
                    <a:pt x="208" y="5"/>
                    <a:pt x="186" y="1"/>
                    <a:pt x="1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8"/>
            <p:cNvSpPr/>
            <p:nvPr/>
          </p:nvSpPr>
          <p:spPr>
            <a:xfrm>
              <a:off x="3026285" y="4100040"/>
              <a:ext cx="61296" cy="37764"/>
            </a:xfrm>
            <a:custGeom>
              <a:rect b="b" l="l" r="r" t="t"/>
              <a:pathLst>
                <a:path extrusionOk="0" h="804" w="1305">
                  <a:moveTo>
                    <a:pt x="154" y="0"/>
                  </a:moveTo>
                  <a:cubicBezTo>
                    <a:pt x="109" y="0"/>
                    <a:pt x="73" y="12"/>
                    <a:pt x="49" y="38"/>
                  </a:cubicBezTo>
                  <a:cubicBezTo>
                    <a:pt x="1" y="87"/>
                    <a:pt x="1" y="167"/>
                    <a:pt x="49" y="215"/>
                  </a:cubicBezTo>
                  <a:cubicBezTo>
                    <a:pt x="306" y="440"/>
                    <a:pt x="805" y="698"/>
                    <a:pt x="1111" y="794"/>
                  </a:cubicBezTo>
                  <a:cubicBezTo>
                    <a:pt x="1128" y="801"/>
                    <a:pt x="1145" y="804"/>
                    <a:pt x="1161" y="804"/>
                  </a:cubicBezTo>
                  <a:cubicBezTo>
                    <a:pt x="1258" y="804"/>
                    <a:pt x="1304" y="687"/>
                    <a:pt x="1207" y="617"/>
                  </a:cubicBezTo>
                  <a:cubicBezTo>
                    <a:pt x="1054" y="465"/>
                    <a:pt x="434" y="0"/>
                    <a:pt x="1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8"/>
            <p:cNvSpPr/>
            <p:nvPr/>
          </p:nvSpPr>
          <p:spPr>
            <a:xfrm>
              <a:off x="3001344" y="4144145"/>
              <a:ext cx="72616" cy="26491"/>
            </a:xfrm>
            <a:custGeom>
              <a:rect b="b" l="l" r="r" t="t"/>
              <a:pathLst>
                <a:path extrusionOk="0" h="564" w="1546">
                  <a:moveTo>
                    <a:pt x="274" y="0"/>
                  </a:moveTo>
                  <a:cubicBezTo>
                    <a:pt x="242" y="0"/>
                    <a:pt x="194" y="16"/>
                    <a:pt x="162" y="64"/>
                  </a:cubicBezTo>
                  <a:cubicBezTo>
                    <a:pt x="1" y="338"/>
                    <a:pt x="1046" y="547"/>
                    <a:pt x="1368" y="563"/>
                  </a:cubicBezTo>
                  <a:cubicBezTo>
                    <a:pt x="1481" y="563"/>
                    <a:pt x="1545" y="418"/>
                    <a:pt x="1416" y="354"/>
                  </a:cubicBezTo>
                  <a:cubicBezTo>
                    <a:pt x="1143" y="193"/>
                    <a:pt x="612"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8"/>
            <p:cNvSpPr/>
            <p:nvPr/>
          </p:nvSpPr>
          <p:spPr>
            <a:xfrm>
              <a:off x="3271093" y="3801640"/>
              <a:ext cx="93001" cy="88820"/>
            </a:xfrm>
            <a:custGeom>
              <a:rect b="b" l="l" r="r" t="t"/>
              <a:pathLst>
                <a:path extrusionOk="0" h="1891" w="1980">
                  <a:moveTo>
                    <a:pt x="954" y="1"/>
                  </a:moveTo>
                  <a:cubicBezTo>
                    <a:pt x="541" y="1"/>
                    <a:pt x="156" y="282"/>
                    <a:pt x="49" y="697"/>
                  </a:cubicBezTo>
                  <a:cubicBezTo>
                    <a:pt x="1" y="874"/>
                    <a:pt x="1" y="1050"/>
                    <a:pt x="49" y="1211"/>
                  </a:cubicBezTo>
                  <a:cubicBezTo>
                    <a:pt x="162" y="1517"/>
                    <a:pt x="403" y="1758"/>
                    <a:pt x="725" y="1855"/>
                  </a:cubicBezTo>
                  <a:cubicBezTo>
                    <a:pt x="809" y="1879"/>
                    <a:pt x="894" y="1891"/>
                    <a:pt x="978" y="1891"/>
                  </a:cubicBezTo>
                  <a:cubicBezTo>
                    <a:pt x="1392" y="1891"/>
                    <a:pt x="1779" y="1610"/>
                    <a:pt x="1899" y="1195"/>
                  </a:cubicBezTo>
                  <a:cubicBezTo>
                    <a:pt x="1979" y="874"/>
                    <a:pt x="1899" y="536"/>
                    <a:pt x="1674" y="310"/>
                  </a:cubicBezTo>
                  <a:cubicBezTo>
                    <a:pt x="1545" y="166"/>
                    <a:pt x="1384" y="85"/>
                    <a:pt x="1207" y="37"/>
                  </a:cubicBezTo>
                  <a:cubicBezTo>
                    <a:pt x="1123" y="13"/>
                    <a:pt x="1038" y="1"/>
                    <a:pt x="9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8"/>
            <p:cNvSpPr/>
            <p:nvPr/>
          </p:nvSpPr>
          <p:spPr>
            <a:xfrm>
              <a:off x="3014214" y="4011877"/>
              <a:ext cx="404271" cy="401312"/>
            </a:xfrm>
            <a:custGeom>
              <a:rect b="b" l="l" r="r" t="t"/>
              <a:pathLst>
                <a:path extrusionOk="0" h="8544" w="8607">
                  <a:moveTo>
                    <a:pt x="5458" y="0"/>
                  </a:moveTo>
                  <a:cubicBezTo>
                    <a:pt x="5426" y="0"/>
                    <a:pt x="5393" y="19"/>
                    <a:pt x="5373" y="65"/>
                  </a:cubicBezTo>
                  <a:lnTo>
                    <a:pt x="3636" y="3090"/>
                  </a:lnTo>
                  <a:lnTo>
                    <a:pt x="145" y="3041"/>
                  </a:lnTo>
                  <a:cubicBezTo>
                    <a:pt x="49" y="3041"/>
                    <a:pt x="0" y="3154"/>
                    <a:pt x="97" y="3218"/>
                  </a:cubicBezTo>
                  <a:lnTo>
                    <a:pt x="3137" y="4940"/>
                  </a:lnTo>
                  <a:lnTo>
                    <a:pt x="3073" y="8446"/>
                  </a:lnTo>
                  <a:cubicBezTo>
                    <a:pt x="3073" y="8504"/>
                    <a:pt x="3118" y="8544"/>
                    <a:pt x="3168" y="8544"/>
                  </a:cubicBezTo>
                  <a:cubicBezTo>
                    <a:pt x="3203" y="8544"/>
                    <a:pt x="3240" y="8525"/>
                    <a:pt x="3266" y="8479"/>
                  </a:cubicBezTo>
                  <a:lnTo>
                    <a:pt x="4987" y="5454"/>
                  </a:lnTo>
                  <a:lnTo>
                    <a:pt x="8494" y="5503"/>
                  </a:lnTo>
                  <a:cubicBezTo>
                    <a:pt x="8591" y="5503"/>
                    <a:pt x="8607" y="5374"/>
                    <a:pt x="8526" y="5326"/>
                  </a:cubicBezTo>
                  <a:lnTo>
                    <a:pt x="5486" y="3604"/>
                  </a:lnTo>
                  <a:lnTo>
                    <a:pt x="5550" y="97"/>
                  </a:lnTo>
                  <a:cubicBezTo>
                    <a:pt x="5550" y="40"/>
                    <a:pt x="5505" y="0"/>
                    <a:pt x="54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8"/>
            <p:cNvSpPr/>
            <p:nvPr/>
          </p:nvSpPr>
          <p:spPr>
            <a:xfrm>
              <a:off x="3139624" y="4142783"/>
              <a:ext cx="153451" cy="137058"/>
            </a:xfrm>
            <a:custGeom>
              <a:rect b="b" l="l" r="r" t="t"/>
              <a:pathLst>
                <a:path extrusionOk="0" h="2918" w="3267">
                  <a:moveTo>
                    <a:pt x="1656" y="1"/>
                  </a:moveTo>
                  <a:cubicBezTo>
                    <a:pt x="1018" y="1"/>
                    <a:pt x="416" y="423"/>
                    <a:pt x="226" y="1075"/>
                  </a:cubicBezTo>
                  <a:cubicBezTo>
                    <a:pt x="1" y="1863"/>
                    <a:pt x="467" y="2667"/>
                    <a:pt x="1255" y="2860"/>
                  </a:cubicBezTo>
                  <a:cubicBezTo>
                    <a:pt x="1390" y="2899"/>
                    <a:pt x="1525" y="2917"/>
                    <a:pt x="1657" y="2917"/>
                  </a:cubicBezTo>
                  <a:cubicBezTo>
                    <a:pt x="2300" y="2917"/>
                    <a:pt x="2881" y="2485"/>
                    <a:pt x="3041" y="1831"/>
                  </a:cubicBezTo>
                  <a:cubicBezTo>
                    <a:pt x="3266" y="1059"/>
                    <a:pt x="2800" y="254"/>
                    <a:pt x="2012" y="45"/>
                  </a:cubicBezTo>
                  <a:cubicBezTo>
                    <a:pt x="1894" y="15"/>
                    <a:pt x="1774"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8"/>
            <p:cNvSpPr/>
            <p:nvPr/>
          </p:nvSpPr>
          <p:spPr>
            <a:xfrm>
              <a:off x="3183447" y="4181862"/>
              <a:ext cx="66556" cy="59699"/>
            </a:xfrm>
            <a:custGeom>
              <a:rect b="b" l="l" r="r" t="t"/>
              <a:pathLst>
                <a:path extrusionOk="0" h="1271" w="1417">
                  <a:moveTo>
                    <a:pt x="738" y="0"/>
                  </a:moveTo>
                  <a:cubicBezTo>
                    <a:pt x="450" y="0"/>
                    <a:pt x="180" y="193"/>
                    <a:pt x="97" y="468"/>
                  </a:cubicBezTo>
                  <a:cubicBezTo>
                    <a:pt x="1" y="806"/>
                    <a:pt x="194" y="1144"/>
                    <a:pt x="548" y="1240"/>
                  </a:cubicBezTo>
                  <a:cubicBezTo>
                    <a:pt x="610" y="1261"/>
                    <a:pt x="673" y="1271"/>
                    <a:pt x="734" y="1271"/>
                  </a:cubicBezTo>
                  <a:cubicBezTo>
                    <a:pt x="1002" y="1271"/>
                    <a:pt x="1241" y="1081"/>
                    <a:pt x="1320" y="806"/>
                  </a:cubicBezTo>
                  <a:cubicBezTo>
                    <a:pt x="1416" y="468"/>
                    <a:pt x="1223" y="114"/>
                    <a:pt x="886" y="18"/>
                  </a:cubicBezTo>
                  <a:cubicBezTo>
                    <a:pt x="836" y="6"/>
                    <a:pt x="787" y="0"/>
                    <a:pt x="7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8"/>
            <p:cNvSpPr/>
            <p:nvPr/>
          </p:nvSpPr>
          <p:spPr>
            <a:xfrm>
              <a:off x="2866869" y="3684356"/>
              <a:ext cx="705020" cy="870871"/>
            </a:xfrm>
            <a:custGeom>
              <a:rect b="b" l="l" r="r" t="t"/>
              <a:pathLst>
                <a:path extrusionOk="0" h="18541" w="15010">
                  <a:moveTo>
                    <a:pt x="9974" y="314"/>
                  </a:moveTo>
                  <a:cubicBezTo>
                    <a:pt x="10119" y="314"/>
                    <a:pt x="10248" y="330"/>
                    <a:pt x="10392" y="378"/>
                  </a:cubicBezTo>
                  <a:cubicBezTo>
                    <a:pt x="11245" y="620"/>
                    <a:pt x="11744" y="1488"/>
                    <a:pt x="11519" y="2341"/>
                  </a:cubicBezTo>
                  <a:cubicBezTo>
                    <a:pt x="11406" y="2775"/>
                    <a:pt x="11149" y="3113"/>
                    <a:pt x="10779" y="3306"/>
                  </a:cubicBezTo>
                  <a:cubicBezTo>
                    <a:pt x="10746" y="3338"/>
                    <a:pt x="10698" y="3354"/>
                    <a:pt x="10682" y="3371"/>
                  </a:cubicBezTo>
                  <a:cubicBezTo>
                    <a:pt x="10666" y="3129"/>
                    <a:pt x="10553" y="2888"/>
                    <a:pt x="10392" y="2711"/>
                  </a:cubicBezTo>
                  <a:cubicBezTo>
                    <a:pt x="10264" y="2550"/>
                    <a:pt x="10071" y="2454"/>
                    <a:pt x="9878" y="2389"/>
                  </a:cubicBezTo>
                  <a:cubicBezTo>
                    <a:pt x="9779" y="2362"/>
                    <a:pt x="9680" y="2349"/>
                    <a:pt x="9582" y="2349"/>
                  </a:cubicBezTo>
                  <a:cubicBezTo>
                    <a:pt x="9217" y="2349"/>
                    <a:pt x="8874" y="2528"/>
                    <a:pt x="8671" y="2807"/>
                  </a:cubicBezTo>
                  <a:lnTo>
                    <a:pt x="8607" y="2695"/>
                  </a:lnTo>
                  <a:cubicBezTo>
                    <a:pt x="8462" y="2454"/>
                    <a:pt x="8382" y="2164"/>
                    <a:pt x="8382" y="1907"/>
                  </a:cubicBezTo>
                  <a:cubicBezTo>
                    <a:pt x="8382" y="1762"/>
                    <a:pt x="8414" y="1617"/>
                    <a:pt x="8446" y="1488"/>
                  </a:cubicBezTo>
                  <a:cubicBezTo>
                    <a:pt x="8575" y="1054"/>
                    <a:pt x="8832" y="716"/>
                    <a:pt x="9186" y="523"/>
                  </a:cubicBezTo>
                  <a:cubicBezTo>
                    <a:pt x="9427" y="378"/>
                    <a:pt x="9717" y="314"/>
                    <a:pt x="9974" y="314"/>
                  </a:cubicBezTo>
                  <a:close/>
                  <a:moveTo>
                    <a:pt x="9588" y="2631"/>
                  </a:moveTo>
                  <a:cubicBezTo>
                    <a:pt x="9669" y="2631"/>
                    <a:pt x="9733" y="2631"/>
                    <a:pt x="9813" y="2647"/>
                  </a:cubicBezTo>
                  <a:cubicBezTo>
                    <a:pt x="9958" y="2695"/>
                    <a:pt x="10103" y="2775"/>
                    <a:pt x="10199" y="2888"/>
                  </a:cubicBezTo>
                  <a:cubicBezTo>
                    <a:pt x="10344" y="3049"/>
                    <a:pt x="10392" y="3258"/>
                    <a:pt x="10392" y="3451"/>
                  </a:cubicBezTo>
                  <a:cubicBezTo>
                    <a:pt x="10392" y="3515"/>
                    <a:pt x="10392" y="3580"/>
                    <a:pt x="10376" y="3628"/>
                  </a:cubicBezTo>
                  <a:cubicBezTo>
                    <a:pt x="10360" y="3692"/>
                    <a:pt x="10344" y="3741"/>
                    <a:pt x="10312" y="3789"/>
                  </a:cubicBezTo>
                  <a:cubicBezTo>
                    <a:pt x="10183" y="4048"/>
                    <a:pt x="9918" y="4223"/>
                    <a:pt x="9618" y="4223"/>
                  </a:cubicBezTo>
                  <a:cubicBezTo>
                    <a:pt x="9545" y="4223"/>
                    <a:pt x="9470" y="4213"/>
                    <a:pt x="9395" y="4191"/>
                  </a:cubicBezTo>
                  <a:cubicBezTo>
                    <a:pt x="9106" y="4143"/>
                    <a:pt x="8912" y="3934"/>
                    <a:pt x="8832" y="3660"/>
                  </a:cubicBezTo>
                  <a:cubicBezTo>
                    <a:pt x="8816" y="3547"/>
                    <a:pt x="8784" y="3467"/>
                    <a:pt x="8784" y="3371"/>
                  </a:cubicBezTo>
                  <a:cubicBezTo>
                    <a:pt x="8784" y="3306"/>
                    <a:pt x="8816" y="3274"/>
                    <a:pt x="8816" y="3210"/>
                  </a:cubicBezTo>
                  <a:cubicBezTo>
                    <a:pt x="8832" y="3145"/>
                    <a:pt x="8848" y="3097"/>
                    <a:pt x="8896" y="3033"/>
                  </a:cubicBezTo>
                  <a:cubicBezTo>
                    <a:pt x="9025" y="2775"/>
                    <a:pt x="9299" y="2631"/>
                    <a:pt x="9588" y="2631"/>
                  </a:cubicBezTo>
                  <a:close/>
                  <a:moveTo>
                    <a:pt x="7465" y="4255"/>
                  </a:moveTo>
                  <a:cubicBezTo>
                    <a:pt x="8060" y="4255"/>
                    <a:pt x="8687" y="4336"/>
                    <a:pt x="9299" y="4497"/>
                  </a:cubicBezTo>
                  <a:cubicBezTo>
                    <a:pt x="11004" y="4963"/>
                    <a:pt x="12452" y="6041"/>
                    <a:pt x="13369" y="7553"/>
                  </a:cubicBezTo>
                  <a:cubicBezTo>
                    <a:pt x="14060" y="8663"/>
                    <a:pt x="14414" y="9950"/>
                    <a:pt x="14414" y="11237"/>
                  </a:cubicBezTo>
                  <a:cubicBezTo>
                    <a:pt x="14414" y="11864"/>
                    <a:pt x="14334" y="12460"/>
                    <a:pt x="14173" y="13071"/>
                  </a:cubicBezTo>
                  <a:cubicBezTo>
                    <a:pt x="13690" y="14856"/>
                    <a:pt x="12532" y="16369"/>
                    <a:pt x="10907" y="17286"/>
                  </a:cubicBezTo>
                  <a:cubicBezTo>
                    <a:pt x="9854" y="17896"/>
                    <a:pt x="8677" y="18211"/>
                    <a:pt x="7489" y="18211"/>
                  </a:cubicBezTo>
                  <a:cubicBezTo>
                    <a:pt x="6862" y="18211"/>
                    <a:pt x="6232" y="18123"/>
                    <a:pt x="5615" y="17945"/>
                  </a:cubicBezTo>
                  <a:cubicBezTo>
                    <a:pt x="3443" y="17350"/>
                    <a:pt x="1673" y="15741"/>
                    <a:pt x="901" y="13602"/>
                  </a:cubicBezTo>
                  <a:cubicBezTo>
                    <a:pt x="403" y="12234"/>
                    <a:pt x="338" y="10787"/>
                    <a:pt x="740" y="9387"/>
                  </a:cubicBezTo>
                  <a:cubicBezTo>
                    <a:pt x="1593" y="6282"/>
                    <a:pt x="4408" y="4255"/>
                    <a:pt x="7465" y="4255"/>
                  </a:cubicBezTo>
                  <a:close/>
                  <a:moveTo>
                    <a:pt x="9977" y="1"/>
                  </a:moveTo>
                  <a:cubicBezTo>
                    <a:pt x="9650" y="1"/>
                    <a:pt x="9323" y="90"/>
                    <a:pt x="9025" y="250"/>
                  </a:cubicBezTo>
                  <a:cubicBezTo>
                    <a:pt x="8591" y="523"/>
                    <a:pt x="8269" y="925"/>
                    <a:pt x="8124" y="1424"/>
                  </a:cubicBezTo>
                  <a:cubicBezTo>
                    <a:pt x="7979" y="1907"/>
                    <a:pt x="8044" y="2421"/>
                    <a:pt x="8301" y="2872"/>
                  </a:cubicBezTo>
                  <a:cubicBezTo>
                    <a:pt x="8366" y="2968"/>
                    <a:pt x="8430" y="3049"/>
                    <a:pt x="8494" y="3129"/>
                  </a:cubicBezTo>
                  <a:lnTo>
                    <a:pt x="8494" y="3177"/>
                  </a:lnTo>
                  <a:cubicBezTo>
                    <a:pt x="8430" y="3371"/>
                    <a:pt x="8430" y="3580"/>
                    <a:pt x="8494" y="3773"/>
                  </a:cubicBezTo>
                  <a:cubicBezTo>
                    <a:pt x="8526" y="3869"/>
                    <a:pt x="8559" y="3982"/>
                    <a:pt x="8623" y="4078"/>
                  </a:cubicBezTo>
                  <a:cubicBezTo>
                    <a:pt x="8215" y="4008"/>
                    <a:pt x="7807" y="3974"/>
                    <a:pt x="7404" y="3974"/>
                  </a:cubicBezTo>
                  <a:cubicBezTo>
                    <a:pt x="4211" y="3974"/>
                    <a:pt x="1274" y="6109"/>
                    <a:pt x="403" y="9323"/>
                  </a:cubicBezTo>
                  <a:cubicBezTo>
                    <a:pt x="0" y="10787"/>
                    <a:pt x="65" y="12315"/>
                    <a:pt x="580" y="13730"/>
                  </a:cubicBezTo>
                  <a:cubicBezTo>
                    <a:pt x="1384" y="15934"/>
                    <a:pt x="3234" y="17656"/>
                    <a:pt x="5502" y="18267"/>
                  </a:cubicBezTo>
                  <a:cubicBezTo>
                    <a:pt x="6146" y="18460"/>
                    <a:pt x="6789" y="18540"/>
                    <a:pt x="7449" y="18540"/>
                  </a:cubicBezTo>
                  <a:cubicBezTo>
                    <a:pt x="8687" y="18540"/>
                    <a:pt x="9926" y="18219"/>
                    <a:pt x="11036" y="17575"/>
                  </a:cubicBezTo>
                  <a:cubicBezTo>
                    <a:pt x="11889" y="17093"/>
                    <a:pt x="12612" y="16465"/>
                    <a:pt x="13192" y="15725"/>
                  </a:cubicBezTo>
                  <a:cubicBezTo>
                    <a:pt x="13771" y="14969"/>
                    <a:pt x="14189" y="14116"/>
                    <a:pt x="14462" y="13183"/>
                  </a:cubicBezTo>
                  <a:cubicBezTo>
                    <a:pt x="15009" y="11189"/>
                    <a:pt x="14704" y="9097"/>
                    <a:pt x="13642" y="7392"/>
                  </a:cubicBezTo>
                  <a:cubicBezTo>
                    <a:pt x="12789" y="6025"/>
                    <a:pt x="11551" y="4995"/>
                    <a:pt x="10055" y="4432"/>
                  </a:cubicBezTo>
                  <a:cubicBezTo>
                    <a:pt x="10071" y="4432"/>
                    <a:pt x="10103" y="4416"/>
                    <a:pt x="10119" y="4400"/>
                  </a:cubicBezTo>
                  <a:cubicBezTo>
                    <a:pt x="10376" y="4255"/>
                    <a:pt x="10553" y="4014"/>
                    <a:pt x="10634" y="3741"/>
                  </a:cubicBezTo>
                  <a:lnTo>
                    <a:pt x="10634" y="3708"/>
                  </a:lnTo>
                  <a:cubicBezTo>
                    <a:pt x="10746" y="3676"/>
                    <a:pt x="10843" y="3628"/>
                    <a:pt x="10923" y="3580"/>
                  </a:cubicBezTo>
                  <a:cubicBezTo>
                    <a:pt x="11358" y="3338"/>
                    <a:pt x="11679" y="2904"/>
                    <a:pt x="11824" y="2421"/>
                  </a:cubicBezTo>
                  <a:cubicBezTo>
                    <a:pt x="12114" y="1424"/>
                    <a:pt x="11502" y="362"/>
                    <a:pt x="10473" y="73"/>
                  </a:cubicBezTo>
                  <a:cubicBezTo>
                    <a:pt x="10310" y="24"/>
                    <a:pt x="10143" y="1"/>
                    <a:pt x="9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8"/>
            <p:cNvSpPr/>
            <p:nvPr/>
          </p:nvSpPr>
          <p:spPr>
            <a:xfrm>
              <a:off x="2903130" y="3909154"/>
              <a:ext cx="624184" cy="604504"/>
            </a:xfrm>
            <a:custGeom>
              <a:rect b="b" l="l" r="r" t="t"/>
              <a:pathLst>
                <a:path extrusionOk="0" h="12870" w="13289">
                  <a:moveTo>
                    <a:pt x="6709" y="306"/>
                  </a:moveTo>
                  <a:cubicBezTo>
                    <a:pt x="7256" y="306"/>
                    <a:pt x="7787" y="386"/>
                    <a:pt x="8334" y="531"/>
                  </a:cubicBezTo>
                  <a:cubicBezTo>
                    <a:pt x="10135" y="1030"/>
                    <a:pt x="11599" y="2284"/>
                    <a:pt x="12339" y="4022"/>
                  </a:cubicBezTo>
                  <a:lnTo>
                    <a:pt x="12339" y="4038"/>
                  </a:lnTo>
                  <a:cubicBezTo>
                    <a:pt x="12870" y="5325"/>
                    <a:pt x="12950" y="6708"/>
                    <a:pt x="12580" y="8060"/>
                  </a:cubicBezTo>
                  <a:cubicBezTo>
                    <a:pt x="11857" y="10714"/>
                    <a:pt x="9427" y="12564"/>
                    <a:pt x="6693" y="12564"/>
                  </a:cubicBezTo>
                  <a:cubicBezTo>
                    <a:pt x="6146" y="12564"/>
                    <a:pt x="5599" y="12483"/>
                    <a:pt x="5084" y="12339"/>
                  </a:cubicBezTo>
                  <a:cubicBezTo>
                    <a:pt x="3475" y="11888"/>
                    <a:pt x="2140" y="10859"/>
                    <a:pt x="1336" y="9395"/>
                  </a:cubicBezTo>
                  <a:cubicBezTo>
                    <a:pt x="564" y="7995"/>
                    <a:pt x="371" y="6370"/>
                    <a:pt x="805" y="4810"/>
                  </a:cubicBezTo>
                  <a:cubicBezTo>
                    <a:pt x="1529" y="2156"/>
                    <a:pt x="3958" y="306"/>
                    <a:pt x="6709" y="306"/>
                  </a:cubicBezTo>
                  <a:close/>
                  <a:moveTo>
                    <a:pt x="6677" y="0"/>
                  </a:moveTo>
                  <a:cubicBezTo>
                    <a:pt x="3829" y="0"/>
                    <a:pt x="1255" y="1882"/>
                    <a:pt x="451" y="4746"/>
                  </a:cubicBezTo>
                  <a:cubicBezTo>
                    <a:pt x="1" y="6435"/>
                    <a:pt x="258" y="8140"/>
                    <a:pt x="1046" y="9540"/>
                  </a:cubicBezTo>
                  <a:cubicBezTo>
                    <a:pt x="1851" y="11020"/>
                    <a:pt x="3234" y="12162"/>
                    <a:pt x="4987" y="12644"/>
                  </a:cubicBezTo>
                  <a:cubicBezTo>
                    <a:pt x="5550" y="12805"/>
                    <a:pt x="6130" y="12870"/>
                    <a:pt x="6693" y="12870"/>
                  </a:cubicBezTo>
                  <a:cubicBezTo>
                    <a:pt x="9524" y="12870"/>
                    <a:pt x="12114" y="10971"/>
                    <a:pt x="12886" y="8124"/>
                  </a:cubicBezTo>
                  <a:cubicBezTo>
                    <a:pt x="13288" y="6676"/>
                    <a:pt x="13143" y="5196"/>
                    <a:pt x="12597" y="3893"/>
                  </a:cubicBezTo>
                  <a:cubicBezTo>
                    <a:pt x="11857" y="2172"/>
                    <a:pt x="10344" y="756"/>
                    <a:pt x="8382" y="241"/>
                  </a:cubicBezTo>
                  <a:cubicBezTo>
                    <a:pt x="7819" y="81"/>
                    <a:pt x="7240" y="0"/>
                    <a:pt x="6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8"/>
            <p:cNvSpPr/>
            <p:nvPr/>
          </p:nvSpPr>
          <p:spPr>
            <a:xfrm>
              <a:off x="2937888" y="3949172"/>
              <a:ext cx="541799" cy="523669"/>
            </a:xfrm>
            <a:custGeom>
              <a:rect b="b" l="l" r="r" t="t"/>
              <a:pathLst>
                <a:path extrusionOk="0" h="11149" w="11535">
                  <a:moveTo>
                    <a:pt x="5937" y="322"/>
                  </a:moveTo>
                  <a:cubicBezTo>
                    <a:pt x="6387" y="322"/>
                    <a:pt x="6854" y="387"/>
                    <a:pt x="7320" y="516"/>
                  </a:cubicBezTo>
                  <a:cubicBezTo>
                    <a:pt x="9669" y="1159"/>
                    <a:pt x="11213" y="3282"/>
                    <a:pt x="11197" y="5615"/>
                  </a:cubicBezTo>
                  <a:cubicBezTo>
                    <a:pt x="11197" y="6082"/>
                    <a:pt x="11133" y="6516"/>
                    <a:pt x="11020" y="6982"/>
                  </a:cubicBezTo>
                  <a:cubicBezTo>
                    <a:pt x="10377" y="9315"/>
                    <a:pt x="8269" y="10859"/>
                    <a:pt x="5953" y="10859"/>
                  </a:cubicBezTo>
                  <a:cubicBezTo>
                    <a:pt x="5486" y="10859"/>
                    <a:pt x="5020" y="10811"/>
                    <a:pt x="4569" y="10682"/>
                  </a:cubicBezTo>
                  <a:cubicBezTo>
                    <a:pt x="3861" y="10489"/>
                    <a:pt x="3218" y="10168"/>
                    <a:pt x="2671" y="9717"/>
                  </a:cubicBezTo>
                  <a:cubicBezTo>
                    <a:pt x="1062" y="8446"/>
                    <a:pt x="306" y="6307"/>
                    <a:pt x="869" y="4215"/>
                  </a:cubicBezTo>
                  <a:cubicBezTo>
                    <a:pt x="1513" y="1883"/>
                    <a:pt x="3620" y="322"/>
                    <a:pt x="5937" y="322"/>
                  </a:cubicBezTo>
                  <a:close/>
                  <a:moveTo>
                    <a:pt x="5953" y="1"/>
                  </a:moveTo>
                  <a:cubicBezTo>
                    <a:pt x="3459" y="1"/>
                    <a:pt x="1239" y="1690"/>
                    <a:pt x="580" y="4103"/>
                  </a:cubicBezTo>
                  <a:cubicBezTo>
                    <a:pt x="1" y="6258"/>
                    <a:pt x="741" y="8559"/>
                    <a:pt x="2494" y="9942"/>
                  </a:cubicBezTo>
                  <a:cubicBezTo>
                    <a:pt x="3073" y="10409"/>
                    <a:pt x="3765" y="10747"/>
                    <a:pt x="4489" y="10940"/>
                  </a:cubicBezTo>
                  <a:cubicBezTo>
                    <a:pt x="4971" y="11085"/>
                    <a:pt x="5470" y="11149"/>
                    <a:pt x="5953" y="11149"/>
                  </a:cubicBezTo>
                  <a:cubicBezTo>
                    <a:pt x="8462" y="11149"/>
                    <a:pt x="10650" y="9460"/>
                    <a:pt x="11326" y="7047"/>
                  </a:cubicBezTo>
                  <a:cubicBezTo>
                    <a:pt x="11438" y="6564"/>
                    <a:pt x="11519" y="6082"/>
                    <a:pt x="11519" y="5615"/>
                  </a:cubicBezTo>
                  <a:cubicBezTo>
                    <a:pt x="11535" y="3105"/>
                    <a:pt x="9846" y="869"/>
                    <a:pt x="7417" y="210"/>
                  </a:cubicBezTo>
                  <a:cubicBezTo>
                    <a:pt x="6934" y="81"/>
                    <a:pt x="6435" y="1"/>
                    <a:pt x="5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8"/>
            <p:cNvSpPr/>
            <p:nvPr/>
          </p:nvSpPr>
          <p:spPr>
            <a:xfrm>
              <a:off x="3175885" y="4175098"/>
              <a:ext cx="79379" cy="72569"/>
            </a:xfrm>
            <a:custGeom>
              <a:rect b="b" l="l" r="r" t="t"/>
              <a:pathLst>
                <a:path extrusionOk="0" h="1545" w="1690">
                  <a:moveTo>
                    <a:pt x="865" y="306"/>
                  </a:moveTo>
                  <a:cubicBezTo>
                    <a:pt x="905" y="306"/>
                    <a:pt x="945" y="312"/>
                    <a:pt x="982" y="322"/>
                  </a:cubicBezTo>
                  <a:cubicBezTo>
                    <a:pt x="1111" y="371"/>
                    <a:pt x="1207" y="451"/>
                    <a:pt x="1272" y="548"/>
                  </a:cubicBezTo>
                  <a:cubicBezTo>
                    <a:pt x="1320" y="644"/>
                    <a:pt x="1352" y="789"/>
                    <a:pt x="1304" y="902"/>
                  </a:cubicBezTo>
                  <a:cubicBezTo>
                    <a:pt x="1304" y="1030"/>
                    <a:pt x="1223" y="1127"/>
                    <a:pt x="1111" y="1191"/>
                  </a:cubicBezTo>
                  <a:cubicBezTo>
                    <a:pt x="1043" y="1230"/>
                    <a:pt x="969" y="1251"/>
                    <a:pt x="892" y="1251"/>
                  </a:cubicBezTo>
                  <a:cubicBezTo>
                    <a:pt x="842" y="1251"/>
                    <a:pt x="792" y="1242"/>
                    <a:pt x="741" y="1223"/>
                  </a:cubicBezTo>
                  <a:cubicBezTo>
                    <a:pt x="483" y="1175"/>
                    <a:pt x="339" y="902"/>
                    <a:pt x="403" y="644"/>
                  </a:cubicBezTo>
                  <a:cubicBezTo>
                    <a:pt x="435" y="532"/>
                    <a:pt x="516" y="419"/>
                    <a:pt x="628" y="371"/>
                  </a:cubicBezTo>
                  <a:cubicBezTo>
                    <a:pt x="703" y="328"/>
                    <a:pt x="786" y="306"/>
                    <a:pt x="865" y="306"/>
                  </a:cubicBezTo>
                  <a:close/>
                  <a:moveTo>
                    <a:pt x="837" y="1"/>
                  </a:moveTo>
                  <a:cubicBezTo>
                    <a:pt x="725" y="1"/>
                    <a:pt x="580" y="33"/>
                    <a:pt x="483" y="97"/>
                  </a:cubicBezTo>
                  <a:cubicBezTo>
                    <a:pt x="307" y="194"/>
                    <a:pt x="162" y="371"/>
                    <a:pt x="113" y="564"/>
                  </a:cubicBezTo>
                  <a:cubicBezTo>
                    <a:pt x="1" y="982"/>
                    <a:pt x="258" y="1432"/>
                    <a:pt x="677" y="1529"/>
                  </a:cubicBezTo>
                  <a:cubicBezTo>
                    <a:pt x="741" y="1545"/>
                    <a:pt x="821" y="1545"/>
                    <a:pt x="886" y="1545"/>
                  </a:cubicBezTo>
                  <a:lnTo>
                    <a:pt x="902" y="1545"/>
                  </a:lnTo>
                  <a:cubicBezTo>
                    <a:pt x="1030" y="1545"/>
                    <a:pt x="1159" y="1513"/>
                    <a:pt x="1272" y="1448"/>
                  </a:cubicBezTo>
                  <a:cubicBezTo>
                    <a:pt x="1449" y="1352"/>
                    <a:pt x="1593" y="1175"/>
                    <a:pt x="1626" y="966"/>
                  </a:cubicBezTo>
                  <a:cubicBezTo>
                    <a:pt x="1690" y="773"/>
                    <a:pt x="1642" y="548"/>
                    <a:pt x="1545" y="371"/>
                  </a:cubicBezTo>
                  <a:cubicBezTo>
                    <a:pt x="1449" y="210"/>
                    <a:pt x="1288" y="81"/>
                    <a:pt x="1079" y="17"/>
                  </a:cubicBezTo>
                  <a:cubicBezTo>
                    <a:pt x="998" y="1"/>
                    <a:pt x="918"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8"/>
            <p:cNvSpPr/>
            <p:nvPr/>
          </p:nvSpPr>
          <p:spPr>
            <a:xfrm>
              <a:off x="3007403" y="4005114"/>
              <a:ext cx="417892" cy="414839"/>
            </a:xfrm>
            <a:custGeom>
              <a:rect b="b" l="l" r="r" t="t"/>
              <a:pathLst>
                <a:path extrusionOk="0" h="8832" w="8897">
                  <a:moveTo>
                    <a:pt x="5534" y="467"/>
                  </a:moveTo>
                  <a:lnTo>
                    <a:pt x="5502" y="3137"/>
                  </a:lnTo>
                  <a:cubicBezTo>
                    <a:pt x="5309" y="2992"/>
                    <a:pt x="5116" y="2880"/>
                    <a:pt x="4891" y="2815"/>
                  </a:cubicBezTo>
                  <a:cubicBezTo>
                    <a:pt x="4746" y="2783"/>
                    <a:pt x="4617" y="2751"/>
                    <a:pt x="4473" y="2751"/>
                  </a:cubicBezTo>
                  <a:cubicBezTo>
                    <a:pt x="4392" y="2751"/>
                    <a:pt x="4312" y="2751"/>
                    <a:pt x="4231" y="2783"/>
                  </a:cubicBezTo>
                  <a:lnTo>
                    <a:pt x="5534" y="467"/>
                  </a:lnTo>
                  <a:close/>
                  <a:moveTo>
                    <a:pt x="531" y="3314"/>
                  </a:moveTo>
                  <a:lnTo>
                    <a:pt x="3170" y="3362"/>
                  </a:lnTo>
                  <a:lnTo>
                    <a:pt x="3186" y="3394"/>
                  </a:lnTo>
                  <a:cubicBezTo>
                    <a:pt x="3041" y="3555"/>
                    <a:pt x="2960" y="3764"/>
                    <a:pt x="2896" y="3958"/>
                  </a:cubicBezTo>
                  <a:cubicBezTo>
                    <a:pt x="2848" y="4183"/>
                    <a:pt x="2816" y="4424"/>
                    <a:pt x="2864" y="4649"/>
                  </a:cubicBezTo>
                  <a:lnTo>
                    <a:pt x="531" y="3314"/>
                  </a:lnTo>
                  <a:close/>
                  <a:moveTo>
                    <a:pt x="6049" y="4167"/>
                  </a:moveTo>
                  <a:lnTo>
                    <a:pt x="8398" y="5486"/>
                  </a:lnTo>
                  <a:lnTo>
                    <a:pt x="5760" y="5454"/>
                  </a:lnTo>
                  <a:lnTo>
                    <a:pt x="5727" y="5405"/>
                  </a:lnTo>
                  <a:cubicBezTo>
                    <a:pt x="5856" y="5244"/>
                    <a:pt x="5953" y="5051"/>
                    <a:pt x="6017" y="4842"/>
                  </a:cubicBezTo>
                  <a:cubicBezTo>
                    <a:pt x="6081" y="4633"/>
                    <a:pt x="6097" y="4408"/>
                    <a:pt x="6049" y="4167"/>
                  </a:cubicBezTo>
                  <a:close/>
                  <a:moveTo>
                    <a:pt x="4421" y="3084"/>
                  </a:moveTo>
                  <a:cubicBezTo>
                    <a:pt x="4540" y="3084"/>
                    <a:pt x="4664" y="3101"/>
                    <a:pt x="4794" y="3137"/>
                  </a:cubicBezTo>
                  <a:cubicBezTo>
                    <a:pt x="5068" y="3218"/>
                    <a:pt x="5293" y="3362"/>
                    <a:pt x="5470" y="3588"/>
                  </a:cubicBezTo>
                  <a:cubicBezTo>
                    <a:pt x="5518" y="3620"/>
                    <a:pt x="5550" y="3684"/>
                    <a:pt x="5583" y="3748"/>
                  </a:cubicBezTo>
                  <a:cubicBezTo>
                    <a:pt x="5615" y="3797"/>
                    <a:pt x="5631" y="3861"/>
                    <a:pt x="5663" y="3925"/>
                  </a:cubicBezTo>
                  <a:cubicBezTo>
                    <a:pt x="5776" y="4183"/>
                    <a:pt x="5792" y="4472"/>
                    <a:pt x="5711" y="4746"/>
                  </a:cubicBezTo>
                  <a:cubicBezTo>
                    <a:pt x="5679" y="4891"/>
                    <a:pt x="5615" y="5003"/>
                    <a:pt x="5550" y="5132"/>
                  </a:cubicBezTo>
                  <a:cubicBezTo>
                    <a:pt x="5470" y="5244"/>
                    <a:pt x="5374" y="5357"/>
                    <a:pt x="5277" y="5421"/>
                  </a:cubicBezTo>
                  <a:cubicBezTo>
                    <a:pt x="5229" y="5470"/>
                    <a:pt x="5180" y="5502"/>
                    <a:pt x="5116" y="5534"/>
                  </a:cubicBezTo>
                  <a:cubicBezTo>
                    <a:pt x="5052" y="5566"/>
                    <a:pt x="4987" y="5598"/>
                    <a:pt x="4939" y="5614"/>
                  </a:cubicBezTo>
                  <a:cubicBezTo>
                    <a:pt x="4907" y="5614"/>
                    <a:pt x="4907" y="5614"/>
                    <a:pt x="4891" y="5631"/>
                  </a:cubicBezTo>
                  <a:cubicBezTo>
                    <a:pt x="4758" y="5675"/>
                    <a:pt x="4616" y="5699"/>
                    <a:pt x="4469" y="5699"/>
                  </a:cubicBezTo>
                  <a:cubicBezTo>
                    <a:pt x="4349" y="5699"/>
                    <a:pt x="4226" y="5683"/>
                    <a:pt x="4103" y="5647"/>
                  </a:cubicBezTo>
                  <a:cubicBezTo>
                    <a:pt x="3829" y="5566"/>
                    <a:pt x="3588" y="5405"/>
                    <a:pt x="3427" y="5212"/>
                  </a:cubicBezTo>
                  <a:cubicBezTo>
                    <a:pt x="3347" y="5116"/>
                    <a:pt x="3282" y="4987"/>
                    <a:pt x="3218" y="4874"/>
                  </a:cubicBezTo>
                  <a:cubicBezTo>
                    <a:pt x="3121" y="4633"/>
                    <a:pt x="3105" y="4344"/>
                    <a:pt x="3186" y="4070"/>
                  </a:cubicBezTo>
                  <a:cubicBezTo>
                    <a:pt x="3218" y="3925"/>
                    <a:pt x="3282" y="3797"/>
                    <a:pt x="3347" y="3684"/>
                  </a:cubicBezTo>
                  <a:cubicBezTo>
                    <a:pt x="3427" y="3555"/>
                    <a:pt x="3524" y="3459"/>
                    <a:pt x="3620" y="3378"/>
                  </a:cubicBezTo>
                  <a:cubicBezTo>
                    <a:pt x="3733" y="3298"/>
                    <a:pt x="3845" y="3234"/>
                    <a:pt x="3974" y="3185"/>
                  </a:cubicBezTo>
                  <a:cubicBezTo>
                    <a:pt x="3990" y="3185"/>
                    <a:pt x="3990" y="3185"/>
                    <a:pt x="4006" y="3153"/>
                  </a:cubicBezTo>
                  <a:cubicBezTo>
                    <a:pt x="4139" y="3109"/>
                    <a:pt x="4276" y="3084"/>
                    <a:pt x="4421" y="3084"/>
                  </a:cubicBezTo>
                  <a:close/>
                  <a:moveTo>
                    <a:pt x="3427" y="5647"/>
                  </a:moveTo>
                  <a:cubicBezTo>
                    <a:pt x="3604" y="5791"/>
                    <a:pt x="3813" y="5920"/>
                    <a:pt x="4022" y="5968"/>
                  </a:cubicBezTo>
                  <a:cubicBezTo>
                    <a:pt x="4167" y="6017"/>
                    <a:pt x="4312" y="6033"/>
                    <a:pt x="4457" y="6033"/>
                  </a:cubicBezTo>
                  <a:cubicBezTo>
                    <a:pt x="4537" y="6033"/>
                    <a:pt x="4617" y="6033"/>
                    <a:pt x="4698" y="6017"/>
                  </a:cubicBezTo>
                  <a:lnTo>
                    <a:pt x="4698" y="6017"/>
                  </a:lnTo>
                  <a:lnTo>
                    <a:pt x="3379" y="8333"/>
                  </a:lnTo>
                  <a:lnTo>
                    <a:pt x="3379" y="8333"/>
                  </a:lnTo>
                  <a:lnTo>
                    <a:pt x="3427" y="5647"/>
                  </a:lnTo>
                  <a:close/>
                  <a:moveTo>
                    <a:pt x="5615" y="0"/>
                  </a:moveTo>
                  <a:cubicBezTo>
                    <a:pt x="5534" y="0"/>
                    <a:pt x="5454" y="48"/>
                    <a:pt x="5390" y="129"/>
                  </a:cubicBezTo>
                  <a:lnTo>
                    <a:pt x="3781" y="2912"/>
                  </a:lnTo>
                  <a:lnTo>
                    <a:pt x="1593" y="547"/>
                  </a:lnTo>
                  <a:cubicBezTo>
                    <a:pt x="1574" y="519"/>
                    <a:pt x="1545" y="502"/>
                    <a:pt x="1511" y="502"/>
                  </a:cubicBezTo>
                  <a:cubicBezTo>
                    <a:pt x="1486" y="502"/>
                    <a:pt x="1459" y="511"/>
                    <a:pt x="1432" y="531"/>
                  </a:cubicBezTo>
                  <a:cubicBezTo>
                    <a:pt x="1368" y="563"/>
                    <a:pt x="1352" y="644"/>
                    <a:pt x="1400" y="708"/>
                  </a:cubicBezTo>
                  <a:lnTo>
                    <a:pt x="2944" y="3073"/>
                  </a:lnTo>
                  <a:lnTo>
                    <a:pt x="290" y="3041"/>
                  </a:lnTo>
                  <a:cubicBezTo>
                    <a:pt x="161" y="3041"/>
                    <a:pt x="81" y="3121"/>
                    <a:pt x="49" y="3218"/>
                  </a:cubicBezTo>
                  <a:cubicBezTo>
                    <a:pt x="1" y="3346"/>
                    <a:pt x="65" y="3443"/>
                    <a:pt x="161" y="3491"/>
                  </a:cubicBezTo>
                  <a:lnTo>
                    <a:pt x="3009" y="5100"/>
                  </a:lnTo>
                  <a:cubicBezTo>
                    <a:pt x="3041" y="5180"/>
                    <a:pt x="3089" y="5261"/>
                    <a:pt x="3121" y="5325"/>
                  </a:cubicBezTo>
                  <a:lnTo>
                    <a:pt x="3057" y="8590"/>
                  </a:lnTo>
                  <a:cubicBezTo>
                    <a:pt x="3057" y="8703"/>
                    <a:pt x="3137" y="8816"/>
                    <a:pt x="3250" y="8832"/>
                  </a:cubicBezTo>
                  <a:lnTo>
                    <a:pt x="3298" y="8832"/>
                  </a:lnTo>
                  <a:cubicBezTo>
                    <a:pt x="3379" y="8832"/>
                    <a:pt x="3459" y="8784"/>
                    <a:pt x="3524" y="8703"/>
                  </a:cubicBezTo>
                  <a:lnTo>
                    <a:pt x="5132" y="5904"/>
                  </a:lnTo>
                  <a:lnTo>
                    <a:pt x="7320" y="8285"/>
                  </a:lnTo>
                  <a:cubicBezTo>
                    <a:pt x="7351" y="8305"/>
                    <a:pt x="7388" y="8326"/>
                    <a:pt x="7423" y="8326"/>
                  </a:cubicBezTo>
                  <a:cubicBezTo>
                    <a:pt x="7443" y="8326"/>
                    <a:pt x="7463" y="8319"/>
                    <a:pt x="7481" y="8301"/>
                  </a:cubicBezTo>
                  <a:cubicBezTo>
                    <a:pt x="7545" y="8269"/>
                    <a:pt x="7561" y="8188"/>
                    <a:pt x="7529" y="8124"/>
                  </a:cubicBezTo>
                  <a:lnTo>
                    <a:pt x="5985" y="5759"/>
                  </a:lnTo>
                  <a:lnTo>
                    <a:pt x="8639" y="5791"/>
                  </a:lnTo>
                  <a:cubicBezTo>
                    <a:pt x="8752" y="5791"/>
                    <a:pt x="8848" y="5711"/>
                    <a:pt x="8880" y="5614"/>
                  </a:cubicBezTo>
                  <a:cubicBezTo>
                    <a:pt x="8897" y="5486"/>
                    <a:pt x="8848" y="5389"/>
                    <a:pt x="8752" y="5325"/>
                  </a:cubicBezTo>
                  <a:lnTo>
                    <a:pt x="5937" y="3716"/>
                  </a:lnTo>
                  <a:cubicBezTo>
                    <a:pt x="5920" y="3684"/>
                    <a:pt x="5904" y="3636"/>
                    <a:pt x="5856" y="3604"/>
                  </a:cubicBezTo>
                  <a:cubicBezTo>
                    <a:pt x="5840" y="3555"/>
                    <a:pt x="5824" y="3523"/>
                    <a:pt x="5792" y="3507"/>
                  </a:cubicBezTo>
                  <a:lnTo>
                    <a:pt x="5856" y="241"/>
                  </a:lnTo>
                  <a:cubicBezTo>
                    <a:pt x="5856" y="129"/>
                    <a:pt x="5776" y="16"/>
                    <a:pt x="56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38"/>
          <p:cNvGrpSpPr/>
          <p:nvPr/>
        </p:nvGrpSpPr>
        <p:grpSpPr>
          <a:xfrm>
            <a:off x="713231" y="2970547"/>
            <a:ext cx="1500170" cy="1584837"/>
            <a:chOff x="1337526" y="2940445"/>
            <a:chExt cx="1419809" cy="1499940"/>
          </a:xfrm>
        </p:grpSpPr>
        <p:sp>
          <p:nvSpPr>
            <p:cNvPr id="1280" name="Google Shape;1280;p38"/>
            <p:cNvSpPr/>
            <p:nvPr/>
          </p:nvSpPr>
          <p:spPr>
            <a:xfrm>
              <a:off x="1363218" y="2948007"/>
              <a:ext cx="1389607" cy="1487070"/>
            </a:xfrm>
            <a:custGeom>
              <a:rect b="b" l="l" r="r" t="t"/>
              <a:pathLst>
                <a:path extrusionOk="0" h="31660" w="29585">
                  <a:moveTo>
                    <a:pt x="19675" y="1"/>
                  </a:moveTo>
                  <a:cubicBezTo>
                    <a:pt x="19562" y="1"/>
                    <a:pt x="19482" y="1"/>
                    <a:pt x="19401" y="49"/>
                  </a:cubicBezTo>
                  <a:lnTo>
                    <a:pt x="419" y="7722"/>
                  </a:lnTo>
                  <a:cubicBezTo>
                    <a:pt x="258" y="7787"/>
                    <a:pt x="145" y="7932"/>
                    <a:pt x="65" y="8092"/>
                  </a:cubicBezTo>
                  <a:cubicBezTo>
                    <a:pt x="1" y="8269"/>
                    <a:pt x="1" y="8446"/>
                    <a:pt x="65" y="8607"/>
                  </a:cubicBezTo>
                  <a:lnTo>
                    <a:pt x="9218" y="31241"/>
                  </a:lnTo>
                  <a:cubicBezTo>
                    <a:pt x="9315" y="31499"/>
                    <a:pt x="9556" y="31660"/>
                    <a:pt x="9830" y="31660"/>
                  </a:cubicBezTo>
                  <a:cubicBezTo>
                    <a:pt x="9942" y="31660"/>
                    <a:pt x="10023" y="31660"/>
                    <a:pt x="10071" y="31611"/>
                  </a:cubicBezTo>
                  <a:lnTo>
                    <a:pt x="29053" y="23938"/>
                  </a:lnTo>
                  <a:cubicBezTo>
                    <a:pt x="29423" y="23793"/>
                    <a:pt x="29584" y="23391"/>
                    <a:pt x="29439" y="23053"/>
                  </a:cubicBezTo>
                  <a:lnTo>
                    <a:pt x="20286" y="435"/>
                  </a:lnTo>
                  <a:cubicBezTo>
                    <a:pt x="20190" y="162"/>
                    <a:pt x="19948" y="1"/>
                    <a:pt x="19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8"/>
            <p:cNvSpPr/>
            <p:nvPr/>
          </p:nvSpPr>
          <p:spPr>
            <a:xfrm>
              <a:off x="1407041" y="3069518"/>
              <a:ext cx="953632" cy="394642"/>
            </a:xfrm>
            <a:custGeom>
              <a:rect b="b" l="l" r="r" t="t"/>
              <a:pathLst>
                <a:path extrusionOk="0" h="8402" w="20303">
                  <a:moveTo>
                    <a:pt x="20127" y="1"/>
                  </a:moveTo>
                  <a:cubicBezTo>
                    <a:pt x="20105" y="1"/>
                    <a:pt x="20083" y="7"/>
                    <a:pt x="20061" y="20"/>
                  </a:cubicBezTo>
                  <a:lnTo>
                    <a:pt x="113" y="8095"/>
                  </a:lnTo>
                  <a:cubicBezTo>
                    <a:pt x="33" y="8144"/>
                    <a:pt x="1" y="8224"/>
                    <a:pt x="33" y="8305"/>
                  </a:cubicBezTo>
                  <a:cubicBezTo>
                    <a:pt x="49" y="8353"/>
                    <a:pt x="113" y="8401"/>
                    <a:pt x="178" y="8401"/>
                  </a:cubicBezTo>
                  <a:cubicBezTo>
                    <a:pt x="194" y="8401"/>
                    <a:pt x="210" y="8401"/>
                    <a:pt x="242" y="8385"/>
                  </a:cubicBezTo>
                  <a:lnTo>
                    <a:pt x="20190" y="293"/>
                  </a:lnTo>
                  <a:cubicBezTo>
                    <a:pt x="20270" y="277"/>
                    <a:pt x="20302" y="181"/>
                    <a:pt x="20270" y="100"/>
                  </a:cubicBezTo>
                  <a:cubicBezTo>
                    <a:pt x="20235" y="42"/>
                    <a:pt x="20183" y="1"/>
                    <a:pt x="20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8"/>
            <p:cNvSpPr/>
            <p:nvPr/>
          </p:nvSpPr>
          <p:spPr>
            <a:xfrm>
              <a:off x="1428225" y="3123910"/>
              <a:ext cx="954336" cy="394642"/>
            </a:xfrm>
            <a:custGeom>
              <a:rect b="b" l="l" r="r" t="t"/>
              <a:pathLst>
                <a:path extrusionOk="0" h="8402" w="20318">
                  <a:moveTo>
                    <a:pt x="20142" y="1"/>
                  </a:moveTo>
                  <a:cubicBezTo>
                    <a:pt x="20121" y="1"/>
                    <a:pt x="20099" y="7"/>
                    <a:pt x="20076" y="20"/>
                  </a:cubicBezTo>
                  <a:lnTo>
                    <a:pt x="129" y="8112"/>
                  </a:lnTo>
                  <a:cubicBezTo>
                    <a:pt x="48" y="8144"/>
                    <a:pt x="0" y="8224"/>
                    <a:pt x="48" y="8305"/>
                  </a:cubicBezTo>
                  <a:cubicBezTo>
                    <a:pt x="64" y="8369"/>
                    <a:pt x="129" y="8401"/>
                    <a:pt x="177" y="8401"/>
                  </a:cubicBezTo>
                  <a:cubicBezTo>
                    <a:pt x="209" y="8401"/>
                    <a:pt x="225" y="8401"/>
                    <a:pt x="241" y="8385"/>
                  </a:cubicBezTo>
                  <a:lnTo>
                    <a:pt x="20189" y="310"/>
                  </a:lnTo>
                  <a:cubicBezTo>
                    <a:pt x="20269" y="261"/>
                    <a:pt x="20318" y="181"/>
                    <a:pt x="20269" y="101"/>
                  </a:cubicBezTo>
                  <a:cubicBezTo>
                    <a:pt x="20246" y="42"/>
                    <a:pt x="20197" y="1"/>
                    <a:pt x="201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8"/>
            <p:cNvSpPr/>
            <p:nvPr/>
          </p:nvSpPr>
          <p:spPr>
            <a:xfrm>
              <a:off x="1450864" y="3177878"/>
              <a:ext cx="952880" cy="395065"/>
            </a:xfrm>
            <a:custGeom>
              <a:rect b="b" l="l" r="r" t="t"/>
              <a:pathLst>
                <a:path extrusionOk="0" h="8411" w="20287">
                  <a:moveTo>
                    <a:pt x="20139" y="1"/>
                  </a:moveTo>
                  <a:cubicBezTo>
                    <a:pt x="20119" y="1"/>
                    <a:pt x="20098" y="5"/>
                    <a:pt x="20077" y="13"/>
                  </a:cubicBezTo>
                  <a:lnTo>
                    <a:pt x="129" y="8105"/>
                  </a:lnTo>
                  <a:cubicBezTo>
                    <a:pt x="49" y="8137"/>
                    <a:pt x="1" y="8217"/>
                    <a:pt x="49" y="8298"/>
                  </a:cubicBezTo>
                  <a:cubicBezTo>
                    <a:pt x="65" y="8362"/>
                    <a:pt x="129" y="8411"/>
                    <a:pt x="194" y="8411"/>
                  </a:cubicBezTo>
                  <a:cubicBezTo>
                    <a:pt x="210" y="8411"/>
                    <a:pt x="226" y="8411"/>
                    <a:pt x="242" y="8378"/>
                  </a:cubicBezTo>
                  <a:lnTo>
                    <a:pt x="20190" y="303"/>
                  </a:lnTo>
                  <a:cubicBezTo>
                    <a:pt x="20254" y="287"/>
                    <a:pt x="20286" y="174"/>
                    <a:pt x="20270" y="94"/>
                  </a:cubicBezTo>
                  <a:cubicBezTo>
                    <a:pt x="20246" y="34"/>
                    <a:pt x="20196" y="1"/>
                    <a:pt x="20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8"/>
            <p:cNvSpPr/>
            <p:nvPr/>
          </p:nvSpPr>
          <p:spPr>
            <a:xfrm>
              <a:off x="1472799" y="3232739"/>
              <a:ext cx="954336" cy="394595"/>
            </a:xfrm>
            <a:custGeom>
              <a:rect b="b" l="l" r="r" t="t"/>
              <a:pathLst>
                <a:path extrusionOk="0" h="8401" w="20318">
                  <a:moveTo>
                    <a:pt x="20142" y="0"/>
                  </a:moveTo>
                  <a:cubicBezTo>
                    <a:pt x="20121" y="0"/>
                    <a:pt x="20099" y="6"/>
                    <a:pt x="20077" y="20"/>
                  </a:cubicBezTo>
                  <a:lnTo>
                    <a:pt x="129" y="8095"/>
                  </a:lnTo>
                  <a:cubicBezTo>
                    <a:pt x="48" y="8143"/>
                    <a:pt x="0" y="8224"/>
                    <a:pt x="48" y="8304"/>
                  </a:cubicBezTo>
                  <a:cubicBezTo>
                    <a:pt x="65" y="8369"/>
                    <a:pt x="129" y="8401"/>
                    <a:pt x="177" y="8401"/>
                  </a:cubicBezTo>
                  <a:cubicBezTo>
                    <a:pt x="209" y="8401"/>
                    <a:pt x="225" y="8401"/>
                    <a:pt x="242" y="8385"/>
                  </a:cubicBezTo>
                  <a:lnTo>
                    <a:pt x="20189" y="293"/>
                  </a:lnTo>
                  <a:cubicBezTo>
                    <a:pt x="20270" y="261"/>
                    <a:pt x="20318" y="180"/>
                    <a:pt x="20270" y="100"/>
                  </a:cubicBezTo>
                  <a:cubicBezTo>
                    <a:pt x="20246" y="42"/>
                    <a:pt x="20198" y="0"/>
                    <a:pt x="201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8"/>
            <p:cNvSpPr/>
            <p:nvPr/>
          </p:nvSpPr>
          <p:spPr>
            <a:xfrm>
              <a:off x="1494687" y="3286708"/>
              <a:ext cx="953632" cy="394266"/>
            </a:xfrm>
            <a:custGeom>
              <a:rect b="b" l="l" r="r" t="t"/>
              <a:pathLst>
                <a:path extrusionOk="0" h="8394" w="20303">
                  <a:moveTo>
                    <a:pt x="20123" y="0"/>
                  </a:moveTo>
                  <a:cubicBezTo>
                    <a:pt x="20103" y="0"/>
                    <a:pt x="20082" y="4"/>
                    <a:pt x="20061" y="13"/>
                  </a:cubicBezTo>
                  <a:lnTo>
                    <a:pt x="113" y="8104"/>
                  </a:lnTo>
                  <a:cubicBezTo>
                    <a:pt x="33" y="8137"/>
                    <a:pt x="1" y="8217"/>
                    <a:pt x="33" y="8297"/>
                  </a:cubicBezTo>
                  <a:cubicBezTo>
                    <a:pt x="49" y="8362"/>
                    <a:pt x="113" y="8394"/>
                    <a:pt x="178" y="8394"/>
                  </a:cubicBezTo>
                  <a:cubicBezTo>
                    <a:pt x="194" y="8394"/>
                    <a:pt x="210" y="8394"/>
                    <a:pt x="242" y="8378"/>
                  </a:cubicBezTo>
                  <a:lnTo>
                    <a:pt x="20190" y="302"/>
                  </a:lnTo>
                  <a:cubicBezTo>
                    <a:pt x="20270" y="270"/>
                    <a:pt x="20302" y="174"/>
                    <a:pt x="20270" y="93"/>
                  </a:cubicBezTo>
                  <a:cubicBezTo>
                    <a:pt x="20234" y="34"/>
                    <a:pt x="20181" y="0"/>
                    <a:pt x="201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8"/>
            <p:cNvSpPr/>
            <p:nvPr/>
          </p:nvSpPr>
          <p:spPr>
            <a:xfrm>
              <a:off x="1517374" y="3341522"/>
              <a:ext cx="952833" cy="394642"/>
            </a:xfrm>
            <a:custGeom>
              <a:rect b="b" l="l" r="r" t="t"/>
              <a:pathLst>
                <a:path extrusionOk="0" h="8402" w="20286">
                  <a:moveTo>
                    <a:pt x="20126" y="1"/>
                  </a:moveTo>
                  <a:cubicBezTo>
                    <a:pt x="20105" y="1"/>
                    <a:pt x="20083" y="7"/>
                    <a:pt x="20061" y="20"/>
                  </a:cubicBezTo>
                  <a:lnTo>
                    <a:pt x="113" y="8096"/>
                  </a:lnTo>
                  <a:cubicBezTo>
                    <a:pt x="33" y="8144"/>
                    <a:pt x="0" y="8224"/>
                    <a:pt x="33" y="8305"/>
                  </a:cubicBezTo>
                  <a:cubicBezTo>
                    <a:pt x="65" y="8353"/>
                    <a:pt x="113" y="8401"/>
                    <a:pt x="177" y="8401"/>
                  </a:cubicBezTo>
                  <a:cubicBezTo>
                    <a:pt x="193" y="8401"/>
                    <a:pt x="226" y="8401"/>
                    <a:pt x="242" y="8385"/>
                  </a:cubicBezTo>
                  <a:lnTo>
                    <a:pt x="20189" y="294"/>
                  </a:lnTo>
                  <a:cubicBezTo>
                    <a:pt x="20254" y="261"/>
                    <a:pt x="20286" y="181"/>
                    <a:pt x="20270" y="101"/>
                  </a:cubicBezTo>
                  <a:cubicBezTo>
                    <a:pt x="20235" y="42"/>
                    <a:pt x="20183" y="1"/>
                    <a:pt x="201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8"/>
            <p:cNvSpPr/>
            <p:nvPr/>
          </p:nvSpPr>
          <p:spPr>
            <a:xfrm>
              <a:off x="1539262" y="3395161"/>
              <a:ext cx="952880" cy="394642"/>
            </a:xfrm>
            <a:custGeom>
              <a:rect b="b" l="l" r="r" t="t"/>
              <a:pathLst>
                <a:path extrusionOk="0" h="8402" w="20287">
                  <a:moveTo>
                    <a:pt x="20127" y="1"/>
                  </a:moveTo>
                  <a:cubicBezTo>
                    <a:pt x="20105" y="1"/>
                    <a:pt x="20083" y="7"/>
                    <a:pt x="20061" y="20"/>
                  </a:cubicBezTo>
                  <a:lnTo>
                    <a:pt x="113" y="8096"/>
                  </a:lnTo>
                  <a:cubicBezTo>
                    <a:pt x="33" y="8144"/>
                    <a:pt x="1" y="8224"/>
                    <a:pt x="33" y="8305"/>
                  </a:cubicBezTo>
                  <a:cubicBezTo>
                    <a:pt x="49" y="8369"/>
                    <a:pt x="113" y="8401"/>
                    <a:pt x="178" y="8401"/>
                  </a:cubicBezTo>
                  <a:cubicBezTo>
                    <a:pt x="194" y="8401"/>
                    <a:pt x="210" y="8401"/>
                    <a:pt x="242" y="8385"/>
                  </a:cubicBezTo>
                  <a:lnTo>
                    <a:pt x="20190" y="294"/>
                  </a:lnTo>
                  <a:cubicBezTo>
                    <a:pt x="20238" y="262"/>
                    <a:pt x="20286" y="181"/>
                    <a:pt x="20270" y="101"/>
                  </a:cubicBezTo>
                  <a:cubicBezTo>
                    <a:pt x="20235" y="42"/>
                    <a:pt x="20183" y="1"/>
                    <a:pt x="20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8"/>
            <p:cNvSpPr/>
            <p:nvPr/>
          </p:nvSpPr>
          <p:spPr>
            <a:xfrm>
              <a:off x="1560445" y="3448848"/>
              <a:ext cx="954336" cy="394595"/>
            </a:xfrm>
            <a:custGeom>
              <a:rect b="b" l="l" r="r" t="t"/>
              <a:pathLst>
                <a:path extrusionOk="0" h="8401" w="20318">
                  <a:moveTo>
                    <a:pt x="20142" y="0"/>
                  </a:moveTo>
                  <a:cubicBezTo>
                    <a:pt x="20121" y="0"/>
                    <a:pt x="20099" y="6"/>
                    <a:pt x="20077" y="19"/>
                  </a:cubicBezTo>
                  <a:lnTo>
                    <a:pt x="129" y="8111"/>
                  </a:lnTo>
                  <a:cubicBezTo>
                    <a:pt x="49" y="8143"/>
                    <a:pt x="0" y="8224"/>
                    <a:pt x="49" y="8304"/>
                  </a:cubicBezTo>
                  <a:cubicBezTo>
                    <a:pt x="65" y="8368"/>
                    <a:pt x="129" y="8401"/>
                    <a:pt x="177" y="8401"/>
                  </a:cubicBezTo>
                  <a:cubicBezTo>
                    <a:pt x="209" y="8401"/>
                    <a:pt x="225" y="8401"/>
                    <a:pt x="242" y="8385"/>
                  </a:cubicBezTo>
                  <a:lnTo>
                    <a:pt x="20189" y="309"/>
                  </a:lnTo>
                  <a:cubicBezTo>
                    <a:pt x="20270" y="277"/>
                    <a:pt x="20318" y="180"/>
                    <a:pt x="20270" y="100"/>
                  </a:cubicBezTo>
                  <a:cubicBezTo>
                    <a:pt x="20246" y="42"/>
                    <a:pt x="20198" y="0"/>
                    <a:pt x="201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8"/>
            <p:cNvSpPr/>
            <p:nvPr/>
          </p:nvSpPr>
          <p:spPr>
            <a:xfrm>
              <a:off x="1582333" y="3503991"/>
              <a:ext cx="953632" cy="393843"/>
            </a:xfrm>
            <a:custGeom>
              <a:rect b="b" l="l" r="r" t="t"/>
              <a:pathLst>
                <a:path extrusionOk="0" h="8385" w="20303">
                  <a:moveTo>
                    <a:pt x="20136" y="0"/>
                  </a:moveTo>
                  <a:cubicBezTo>
                    <a:pt x="20115" y="0"/>
                    <a:pt x="20095" y="6"/>
                    <a:pt x="20077" y="20"/>
                  </a:cubicBezTo>
                  <a:lnTo>
                    <a:pt x="129" y="8079"/>
                  </a:lnTo>
                  <a:cubicBezTo>
                    <a:pt x="49" y="8111"/>
                    <a:pt x="1" y="8192"/>
                    <a:pt x="49" y="8272"/>
                  </a:cubicBezTo>
                  <a:cubicBezTo>
                    <a:pt x="65" y="8337"/>
                    <a:pt x="129" y="8385"/>
                    <a:pt x="178" y="8385"/>
                  </a:cubicBezTo>
                  <a:cubicBezTo>
                    <a:pt x="194" y="8385"/>
                    <a:pt x="226" y="8385"/>
                    <a:pt x="242" y="8353"/>
                  </a:cubicBezTo>
                  <a:lnTo>
                    <a:pt x="20190" y="277"/>
                  </a:lnTo>
                  <a:cubicBezTo>
                    <a:pt x="20270" y="261"/>
                    <a:pt x="20302" y="181"/>
                    <a:pt x="20270" y="100"/>
                  </a:cubicBezTo>
                  <a:cubicBezTo>
                    <a:pt x="20247" y="42"/>
                    <a:pt x="20190" y="0"/>
                    <a:pt x="201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8"/>
            <p:cNvSpPr/>
            <p:nvPr/>
          </p:nvSpPr>
          <p:spPr>
            <a:xfrm>
              <a:off x="1605020" y="3557631"/>
              <a:ext cx="952833" cy="394642"/>
            </a:xfrm>
            <a:custGeom>
              <a:rect b="b" l="l" r="r" t="t"/>
              <a:pathLst>
                <a:path extrusionOk="0" h="8402" w="20286">
                  <a:moveTo>
                    <a:pt x="20142" y="1"/>
                  </a:moveTo>
                  <a:cubicBezTo>
                    <a:pt x="20121" y="1"/>
                    <a:pt x="20099" y="7"/>
                    <a:pt x="20077" y="20"/>
                  </a:cubicBezTo>
                  <a:lnTo>
                    <a:pt x="129" y="8095"/>
                  </a:lnTo>
                  <a:cubicBezTo>
                    <a:pt x="49" y="8144"/>
                    <a:pt x="0" y="8224"/>
                    <a:pt x="49" y="8305"/>
                  </a:cubicBezTo>
                  <a:cubicBezTo>
                    <a:pt x="65" y="8369"/>
                    <a:pt x="129" y="8401"/>
                    <a:pt x="177" y="8401"/>
                  </a:cubicBezTo>
                  <a:cubicBezTo>
                    <a:pt x="210" y="8401"/>
                    <a:pt x="226" y="8401"/>
                    <a:pt x="242" y="8385"/>
                  </a:cubicBezTo>
                  <a:lnTo>
                    <a:pt x="20189" y="293"/>
                  </a:lnTo>
                  <a:cubicBezTo>
                    <a:pt x="20254" y="277"/>
                    <a:pt x="20286" y="181"/>
                    <a:pt x="20270" y="100"/>
                  </a:cubicBezTo>
                  <a:cubicBezTo>
                    <a:pt x="20246" y="42"/>
                    <a:pt x="20198" y="1"/>
                    <a:pt x="201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8"/>
            <p:cNvSpPr/>
            <p:nvPr/>
          </p:nvSpPr>
          <p:spPr>
            <a:xfrm>
              <a:off x="1626908" y="3612351"/>
              <a:ext cx="952880" cy="395065"/>
            </a:xfrm>
            <a:custGeom>
              <a:rect b="b" l="l" r="r" t="t"/>
              <a:pathLst>
                <a:path extrusionOk="0" h="8411" w="20287">
                  <a:moveTo>
                    <a:pt x="20123" y="1"/>
                  </a:moveTo>
                  <a:cubicBezTo>
                    <a:pt x="20103" y="1"/>
                    <a:pt x="20082" y="5"/>
                    <a:pt x="20061" y="13"/>
                  </a:cubicBezTo>
                  <a:lnTo>
                    <a:pt x="114" y="8105"/>
                  </a:lnTo>
                  <a:cubicBezTo>
                    <a:pt x="33" y="8137"/>
                    <a:pt x="1" y="8217"/>
                    <a:pt x="33" y="8298"/>
                  </a:cubicBezTo>
                  <a:cubicBezTo>
                    <a:pt x="49" y="8362"/>
                    <a:pt x="114" y="8410"/>
                    <a:pt x="178" y="8410"/>
                  </a:cubicBezTo>
                  <a:cubicBezTo>
                    <a:pt x="194" y="8410"/>
                    <a:pt x="210" y="8410"/>
                    <a:pt x="242" y="8378"/>
                  </a:cubicBezTo>
                  <a:lnTo>
                    <a:pt x="20190" y="303"/>
                  </a:lnTo>
                  <a:cubicBezTo>
                    <a:pt x="20254" y="254"/>
                    <a:pt x="20286" y="174"/>
                    <a:pt x="20270" y="94"/>
                  </a:cubicBezTo>
                  <a:cubicBezTo>
                    <a:pt x="20235" y="34"/>
                    <a:pt x="20181" y="1"/>
                    <a:pt x="20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8"/>
            <p:cNvSpPr/>
            <p:nvPr/>
          </p:nvSpPr>
          <p:spPr>
            <a:xfrm>
              <a:off x="1648843" y="3666460"/>
              <a:ext cx="953585" cy="393843"/>
            </a:xfrm>
            <a:custGeom>
              <a:rect b="b" l="l" r="r" t="t"/>
              <a:pathLst>
                <a:path extrusionOk="0" h="8385" w="20302">
                  <a:moveTo>
                    <a:pt x="20126" y="0"/>
                  </a:moveTo>
                  <a:cubicBezTo>
                    <a:pt x="20105" y="0"/>
                    <a:pt x="20083" y="6"/>
                    <a:pt x="20061" y="19"/>
                  </a:cubicBezTo>
                  <a:lnTo>
                    <a:pt x="113" y="8079"/>
                  </a:lnTo>
                  <a:cubicBezTo>
                    <a:pt x="33" y="8111"/>
                    <a:pt x="0" y="8191"/>
                    <a:pt x="33" y="8272"/>
                  </a:cubicBezTo>
                  <a:cubicBezTo>
                    <a:pt x="49" y="8336"/>
                    <a:pt x="113" y="8384"/>
                    <a:pt x="177" y="8384"/>
                  </a:cubicBezTo>
                  <a:cubicBezTo>
                    <a:pt x="193" y="8384"/>
                    <a:pt x="210" y="8384"/>
                    <a:pt x="242" y="8352"/>
                  </a:cubicBezTo>
                  <a:lnTo>
                    <a:pt x="20189" y="277"/>
                  </a:lnTo>
                  <a:cubicBezTo>
                    <a:pt x="20270" y="277"/>
                    <a:pt x="20302" y="180"/>
                    <a:pt x="20270" y="100"/>
                  </a:cubicBezTo>
                  <a:cubicBezTo>
                    <a:pt x="20235" y="42"/>
                    <a:pt x="20183" y="0"/>
                    <a:pt x="201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8"/>
            <p:cNvSpPr/>
            <p:nvPr/>
          </p:nvSpPr>
          <p:spPr>
            <a:xfrm>
              <a:off x="1669979" y="3721180"/>
              <a:ext cx="954383" cy="394266"/>
            </a:xfrm>
            <a:custGeom>
              <a:rect b="b" l="l" r="r" t="t"/>
              <a:pathLst>
                <a:path extrusionOk="0" h="8394" w="20319">
                  <a:moveTo>
                    <a:pt x="20139" y="0"/>
                  </a:moveTo>
                  <a:cubicBezTo>
                    <a:pt x="20119" y="0"/>
                    <a:pt x="20098" y="4"/>
                    <a:pt x="20077" y="13"/>
                  </a:cubicBezTo>
                  <a:lnTo>
                    <a:pt x="130" y="8104"/>
                  </a:lnTo>
                  <a:cubicBezTo>
                    <a:pt x="49" y="8136"/>
                    <a:pt x="1" y="8217"/>
                    <a:pt x="49" y="8297"/>
                  </a:cubicBezTo>
                  <a:cubicBezTo>
                    <a:pt x="65" y="8362"/>
                    <a:pt x="130" y="8394"/>
                    <a:pt x="194" y="8394"/>
                  </a:cubicBezTo>
                  <a:cubicBezTo>
                    <a:pt x="210" y="8394"/>
                    <a:pt x="226" y="8394"/>
                    <a:pt x="242" y="8378"/>
                  </a:cubicBezTo>
                  <a:lnTo>
                    <a:pt x="20190" y="302"/>
                  </a:lnTo>
                  <a:cubicBezTo>
                    <a:pt x="20270" y="254"/>
                    <a:pt x="20319" y="173"/>
                    <a:pt x="20270" y="93"/>
                  </a:cubicBezTo>
                  <a:cubicBezTo>
                    <a:pt x="20246" y="33"/>
                    <a:pt x="20196" y="0"/>
                    <a:pt x="20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8"/>
            <p:cNvSpPr/>
            <p:nvPr/>
          </p:nvSpPr>
          <p:spPr>
            <a:xfrm>
              <a:off x="1692666" y="3774820"/>
              <a:ext cx="953632" cy="395065"/>
            </a:xfrm>
            <a:custGeom>
              <a:rect b="b" l="l" r="r" t="t"/>
              <a:pathLst>
                <a:path extrusionOk="0" h="8411" w="20303">
                  <a:moveTo>
                    <a:pt x="20138" y="0"/>
                  </a:moveTo>
                  <a:cubicBezTo>
                    <a:pt x="20118" y="0"/>
                    <a:pt x="20098" y="4"/>
                    <a:pt x="20077" y="13"/>
                  </a:cubicBezTo>
                  <a:lnTo>
                    <a:pt x="129" y="8104"/>
                  </a:lnTo>
                  <a:cubicBezTo>
                    <a:pt x="49" y="8137"/>
                    <a:pt x="0" y="8217"/>
                    <a:pt x="49" y="8297"/>
                  </a:cubicBezTo>
                  <a:cubicBezTo>
                    <a:pt x="65" y="8362"/>
                    <a:pt x="129" y="8410"/>
                    <a:pt x="177" y="8410"/>
                  </a:cubicBezTo>
                  <a:cubicBezTo>
                    <a:pt x="210" y="8410"/>
                    <a:pt x="226" y="8410"/>
                    <a:pt x="242" y="8378"/>
                  </a:cubicBezTo>
                  <a:lnTo>
                    <a:pt x="20189" y="302"/>
                  </a:lnTo>
                  <a:cubicBezTo>
                    <a:pt x="20254" y="254"/>
                    <a:pt x="20302" y="174"/>
                    <a:pt x="20270" y="93"/>
                  </a:cubicBezTo>
                  <a:cubicBezTo>
                    <a:pt x="20246" y="34"/>
                    <a:pt x="20196" y="0"/>
                    <a:pt x="20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8"/>
            <p:cNvSpPr/>
            <p:nvPr/>
          </p:nvSpPr>
          <p:spPr>
            <a:xfrm>
              <a:off x="1714554" y="3828882"/>
              <a:ext cx="952880" cy="394642"/>
            </a:xfrm>
            <a:custGeom>
              <a:rect b="b" l="l" r="r" t="t"/>
              <a:pathLst>
                <a:path extrusionOk="0" h="8402" w="20287">
                  <a:moveTo>
                    <a:pt x="20136" y="1"/>
                  </a:moveTo>
                  <a:cubicBezTo>
                    <a:pt x="20115" y="1"/>
                    <a:pt x="20095" y="7"/>
                    <a:pt x="20077" y="20"/>
                  </a:cubicBezTo>
                  <a:lnTo>
                    <a:pt x="130" y="8096"/>
                  </a:lnTo>
                  <a:cubicBezTo>
                    <a:pt x="49" y="8144"/>
                    <a:pt x="1" y="8224"/>
                    <a:pt x="49" y="8305"/>
                  </a:cubicBezTo>
                  <a:cubicBezTo>
                    <a:pt x="65" y="8353"/>
                    <a:pt x="130" y="8401"/>
                    <a:pt x="178" y="8401"/>
                  </a:cubicBezTo>
                  <a:cubicBezTo>
                    <a:pt x="194" y="8401"/>
                    <a:pt x="226" y="8401"/>
                    <a:pt x="242" y="8369"/>
                  </a:cubicBezTo>
                  <a:lnTo>
                    <a:pt x="20190" y="294"/>
                  </a:lnTo>
                  <a:cubicBezTo>
                    <a:pt x="20254" y="277"/>
                    <a:pt x="20286" y="181"/>
                    <a:pt x="20270" y="100"/>
                  </a:cubicBezTo>
                  <a:cubicBezTo>
                    <a:pt x="20247" y="42"/>
                    <a:pt x="20190" y="1"/>
                    <a:pt x="20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8"/>
            <p:cNvSpPr/>
            <p:nvPr/>
          </p:nvSpPr>
          <p:spPr>
            <a:xfrm>
              <a:off x="1736489" y="3883321"/>
              <a:ext cx="953632" cy="394595"/>
            </a:xfrm>
            <a:custGeom>
              <a:rect b="b" l="l" r="r" t="t"/>
              <a:pathLst>
                <a:path extrusionOk="0" h="8401" w="20303">
                  <a:moveTo>
                    <a:pt x="20127" y="0"/>
                  </a:moveTo>
                  <a:cubicBezTo>
                    <a:pt x="20105" y="0"/>
                    <a:pt x="20083" y="6"/>
                    <a:pt x="20061" y="19"/>
                  </a:cubicBezTo>
                  <a:lnTo>
                    <a:pt x="113" y="8111"/>
                  </a:lnTo>
                  <a:cubicBezTo>
                    <a:pt x="33" y="8143"/>
                    <a:pt x="1" y="8224"/>
                    <a:pt x="33" y="8304"/>
                  </a:cubicBezTo>
                  <a:cubicBezTo>
                    <a:pt x="65" y="8368"/>
                    <a:pt x="113" y="8400"/>
                    <a:pt x="177" y="8400"/>
                  </a:cubicBezTo>
                  <a:cubicBezTo>
                    <a:pt x="194" y="8400"/>
                    <a:pt x="226" y="8400"/>
                    <a:pt x="242" y="8384"/>
                  </a:cubicBezTo>
                  <a:lnTo>
                    <a:pt x="20189" y="309"/>
                  </a:lnTo>
                  <a:cubicBezTo>
                    <a:pt x="20270" y="261"/>
                    <a:pt x="20302" y="180"/>
                    <a:pt x="20270" y="100"/>
                  </a:cubicBezTo>
                  <a:cubicBezTo>
                    <a:pt x="20235" y="41"/>
                    <a:pt x="20183" y="0"/>
                    <a:pt x="20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8"/>
            <p:cNvSpPr/>
            <p:nvPr/>
          </p:nvSpPr>
          <p:spPr>
            <a:xfrm>
              <a:off x="1758424" y="3937289"/>
              <a:ext cx="953585" cy="395018"/>
            </a:xfrm>
            <a:custGeom>
              <a:rect b="b" l="l" r="r" t="t"/>
              <a:pathLst>
                <a:path extrusionOk="0" h="8410" w="20302">
                  <a:moveTo>
                    <a:pt x="20122" y="0"/>
                  </a:moveTo>
                  <a:cubicBezTo>
                    <a:pt x="20102" y="0"/>
                    <a:pt x="20081" y="4"/>
                    <a:pt x="20060" y="12"/>
                  </a:cubicBezTo>
                  <a:lnTo>
                    <a:pt x="113" y="8104"/>
                  </a:lnTo>
                  <a:cubicBezTo>
                    <a:pt x="32" y="8136"/>
                    <a:pt x="0" y="8217"/>
                    <a:pt x="32" y="8297"/>
                  </a:cubicBezTo>
                  <a:cubicBezTo>
                    <a:pt x="48" y="8361"/>
                    <a:pt x="113" y="8410"/>
                    <a:pt x="177" y="8410"/>
                  </a:cubicBezTo>
                  <a:cubicBezTo>
                    <a:pt x="193" y="8410"/>
                    <a:pt x="209" y="8410"/>
                    <a:pt x="241" y="8378"/>
                  </a:cubicBezTo>
                  <a:lnTo>
                    <a:pt x="20189" y="302"/>
                  </a:lnTo>
                  <a:cubicBezTo>
                    <a:pt x="20269" y="286"/>
                    <a:pt x="20302" y="173"/>
                    <a:pt x="20269" y="93"/>
                  </a:cubicBezTo>
                  <a:cubicBezTo>
                    <a:pt x="20234" y="33"/>
                    <a:pt x="20180" y="0"/>
                    <a:pt x="20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8"/>
            <p:cNvSpPr/>
            <p:nvPr/>
          </p:nvSpPr>
          <p:spPr>
            <a:xfrm>
              <a:off x="1781064" y="3992103"/>
              <a:ext cx="952880" cy="393843"/>
            </a:xfrm>
            <a:custGeom>
              <a:rect b="b" l="l" r="r" t="t"/>
              <a:pathLst>
                <a:path extrusionOk="0" h="8385" w="20287">
                  <a:moveTo>
                    <a:pt x="20127" y="1"/>
                  </a:moveTo>
                  <a:cubicBezTo>
                    <a:pt x="20105" y="1"/>
                    <a:pt x="20083" y="6"/>
                    <a:pt x="20061" y="20"/>
                  </a:cubicBezTo>
                  <a:lnTo>
                    <a:pt x="113" y="8079"/>
                  </a:lnTo>
                  <a:cubicBezTo>
                    <a:pt x="33" y="8127"/>
                    <a:pt x="1" y="8208"/>
                    <a:pt x="33" y="8288"/>
                  </a:cubicBezTo>
                  <a:cubicBezTo>
                    <a:pt x="49" y="8337"/>
                    <a:pt x="113" y="8385"/>
                    <a:pt x="178" y="8385"/>
                  </a:cubicBezTo>
                  <a:cubicBezTo>
                    <a:pt x="194" y="8385"/>
                    <a:pt x="210" y="8385"/>
                    <a:pt x="242" y="8369"/>
                  </a:cubicBezTo>
                  <a:lnTo>
                    <a:pt x="20190" y="277"/>
                  </a:lnTo>
                  <a:cubicBezTo>
                    <a:pt x="20238" y="261"/>
                    <a:pt x="20286" y="181"/>
                    <a:pt x="20270" y="100"/>
                  </a:cubicBezTo>
                  <a:cubicBezTo>
                    <a:pt x="20235" y="42"/>
                    <a:pt x="20183" y="1"/>
                    <a:pt x="20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8"/>
            <p:cNvSpPr/>
            <p:nvPr/>
          </p:nvSpPr>
          <p:spPr>
            <a:xfrm>
              <a:off x="1496190" y="3262941"/>
              <a:ext cx="466271" cy="1123006"/>
            </a:xfrm>
            <a:custGeom>
              <a:rect b="b" l="l" r="r" t="t"/>
              <a:pathLst>
                <a:path extrusionOk="0" h="23909" w="9927">
                  <a:moveTo>
                    <a:pt x="198" y="1"/>
                  </a:moveTo>
                  <a:cubicBezTo>
                    <a:pt x="175" y="1"/>
                    <a:pt x="152" y="7"/>
                    <a:pt x="130" y="20"/>
                  </a:cubicBezTo>
                  <a:cubicBezTo>
                    <a:pt x="49" y="36"/>
                    <a:pt x="1" y="133"/>
                    <a:pt x="49" y="213"/>
                  </a:cubicBezTo>
                  <a:lnTo>
                    <a:pt x="9605" y="23812"/>
                  </a:lnTo>
                  <a:cubicBezTo>
                    <a:pt x="9621" y="23861"/>
                    <a:pt x="9669" y="23909"/>
                    <a:pt x="9733" y="23909"/>
                  </a:cubicBezTo>
                  <a:cubicBezTo>
                    <a:pt x="9766" y="23909"/>
                    <a:pt x="9782" y="23893"/>
                    <a:pt x="9798" y="23893"/>
                  </a:cubicBezTo>
                  <a:cubicBezTo>
                    <a:pt x="9878" y="23861"/>
                    <a:pt x="9926" y="23764"/>
                    <a:pt x="9878" y="23684"/>
                  </a:cubicBezTo>
                  <a:lnTo>
                    <a:pt x="323" y="100"/>
                  </a:lnTo>
                  <a:cubicBezTo>
                    <a:pt x="311" y="42"/>
                    <a:pt x="257" y="1"/>
                    <a:pt x="1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8"/>
            <p:cNvSpPr/>
            <p:nvPr/>
          </p:nvSpPr>
          <p:spPr>
            <a:xfrm>
              <a:off x="1345840" y="3363597"/>
              <a:ext cx="110380" cy="71066"/>
            </a:xfrm>
            <a:custGeom>
              <a:rect b="b" l="l" r="r" t="t"/>
              <a:pathLst>
                <a:path extrusionOk="0" h="1513" w="2350">
                  <a:moveTo>
                    <a:pt x="1818" y="1"/>
                  </a:moveTo>
                  <a:cubicBezTo>
                    <a:pt x="1754" y="1"/>
                    <a:pt x="1706" y="33"/>
                    <a:pt x="1641" y="49"/>
                  </a:cubicBezTo>
                  <a:lnTo>
                    <a:pt x="322" y="564"/>
                  </a:lnTo>
                  <a:cubicBezTo>
                    <a:pt x="210" y="612"/>
                    <a:pt x="113" y="708"/>
                    <a:pt x="65" y="837"/>
                  </a:cubicBezTo>
                  <a:cubicBezTo>
                    <a:pt x="1" y="950"/>
                    <a:pt x="1" y="1094"/>
                    <a:pt x="65" y="1207"/>
                  </a:cubicBezTo>
                  <a:cubicBezTo>
                    <a:pt x="145" y="1400"/>
                    <a:pt x="322" y="1513"/>
                    <a:pt x="531" y="1513"/>
                  </a:cubicBezTo>
                  <a:cubicBezTo>
                    <a:pt x="596" y="1513"/>
                    <a:pt x="644" y="1497"/>
                    <a:pt x="708" y="1480"/>
                  </a:cubicBezTo>
                  <a:lnTo>
                    <a:pt x="2011" y="950"/>
                  </a:lnTo>
                  <a:cubicBezTo>
                    <a:pt x="2140" y="917"/>
                    <a:pt x="2221" y="805"/>
                    <a:pt x="2285" y="692"/>
                  </a:cubicBezTo>
                  <a:cubicBezTo>
                    <a:pt x="2349" y="564"/>
                    <a:pt x="2349" y="435"/>
                    <a:pt x="2285" y="306"/>
                  </a:cubicBezTo>
                  <a:cubicBezTo>
                    <a:pt x="2205" y="129"/>
                    <a:pt x="2011" y="1"/>
                    <a:pt x="1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8"/>
            <p:cNvSpPr/>
            <p:nvPr/>
          </p:nvSpPr>
          <p:spPr>
            <a:xfrm>
              <a:off x="1378343" y="3444433"/>
              <a:ext cx="109581" cy="70314"/>
            </a:xfrm>
            <a:custGeom>
              <a:rect b="b" l="l" r="r" t="t"/>
              <a:pathLst>
                <a:path extrusionOk="0" h="1497" w="2333">
                  <a:moveTo>
                    <a:pt x="1818" y="1"/>
                  </a:moveTo>
                  <a:cubicBezTo>
                    <a:pt x="1754" y="1"/>
                    <a:pt x="1689" y="17"/>
                    <a:pt x="1625" y="33"/>
                  </a:cubicBezTo>
                  <a:lnTo>
                    <a:pt x="322" y="564"/>
                  </a:lnTo>
                  <a:cubicBezTo>
                    <a:pt x="209" y="596"/>
                    <a:pt x="97" y="693"/>
                    <a:pt x="65" y="821"/>
                  </a:cubicBezTo>
                  <a:cubicBezTo>
                    <a:pt x="0" y="934"/>
                    <a:pt x="0" y="1079"/>
                    <a:pt x="65" y="1207"/>
                  </a:cubicBezTo>
                  <a:cubicBezTo>
                    <a:pt x="145" y="1384"/>
                    <a:pt x="322" y="1497"/>
                    <a:pt x="515" y="1497"/>
                  </a:cubicBezTo>
                  <a:cubicBezTo>
                    <a:pt x="579" y="1497"/>
                    <a:pt x="644" y="1481"/>
                    <a:pt x="708" y="1465"/>
                  </a:cubicBezTo>
                  <a:lnTo>
                    <a:pt x="2011" y="934"/>
                  </a:lnTo>
                  <a:cubicBezTo>
                    <a:pt x="2140" y="902"/>
                    <a:pt x="2236" y="805"/>
                    <a:pt x="2269" y="676"/>
                  </a:cubicBezTo>
                  <a:cubicBezTo>
                    <a:pt x="2333" y="564"/>
                    <a:pt x="2333" y="419"/>
                    <a:pt x="2269" y="290"/>
                  </a:cubicBezTo>
                  <a:cubicBezTo>
                    <a:pt x="2188" y="113"/>
                    <a:pt x="2011" y="1"/>
                    <a:pt x="1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8"/>
            <p:cNvSpPr/>
            <p:nvPr/>
          </p:nvSpPr>
          <p:spPr>
            <a:xfrm>
              <a:off x="1410094" y="3523765"/>
              <a:ext cx="110333" cy="70314"/>
            </a:xfrm>
            <a:custGeom>
              <a:rect b="b" l="l" r="r" t="t"/>
              <a:pathLst>
                <a:path extrusionOk="0" h="1497" w="2349">
                  <a:moveTo>
                    <a:pt x="1818" y="1"/>
                  </a:moveTo>
                  <a:cubicBezTo>
                    <a:pt x="1753" y="1"/>
                    <a:pt x="1705" y="17"/>
                    <a:pt x="1641" y="33"/>
                  </a:cubicBezTo>
                  <a:lnTo>
                    <a:pt x="338" y="564"/>
                  </a:lnTo>
                  <a:cubicBezTo>
                    <a:pt x="209" y="596"/>
                    <a:pt x="113" y="693"/>
                    <a:pt x="64" y="821"/>
                  </a:cubicBezTo>
                  <a:cubicBezTo>
                    <a:pt x="0" y="934"/>
                    <a:pt x="0" y="1079"/>
                    <a:pt x="64" y="1207"/>
                  </a:cubicBezTo>
                  <a:cubicBezTo>
                    <a:pt x="145" y="1384"/>
                    <a:pt x="338" y="1497"/>
                    <a:pt x="531" y="1497"/>
                  </a:cubicBezTo>
                  <a:cubicBezTo>
                    <a:pt x="595" y="1497"/>
                    <a:pt x="643" y="1481"/>
                    <a:pt x="708" y="1465"/>
                  </a:cubicBezTo>
                  <a:lnTo>
                    <a:pt x="2027" y="934"/>
                  </a:lnTo>
                  <a:cubicBezTo>
                    <a:pt x="2140" y="902"/>
                    <a:pt x="2236" y="805"/>
                    <a:pt x="2284" y="677"/>
                  </a:cubicBezTo>
                  <a:cubicBezTo>
                    <a:pt x="2349" y="564"/>
                    <a:pt x="2349" y="419"/>
                    <a:pt x="2284" y="290"/>
                  </a:cubicBezTo>
                  <a:cubicBezTo>
                    <a:pt x="2204" y="114"/>
                    <a:pt x="2027" y="1"/>
                    <a:pt x="1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8"/>
            <p:cNvSpPr/>
            <p:nvPr/>
          </p:nvSpPr>
          <p:spPr>
            <a:xfrm>
              <a:off x="1443302" y="3603896"/>
              <a:ext cx="109628" cy="71066"/>
            </a:xfrm>
            <a:custGeom>
              <a:rect b="b" l="l" r="r" t="t"/>
              <a:pathLst>
                <a:path extrusionOk="0" h="1513" w="2334">
                  <a:moveTo>
                    <a:pt x="1819" y="0"/>
                  </a:moveTo>
                  <a:cubicBezTo>
                    <a:pt x="1754" y="0"/>
                    <a:pt x="1690" y="16"/>
                    <a:pt x="1642" y="32"/>
                  </a:cubicBezTo>
                  <a:lnTo>
                    <a:pt x="323" y="563"/>
                  </a:lnTo>
                  <a:cubicBezTo>
                    <a:pt x="210" y="595"/>
                    <a:pt x="113" y="708"/>
                    <a:pt x="65" y="821"/>
                  </a:cubicBezTo>
                  <a:cubicBezTo>
                    <a:pt x="1" y="949"/>
                    <a:pt x="1" y="1078"/>
                    <a:pt x="65" y="1207"/>
                  </a:cubicBezTo>
                  <a:cubicBezTo>
                    <a:pt x="146" y="1384"/>
                    <a:pt x="323" y="1512"/>
                    <a:pt x="532" y="1512"/>
                  </a:cubicBezTo>
                  <a:cubicBezTo>
                    <a:pt x="596" y="1512"/>
                    <a:pt x="644" y="1480"/>
                    <a:pt x="709" y="1464"/>
                  </a:cubicBezTo>
                  <a:lnTo>
                    <a:pt x="2012" y="949"/>
                  </a:lnTo>
                  <a:cubicBezTo>
                    <a:pt x="2124" y="901"/>
                    <a:pt x="2221" y="804"/>
                    <a:pt x="2285" y="676"/>
                  </a:cubicBezTo>
                  <a:cubicBezTo>
                    <a:pt x="2333" y="563"/>
                    <a:pt x="2333" y="418"/>
                    <a:pt x="2285" y="306"/>
                  </a:cubicBezTo>
                  <a:cubicBezTo>
                    <a:pt x="2205" y="113"/>
                    <a:pt x="2012" y="0"/>
                    <a:pt x="18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8"/>
            <p:cNvSpPr/>
            <p:nvPr/>
          </p:nvSpPr>
          <p:spPr>
            <a:xfrm>
              <a:off x="1475805" y="3683980"/>
              <a:ext cx="111131" cy="71066"/>
            </a:xfrm>
            <a:custGeom>
              <a:rect b="b" l="l" r="r" t="t"/>
              <a:pathLst>
                <a:path extrusionOk="0" h="1513" w="2366">
                  <a:moveTo>
                    <a:pt x="1802" y="0"/>
                  </a:moveTo>
                  <a:cubicBezTo>
                    <a:pt x="1754" y="0"/>
                    <a:pt x="1690" y="16"/>
                    <a:pt x="1625" y="49"/>
                  </a:cubicBezTo>
                  <a:lnTo>
                    <a:pt x="322" y="563"/>
                  </a:lnTo>
                  <a:cubicBezTo>
                    <a:pt x="194" y="612"/>
                    <a:pt x="97" y="708"/>
                    <a:pt x="49" y="821"/>
                  </a:cubicBezTo>
                  <a:cubicBezTo>
                    <a:pt x="1" y="949"/>
                    <a:pt x="1" y="1094"/>
                    <a:pt x="49" y="1207"/>
                  </a:cubicBezTo>
                  <a:cubicBezTo>
                    <a:pt x="145" y="1384"/>
                    <a:pt x="322" y="1512"/>
                    <a:pt x="515" y="1512"/>
                  </a:cubicBezTo>
                  <a:cubicBezTo>
                    <a:pt x="580" y="1512"/>
                    <a:pt x="644" y="1496"/>
                    <a:pt x="708" y="1464"/>
                  </a:cubicBezTo>
                  <a:lnTo>
                    <a:pt x="2011" y="949"/>
                  </a:lnTo>
                  <a:cubicBezTo>
                    <a:pt x="2253" y="853"/>
                    <a:pt x="2365" y="547"/>
                    <a:pt x="2269" y="306"/>
                  </a:cubicBezTo>
                  <a:cubicBezTo>
                    <a:pt x="2188" y="129"/>
                    <a:pt x="2011" y="0"/>
                    <a:pt x="1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8"/>
            <p:cNvSpPr/>
            <p:nvPr/>
          </p:nvSpPr>
          <p:spPr>
            <a:xfrm>
              <a:off x="1507557" y="3763312"/>
              <a:ext cx="109581" cy="71066"/>
            </a:xfrm>
            <a:custGeom>
              <a:rect b="b" l="l" r="r" t="t"/>
              <a:pathLst>
                <a:path extrusionOk="0" h="1513" w="2333">
                  <a:moveTo>
                    <a:pt x="1818" y="0"/>
                  </a:moveTo>
                  <a:cubicBezTo>
                    <a:pt x="1754" y="0"/>
                    <a:pt x="1689" y="16"/>
                    <a:pt x="1641" y="49"/>
                  </a:cubicBezTo>
                  <a:lnTo>
                    <a:pt x="322" y="563"/>
                  </a:lnTo>
                  <a:cubicBezTo>
                    <a:pt x="209" y="612"/>
                    <a:pt x="113" y="708"/>
                    <a:pt x="65" y="821"/>
                  </a:cubicBezTo>
                  <a:cubicBezTo>
                    <a:pt x="0" y="950"/>
                    <a:pt x="0" y="1094"/>
                    <a:pt x="65" y="1207"/>
                  </a:cubicBezTo>
                  <a:cubicBezTo>
                    <a:pt x="145" y="1384"/>
                    <a:pt x="322" y="1513"/>
                    <a:pt x="531" y="1513"/>
                  </a:cubicBezTo>
                  <a:cubicBezTo>
                    <a:pt x="595" y="1513"/>
                    <a:pt x="644" y="1496"/>
                    <a:pt x="708" y="1464"/>
                  </a:cubicBezTo>
                  <a:lnTo>
                    <a:pt x="2011" y="950"/>
                  </a:lnTo>
                  <a:cubicBezTo>
                    <a:pt x="2140" y="901"/>
                    <a:pt x="2236" y="805"/>
                    <a:pt x="2285" y="692"/>
                  </a:cubicBezTo>
                  <a:cubicBezTo>
                    <a:pt x="2333" y="563"/>
                    <a:pt x="2333" y="419"/>
                    <a:pt x="2285" y="306"/>
                  </a:cubicBezTo>
                  <a:cubicBezTo>
                    <a:pt x="2204" y="129"/>
                    <a:pt x="2011" y="0"/>
                    <a:pt x="1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8"/>
            <p:cNvSpPr/>
            <p:nvPr/>
          </p:nvSpPr>
          <p:spPr>
            <a:xfrm>
              <a:off x="1540013" y="3842644"/>
              <a:ext cx="109628" cy="71066"/>
            </a:xfrm>
            <a:custGeom>
              <a:rect b="b" l="l" r="r" t="t"/>
              <a:pathLst>
                <a:path extrusionOk="0" h="1513" w="2334">
                  <a:moveTo>
                    <a:pt x="1803" y="1"/>
                  </a:moveTo>
                  <a:cubicBezTo>
                    <a:pt x="1738" y="1"/>
                    <a:pt x="1690" y="17"/>
                    <a:pt x="1626" y="49"/>
                  </a:cubicBezTo>
                  <a:lnTo>
                    <a:pt x="323" y="564"/>
                  </a:lnTo>
                  <a:cubicBezTo>
                    <a:pt x="194" y="612"/>
                    <a:pt x="97" y="708"/>
                    <a:pt x="49" y="821"/>
                  </a:cubicBezTo>
                  <a:cubicBezTo>
                    <a:pt x="1" y="950"/>
                    <a:pt x="1" y="1094"/>
                    <a:pt x="49" y="1207"/>
                  </a:cubicBezTo>
                  <a:cubicBezTo>
                    <a:pt x="130" y="1384"/>
                    <a:pt x="323" y="1513"/>
                    <a:pt x="516" y="1513"/>
                  </a:cubicBezTo>
                  <a:cubicBezTo>
                    <a:pt x="580" y="1513"/>
                    <a:pt x="644" y="1497"/>
                    <a:pt x="693" y="1464"/>
                  </a:cubicBezTo>
                  <a:lnTo>
                    <a:pt x="2012" y="950"/>
                  </a:lnTo>
                  <a:cubicBezTo>
                    <a:pt x="2124" y="901"/>
                    <a:pt x="2237" y="821"/>
                    <a:pt x="2269" y="692"/>
                  </a:cubicBezTo>
                  <a:cubicBezTo>
                    <a:pt x="2334" y="564"/>
                    <a:pt x="2334" y="419"/>
                    <a:pt x="2269" y="306"/>
                  </a:cubicBezTo>
                  <a:cubicBezTo>
                    <a:pt x="2189" y="129"/>
                    <a:pt x="2012" y="1"/>
                    <a:pt x="18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8"/>
            <p:cNvSpPr/>
            <p:nvPr/>
          </p:nvSpPr>
          <p:spPr>
            <a:xfrm>
              <a:off x="1572517" y="3922728"/>
              <a:ext cx="110379" cy="71066"/>
            </a:xfrm>
            <a:custGeom>
              <a:rect b="b" l="l" r="r" t="t"/>
              <a:pathLst>
                <a:path extrusionOk="0" h="1513" w="2350">
                  <a:moveTo>
                    <a:pt x="1818" y="1"/>
                  </a:moveTo>
                  <a:cubicBezTo>
                    <a:pt x="1754" y="1"/>
                    <a:pt x="1706" y="33"/>
                    <a:pt x="1642" y="49"/>
                  </a:cubicBezTo>
                  <a:lnTo>
                    <a:pt x="322" y="564"/>
                  </a:lnTo>
                  <a:cubicBezTo>
                    <a:pt x="210" y="612"/>
                    <a:pt x="113" y="709"/>
                    <a:pt x="65" y="837"/>
                  </a:cubicBezTo>
                  <a:cubicBezTo>
                    <a:pt x="1" y="950"/>
                    <a:pt x="1" y="1095"/>
                    <a:pt x="65" y="1207"/>
                  </a:cubicBezTo>
                  <a:cubicBezTo>
                    <a:pt x="145" y="1400"/>
                    <a:pt x="322" y="1513"/>
                    <a:pt x="532" y="1513"/>
                  </a:cubicBezTo>
                  <a:cubicBezTo>
                    <a:pt x="596" y="1513"/>
                    <a:pt x="644" y="1497"/>
                    <a:pt x="708" y="1481"/>
                  </a:cubicBezTo>
                  <a:lnTo>
                    <a:pt x="2012" y="950"/>
                  </a:lnTo>
                  <a:cubicBezTo>
                    <a:pt x="2124" y="918"/>
                    <a:pt x="2221" y="805"/>
                    <a:pt x="2285" y="692"/>
                  </a:cubicBezTo>
                  <a:cubicBezTo>
                    <a:pt x="2349" y="564"/>
                    <a:pt x="2349" y="435"/>
                    <a:pt x="2285" y="306"/>
                  </a:cubicBezTo>
                  <a:cubicBezTo>
                    <a:pt x="2205" y="129"/>
                    <a:pt x="2012" y="1"/>
                    <a:pt x="1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8"/>
            <p:cNvSpPr/>
            <p:nvPr/>
          </p:nvSpPr>
          <p:spPr>
            <a:xfrm>
              <a:off x="1605020" y="4002061"/>
              <a:ext cx="109581" cy="71066"/>
            </a:xfrm>
            <a:custGeom>
              <a:rect b="b" l="l" r="r" t="t"/>
              <a:pathLst>
                <a:path extrusionOk="0" h="1513" w="2333">
                  <a:moveTo>
                    <a:pt x="1818" y="1"/>
                  </a:moveTo>
                  <a:cubicBezTo>
                    <a:pt x="1754" y="1"/>
                    <a:pt x="1690" y="33"/>
                    <a:pt x="1625" y="49"/>
                  </a:cubicBezTo>
                  <a:lnTo>
                    <a:pt x="322" y="564"/>
                  </a:lnTo>
                  <a:cubicBezTo>
                    <a:pt x="210" y="612"/>
                    <a:pt x="97" y="709"/>
                    <a:pt x="65" y="837"/>
                  </a:cubicBezTo>
                  <a:cubicBezTo>
                    <a:pt x="0" y="950"/>
                    <a:pt x="0" y="1095"/>
                    <a:pt x="65" y="1207"/>
                  </a:cubicBezTo>
                  <a:cubicBezTo>
                    <a:pt x="145" y="1400"/>
                    <a:pt x="322" y="1513"/>
                    <a:pt x="515" y="1513"/>
                  </a:cubicBezTo>
                  <a:cubicBezTo>
                    <a:pt x="580" y="1513"/>
                    <a:pt x="644" y="1497"/>
                    <a:pt x="708" y="1481"/>
                  </a:cubicBezTo>
                  <a:lnTo>
                    <a:pt x="2011" y="950"/>
                  </a:lnTo>
                  <a:cubicBezTo>
                    <a:pt x="2108" y="918"/>
                    <a:pt x="2220" y="837"/>
                    <a:pt x="2269" y="693"/>
                  </a:cubicBezTo>
                  <a:cubicBezTo>
                    <a:pt x="2333" y="564"/>
                    <a:pt x="2333" y="435"/>
                    <a:pt x="2269" y="306"/>
                  </a:cubicBezTo>
                  <a:cubicBezTo>
                    <a:pt x="2188" y="130"/>
                    <a:pt x="2011" y="1"/>
                    <a:pt x="1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8"/>
            <p:cNvSpPr/>
            <p:nvPr/>
          </p:nvSpPr>
          <p:spPr>
            <a:xfrm>
              <a:off x="1636772" y="4082943"/>
              <a:ext cx="110333" cy="70314"/>
            </a:xfrm>
            <a:custGeom>
              <a:rect b="b" l="l" r="r" t="t"/>
              <a:pathLst>
                <a:path extrusionOk="0" h="1497" w="2349">
                  <a:moveTo>
                    <a:pt x="1818" y="0"/>
                  </a:moveTo>
                  <a:cubicBezTo>
                    <a:pt x="1754" y="0"/>
                    <a:pt x="1705" y="16"/>
                    <a:pt x="1641" y="32"/>
                  </a:cubicBezTo>
                  <a:lnTo>
                    <a:pt x="338" y="563"/>
                  </a:lnTo>
                  <a:cubicBezTo>
                    <a:pt x="209" y="595"/>
                    <a:pt x="113" y="692"/>
                    <a:pt x="64" y="821"/>
                  </a:cubicBezTo>
                  <a:cubicBezTo>
                    <a:pt x="0" y="933"/>
                    <a:pt x="0" y="1078"/>
                    <a:pt x="64" y="1207"/>
                  </a:cubicBezTo>
                  <a:cubicBezTo>
                    <a:pt x="145" y="1384"/>
                    <a:pt x="338" y="1496"/>
                    <a:pt x="531" y="1496"/>
                  </a:cubicBezTo>
                  <a:cubicBezTo>
                    <a:pt x="595" y="1496"/>
                    <a:pt x="644" y="1480"/>
                    <a:pt x="708" y="1464"/>
                  </a:cubicBezTo>
                  <a:lnTo>
                    <a:pt x="2027" y="933"/>
                  </a:lnTo>
                  <a:cubicBezTo>
                    <a:pt x="2140" y="901"/>
                    <a:pt x="2220" y="804"/>
                    <a:pt x="2284" y="676"/>
                  </a:cubicBezTo>
                  <a:cubicBezTo>
                    <a:pt x="2349" y="547"/>
                    <a:pt x="2349" y="418"/>
                    <a:pt x="2284" y="290"/>
                  </a:cubicBezTo>
                  <a:cubicBezTo>
                    <a:pt x="2204" y="113"/>
                    <a:pt x="2027" y="0"/>
                    <a:pt x="1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8"/>
            <p:cNvSpPr/>
            <p:nvPr/>
          </p:nvSpPr>
          <p:spPr>
            <a:xfrm>
              <a:off x="1666222" y="4163027"/>
              <a:ext cx="112634" cy="71066"/>
            </a:xfrm>
            <a:custGeom>
              <a:rect b="b" l="l" r="r" t="t"/>
              <a:pathLst>
                <a:path extrusionOk="0" h="1513" w="2398">
                  <a:moveTo>
                    <a:pt x="1883" y="0"/>
                  </a:moveTo>
                  <a:cubicBezTo>
                    <a:pt x="1818" y="0"/>
                    <a:pt x="1754" y="16"/>
                    <a:pt x="1690" y="32"/>
                  </a:cubicBezTo>
                  <a:lnTo>
                    <a:pt x="387" y="563"/>
                  </a:lnTo>
                  <a:cubicBezTo>
                    <a:pt x="129" y="660"/>
                    <a:pt x="0" y="949"/>
                    <a:pt x="113" y="1207"/>
                  </a:cubicBezTo>
                  <a:cubicBezTo>
                    <a:pt x="193" y="1384"/>
                    <a:pt x="370" y="1512"/>
                    <a:pt x="563" y="1512"/>
                  </a:cubicBezTo>
                  <a:cubicBezTo>
                    <a:pt x="628" y="1512"/>
                    <a:pt x="692" y="1480"/>
                    <a:pt x="757" y="1464"/>
                  </a:cubicBezTo>
                  <a:lnTo>
                    <a:pt x="2060" y="949"/>
                  </a:lnTo>
                  <a:cubicBezTo>
                    <a:pt x="2204" y="885"/>
                    <a:pt x="2301" y="805"/>
                    <a:pt x="2333" y="676"/>
                  </a:cubicBezTo>
                  <a:cubicBezTo>
                    <a:pt x="2397" y="563"/>
                    <a:pt x="2397" y="419"/>
                    <a:pt x="2333" y="306"/>
                  </a:cubicBezTo>
                  <a:cubicBezTo>
                    <a:pt x="2253" y="113"/>
                    <a:pt x="2076" y="0"/>
                    <a:pt x="1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8"/>
            <p:cNvSpPr/>
            <p:nvPr/>
          </p:nvSpPr>
          <p:spPr>
            <a:xfrm>
              <a:off x="1700980" y="4242359"/>
              <a:ext cx="110380" cy="71066"/>
            </a:xfrm>
            <a:custGeom>
              <a:rect b="b" l="l" r="r" t="t"/>
              <a:pathLst>
                <a:path extrusionOk="0" h="1513" w="2350">
                  <a:moveTo>
                    <a:pt x="1818" y="0"/>
                  </a:moveTo>
                  <a:cubicBezTo>
                    <a:pt x="1754" y="0"/>
                    <a:pt x="1706" y="16"/>
                    <a:pt x="1641" y="33"/>
                  </a:cubicBezTo>
                  <a:lnTo>
                    <a:pt x="338" y="563"/>
                  </a:lnTo>
                  <a:cubicBezTo>
                    <a:pt x="210" y="596"/>
                    <a:pt x="113" y="708"/>
                    <a:pt x="65" y="821"/>
                  </a:cubicBezTo>
                  <a:cubicBezTo>
                    <a:pt x="0" y="950"/>
                    <a:pt x="0" y="1078"/>
                    <a:pt x="65" y="1207"/>
                  </a:cubicBezTo>
                  <a:cubicBezTo>
                    <a:pt x="145" y="1384"/>
                    <a:pt x="338" y="1513"/>
                    <a:pt x="531" y="1513"/>
                  </a:cubicBezTo>
                  <a:cubicBezTo>
                    <a:pt x="596" y="1513"/>
                    <a:pt x="660" y="1480"/>
                    <a:pt x="708" y="1464"/>
                  </a:cubicBezTo>
                  <a:lnTo>
                    <a:pt x="2027" y="950"/>
                  </a:lnTo>
                  <a:cubicBezTo>
                    <a:pt x="2140" y="901"/>
                    <a:pt x="2236" y="805"/>
                    <a:pt x="2285" y="676"/>
                  </a:cubicBezTo>
                  <a:cubicBezTo>
                    <a:pt x="2349" y="563"/>
                    <a:pt x="2349" y="419"/>
                    <a:pt x="2285" y="306"/>
                  </a:cubicBezTo>
                  <a:cubicBezTo>
                    <a:pt x="2204" y="113"/>
                    <a:pt x="2027" y="0"/>
                    <a:pt x="1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8"/>
            <p:cNvSpPr/>
            <p:nvPr/>
          </p:nvSpPr>
          <p:spPr>
            <a:xfrm>
              <a:off x="1734234" y="4322443"/>
              <a:ext cx="111883" cy="71066"/>
            </a:xfrm>
            <a:custGeom>
              <a:rect b="b" l="l" r="r" t="t"/>
              <a:pathLst>
                <a:path extrusionOk="0" h="1513" w="2382">
                  <a:moveTo>
                    <a:pt x="1818" y="1"/>
                  </a:moveTo>
                  <a:cubicBezTo>
                    <a:pt x="1754" y="1"/>
                    <a:pt x="1689" y="17"/>
                    <a:pt x="1641" y="49"/>
                  </a:cubicBezTo>
                  <a:lnTo>
                    <a:pt x="322" y="564"/>
                  </a:lnTo>
                  <a:cubicBezTo>
                    <a:pt x="209" y="612"/>
                    <a:pt x="113" y="708"/>
                    <a:pt x="65" y="821"/>
                  </a:cubicBezTo>
                  <a:cubicBezTo>
                    <a:pt x="0" y="950"/>
                    <a:pt x="0" y="1094"/>
                    <a:pt x="65" y="1207"/>
                  </a:cubicBezTo>
                  <a:cubicBezTo>
                    <a:pt x="145" y="1384"/>
                    <a:pt x="322" y="1513"/>
                    <a:pt x="531" y="1513"/>
                  </a:cubicBezTo>
                  <a:cubicBezTo>
                    <a:pt x="595" y="1513"/>
                    <a:pt x="644" y="1481"/>
                    <a:pt x="708" y="1464"/>
                  </a:cubicBezTo>
                  <a:lnTo>
                    <a:pt x="2011" y="950"/>
                  </a:lnTo>
                  <a:cubicBezTo>
                    <a:pt x="2252" y="853"/>
                    <a:pt x="2381" y="548"/>
                    <a:pt x="2285" y="306"/>
                  </a:cubicBezTo>
                  <a:cubicBezTo>
                    <a:pt x="2204" y="129"/>
                    <a:pt x="2011" y="1"/>
                    <a:pt x="1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8"/>
            <p:cNvSpPr/>
            <p:nvPr/>
          </p:nvSpPr>
          <p:spPr>
            <a:xfrm>
              <a:off x="1337526" y="2940445"/>
              <a:ext cx="1419809" cy="1499940"/>
            </a:xfrm>
            <a:custGeom>
              <a:rect b="b" l="l" r="r" t="t"/>
              <a:pathLst>
                <a:path extrusionOk="0" h="31934" w="30228">
                  <a:moveTo>
                    <a:pt x="1979" y="9154"/>
                  </a:moveTo>
                  <a:cubicBezTo>
                    <a:pt x="2124" y="9154"/>
                    <a:pt x="2237" y="9235"/>
                    <a:pt x="2301" y="9380"/>
                  </a:cubicBezTo>
                  <a:cubicBezTo>
                    <a:pt x="2382" y="9556"/>
                    <a:pt x="2285" y="9733"/>
                    <a:pt x="2124" y="9814"/>
                  </a:cubicBezTo>
                  <a:lnTo>
                    <a:pt x="1320" y="10136"/>
                  </a:lnTo>
                  <a:lnTo>
                    <a:pt x="1030" y="10264"/>
                  </a:lnTo>
                  <a:lnTo>
                    <a:pt x="837" y="10345"/>
                  </a:lnTo>
                  <a:cubicBezTo>
                    <a:pt x="789" y="10361"/>
                    <a:pt x="757" y="10361"/>
                    <a:pt x="708" y="10361"/>
                  </a:cubicBezTo>
                  <a:cubicBezTo>
                    <a:pt x="564" y="10361"/>
                    <a:pt x="451" y="10280"/>
                    <a:pt x="387" y="10136"/>
                  </a:cubicBezTo>
                  <a:cubicBezTo>
                    <a:pt x="322" y="9959"/>
                    <a:pt x="403" y="9766"/>
                    <a:pt x="564" y="9701"/>
                  </a:cubicBezTo>
                  <a:lnTo>
                    <a:pt x="773" y="9621"/>
                  </a:lnTo>
                  <a:lnTo>
                    <a:pt x="1046" y="9492"/>
                  </a:lnTo>
                  <a:lnTo>
                    <a:pt x="1851" y="9170"/>
                  </a:lnTo>
                  <a:cubicBezTo>
                    <a:pt x="1899" y="9154"/>
                    <a:pt x="1931" y="9154"/>
                    <a:pt x="1979" y="9154"/>
                  </a:cubicBezTo>
                  <a:close/>
                  <a:moveTo>
                    <a:pt x="2655" y="10892"/>
                  </a:moveTo>
                  <a:cubicBezTo>
                    <a:pt x="2800" y="10892"/>
                    <a:pt x="2928" y="10972"/>
                    <a:pt x="2977" y="11101"/>
                  </a:cubicBezTo>
                  <a:cubicBezTo>
                    <a:pt x="3057" y="11294"/>
                    <a:pt x="2961" y="11487"/>
                    <a:pt x="2800" y="11551"/>
                  </a:cubicBezTo>
                  <a:lnTo>
                    <a:pt x="1995" y="11873"/>
                  </a:lnTo>
                  <a:lnTo>
                    <a:pt x="1722" y="11969"/>
                  </a:lnTo>
                  <a:lnTo>
                    <a:pt x="1513" y="12050"/>
                  </a:lnTo>
                  <a:cubicBezTo>
                    <a:pt x="1481" y="12066"/>
                    <a:pt x="1432" y="12066"/>
                    <a:pt x="1400" y="12066"/>
                  </a:cubicBezTo>
                  <a:cubicBezTo>
                    <a:pt x="1255" y="12066"/>
                    <a:pt x="1127" y="11986"/>
                    <a:pt x="1078" y="11873"/>
                  </a:cubicBezTo>
                  <a:cubicBezTo>
                    <a:pt x="1014" y="11696"/>
                    <a:pt x="1095" y="11487"/>
                    <a:pt x="1255" y="11423"/>
                  </a:cubicBezTo>
                  <a:lnTo>
                    <a:pt x="1448" y="11342"/>
                  </a:lnTo>
                  <a:lnTo>
                    <a:pt x="1738" y="11229"/>
                  </a:lnTo>
                  <a:lnTo>
                    <a:pt x="2542" y="10908"/>
                  </a:lnTo>
                  <a:cubicBezTo>
                    <a:pt x="2575" y="10892"/>
                    <a:pt x="2623" y="10892"/>
                    <a:pt x="2655" y="10892"/>
                  </a:cubicBezTo>
                  <a:close/>
                  <a:moveTo>
                    <a:pt x="3363" y="12581"/>
                  </a:moveTo>
                  <a:cubicBezTo>
                    <a:pt x="3508" y="12581"/>
                    <a:pt x="3620" y="12645"/>
                    <a:pt x="3685" y="12790"/>
                  </a:cubicBezTo>
                  <a:cubicBezTo>
                    <a:pt x="3701" y="12838"/>
                    <a:pt x="3701" y="12870"/>
                    <a:pt x="3701" y="12919"/>
                  </a:cubicBezTo>
                  <a:cubicBezTo>
                    <a:pt x="3701" y="13063"/>
                    <a:pt x="3620" y="13176"/>
                    <a:pt x="3492" y="13240"/>
                  </a:cubicBezTo>
                  <a:lnTo>
                    <a:pt x="2687" y="13562"/>
                  </a:lnTo>
                  <a:lnTo>
                    <a:pt x="2414" y="13675"/>
                  </a:lnTo>
                  <a:lnTo>
                    <a:pt x="2221" y="13755"/>
                  </a:lnTo>
                  <a:cubicBezTo>
                    <a:pt x="2172" y="13787"/>
                    <a:pt x="2140" y="13787"/>
                    <a:pt x="2092" y="13787"/>
                  </a:cubicBezTo>
                  <a:cubicBezTo>
                    <a:pt x="1963" y="13787"/>
                    <a:pt x="1835" y="13707"/>
                    <a:pt x="1770" y="13562"/>
                  </a:cubicBezTo>
                  <a:cubicBezTo>
                    <a:pt x="1690" y="13385"/>
                    <a:pt x="1802" y="13192"/>
                    <a:pt x="1963" y="13112"/>
                  </a:cubicBezTo>
                  <a:lnTo>
                    <a:pt x="2156" y="13031"/>
                  </a:lnTo>
                  <a:lnTo>
                    <a:pt x="2446" y="12919"/>
                  </a:lnTo>
                  <a:lnTo>
                    <a:pt x="3250" y="12597"/>
                  </a:lnTo>
                  <a:cubicBezTo>
                    <a:pt x="3282" y="12581"/>
                    <a:pt x="3331" y="12581"/>
                    <a:pt x="3363" y="12581"/>
                  </a:cubicBezTo>
                  <a:close/>
                  <a:moveTo>
                    <a:pt x="4055" y="14254"/>
                  </a:moveTo>
                  <a:cubicBezTo>
                    <a:pt x="4183" y="14254"/>
                    <a:pt x="4312" y="14334"/>
                    <a:pt x="4376" y="14463"/>
                  </a:cubicBezTo>
                  <a:cubicBezTo>
                    <a:pt x="4425" y="14640"/>
                    <a:pt x="4344" y="14849"/>
                    <a:pt x="4183" y="14897"/>
                  </a:cubicBezTo>
                  <a:lnTo>
                    <a:pt x="3379" y="15219"/>
                  </a:lnTo>
                  <a:lnTo>
                    <a:pt x="3105" y="15364"/>
                  </a:lnTo>
                  <a:lnTo>
                    <a:pt x="2896" y="15444"/>
                  </a:lnTo>
                  <a:cubicBezTo>
                    <a:pt x="2864" y="15476"/>
                    <a:pt x="2816" y="15476"/>
                    <a:pt x="2784" y="15476"/>
                  </a:cubicBezTo>
                  <a:cubicBezTo>
                    <a:pt x="2639" y="15476"/>
                    <a:pt x="2526" y="15396"/>
                    <a:pt x="2462" y="15251"/>
                  </a:cubicBezTo>
                  <a:cubicBezTo>
                    <a:pt x="2382" y="15074"/>
                    <a:pt x="2478" y="14865"/>
                    <a:pt x="2639" y="14801"/>
                  </a:cubicBezTo>
                  <a:lnTo>
                    <a:pt x="2848" y="14720"/>
                  </a:lnTo>
                  <a:lnTo>
                    <a:pt x="3122" y="14608"/>
                  </a:lnTo>
                  <a:lnTo>
                    <a:pt x="3926" y="14286"/>
                  </a:lnTo>
                  <a:cubicBezTo>
                    <a:pt x="3974" y="14254"/>
                    <a:pt x="4006" y="14254"/>
                    <a:pt x="4055" y="14254"/>
                  </a:cubicBezTo>
                  <a:close/>
                  <a:moveTo>
                    <a:pt x="4730" y="15975"/>
                  </a:moveTo>
                  <a:cubicBezTo>
                    <a:pt x="4875" y="15975"/>
                    <a:pt x="4988" y="16056"/>
                    <a:pt x="5052" y="16168"/>
                  </a:cubicBezTo>
                  <a:cubicBezTo>
                    <a:pt x="5116" y="16345"/>
                    <a:pt x="5036" y="16554"/>
                    <a:pt x="4875" y="16619"/>
                  </a:cubicBezTo>
                  <a:lnTo>
                    <a:pt x="4071" y="16940"/>
                  </a:lnTo>
                  <a:lnTo>
                    <a:pt x="3781" y="17085"/>
                  </a:lnTo>
                  <a:lnTo>
                    <a:pt x="3588" y="17165"/>
                  </a:lnTo>
                  <a:cubicBezTo>
                    <a:pt x="3540" y="17182"/>
                    <a:pt x="3508" y="17182"/>
                    <a:pt x="3459" y="17182"/>
                  </a:cubicBezTo>
                  <a:cubicBezTo>
                    <a:pt x="3331" y="17182"/>
                    <a:pt x="3202" y="17101"/>
                    <a:pt x="3138" y="16956"/>
                  </a:cubicBezTo>
                  <a:cubicBezTo>
                    <a:pt x="3089" y="16779"/>
                    <a:pt x="3170" y="16602"/>
                    <a:pt x="3331" y="16522"/>
                  </a:cubicBezTo>
                  <a:lnTo>
                    <a:pt x="3524" y="16442"/>
                  </a:lnTo>
                  <a:lnTo>
                    <a:pt x="3813" y="16313"/>
                  </a:lnTo>
                  <a:lnTo>
                    <a:pt x="4618" y="15991"/>
                  </a:lnTo>
                  <a:cubicBezTo>
                    <a:pt x="4650" y="15975"/>
                    <a:pt x="4698" y="15975"/>
                    <a:pt x="4730" y="15975"/>
                  </a:cubicBezTo>
                  <a:close/>
                  <a:moveTo>
                    <a:pt x="5422" y="17664"/>
                  </a:moveTo>
                  <a:cubicBezTo>
                    <a:pt x="5551" y="17664"/>
                    <a:pt x="5679" y="17745"/>
                    <a:pt x="5744" y="17873"/>
                  </a:cubicBezTo>
                  <a:cubicBezTo>
                    <a:pt x="5824" y="18066"/>
                    <a:pt x="5711" y="18243"/>
                    <a:pt x="5551" y="18324"/>
                  </a:cubicBezTo>
                  <a:lnTo>
                    <a:pt x="4746" y="18645"/>
                  </a:lnTo>
                  <a:lnTo>
                    <a:pt x="4473" y="18774"/>
                  </a:lnTo>
                  <a:lnTo>
                    <a:pt x="4264" y="18839"/>
                  </a:lnTo>
                  <a:cubicBezTo>
                    <a:pt x="4232" y="18871"/>
                    <a:pt x="4183" y="18871"/>
                    <a:pt x="4151" y="18871"/>
                  </a:cubicBezTo>
                  <a:cubicBezTo>
                    <a:pt x="4006" y="18871"/>
                    <a:pt x="3894" y="18790"/>
                    <a:pt x="3829" y="18645"/>
                  </a:cubicBezTo>
                  <a:cubicBezTo>
                    <a:pt x="3765" y="18469"/>
                    <a:pt x="3845" y="18275"/>
                    <a:pt x="4006" y="18211"/>
                  </a:cubicBezTo>
                  <a:lnTo>
                    <a:pt x="4215" y="18131"/>
                  </a:lnTo>
                  <a:lnTo>
                    <a:pt x="4489" y="18002"/>
                  </a:lnTo>
                  <a:lnTo>
                    <a:pt x="5293" y="17680"/>
                  </a:lnTo>
                  <a:cubicBezTo>
                    <a:pt x="5341" y="17664"/>
                    <a:pt x="5374" y="17664"/>
                    <a:pt x="5422" y="17664"/>
                  </a:cubicBezTo>
                  <a:close/>
                  <a:moveTo>
                    <a:pt x="6098" y="19369"/>
                  </a:moveTo>
                  <a:cubicBezTo>
                    <a:pt x="6242" y="19369"/>
                    <a:pt x="6355" y="19450"/>
                    <a:pt x="6419" y="19595"/>
                  </a:cubicBezTo>
                  <a:cubicBezTo>
                    <a:pt x="6500" y="19772"/>
                    <a:pt x="6403" y="19948"/>
                    <a:pt x="6242" y="20029"/>
                  </a:cubicBezTo>
                  <a:lnTo>
                    <a:pt x="5438" y="20351"/>
                  </a:lnTo>
                  <a:lnTo>
                    <a:pt x="5148" y="20479"/>
                  </a:lnTo>
                  <a:lnTo>
                    <a:pt x="4955" y="20560"/>
                  </a:lnTo>
                  <a:cubicBezTo>
                    <a:pt x="4907" y="20576"/>
                    <a:pt x="4875" y="20576"/>
                    <a:pt x="4827" y="20576"/>
                  </a:cubicBezTo>
                  <a:cubicBezTo>
                    <a:pt x="4698" y="20576"/>
                    <a:pt x="4569" y="20495"/>
                    <a:pt x="4505" y="20351"/>
                  </a:cubicBezTo>
                  <a:cubicBezTo>
                    <a:pt x="4457" y="20174"/>
                    <a:pt x="4537" y="19997"/>
                    <a:pt x="4698" y="19916"/>
                  </a:cubicBezTo>
                  <a:lnTo>
                    <a:pt x="4891" y="19836"/>
                  </a:lnTo>
                  <a:lnTo>
                    <a:pt x="5181" y="19707"/>
                  </a:lnTo>
                  <a:lnTo>
                    <a:pt x="5985" y="19385"/>
                  </a:lnTo>
                  <a:cubicBezTo>
                    <a:pt x="6017" y="19369"/>
                    <a:pt x="6065" y="19369"/>
                    <a:pt x="6098" y="19369"/>
                  </a:cubicBezTo>
                  <a:close/>
                  <a:moveTo>
                    <a:pt x="6805" y="21075"/>
                  </a:moveTo>
                  <a:cubicBezTo>
                    <a:pt x="6950" y="21075"/>
                    <a:pt x="7063" y="21155"/>
                    <a:pt x="7127" y="21300"/>
                  </a:cubicBezTo>
                  <a:cubicBezTo>
                    <a:pt x="7191" y="21477"/>
                    <a:pt x="7111" y="21670"/>
                    <a:pt x="6950" y="21750"/>
                  </a:cubicBezTo>
                  <a:lnTo>
                    <a:pt x="6146" y="22072"/>
                  </a:lnTo>
                  <a:lnTo>
                    <a:pt x="5856" y="22168"/>
                  </a:lnTo>
                  <a:lnTo>
                    <a:pt x="5663" y="22249"/>
                  </a:lnTo>
                  <a:cubicBezTo>
                    <a:pt x="5615" y="22265"/>
                    <a:pt x="5583" y="22265"/>
                    <a:pt x="5535" y="22265"/>
                  </a:cubicBezTo>
                  <a:cubicBezTo>
                    <a:pt x="5390" y="22265"/>
                    <a:pt x="5277" y="22185"/>
                    <a:pt x="5213" y="22072"/>
                  </a:cubicBezTo>
                  <a:cubicBezTo>
                    <a:pt x="5132" y="21879"/>
                    <a:pt x="5229" y="21686"/>
                    <a:pt x="5390" y="21622"/>
                  </a:cubicBezTo>
                  <a:lnTo>
                    <a:pt x="5599" y="21541"/>
                  </a:lnTo>
                  <a:lnTo>
                    <a:pt x="5872" y="21428"/>
                  </a:lnTo>
                  <a:lnTo>
                    <a:pt x="6677" y="21107"/>
                  </a:lnTo>
                  <a:cubicBezTo>
                    <a:pt x="6725" y="21075"/>
                    <a:pt x="6757" y="21075"/>
                    <a:pt x="6805" y="21075"/>
                  </a:cubicBezTo>
                  <a:close/>
                  <a:moveTo>
                    <a:pt x="7513" y="22780"/>
                  </a:moveTo>
                  <a:cubicBezTo>
                    <a:pt x="7642" y="22780"/>
                    <a:pt x="7771" y="22860"/>
                    <a:pt x="7835" y="23005"/>
                  </a:cubicBezTo>
                  <a:cubicBezTo>
                    <a:pt x="7883" y="23182"/>
                    <a:pt x="7803" y="23391"/>
                    <a:pt x="7642" y="23455"/>
                  </a:cubicBezTo>
                  <a:lnTo>
                    <a:pt x="6838" y="23777"/>
                  </a:lnTo>
                  <a:lnTo>
                    <a:pt x="6548" y="23874"/>
                  </a:lnTo>
                  <a:lnTo>
                    <a:pt x="6339" y="23954"/>
                  </a:lnTo>
                  <a:cubicBezTo>
                    <a:pt x="6307" y="23970"/>
                    <a:pt x="6258" y="23970"/>
                    <a:pt x="6226" y="23970"/>
                  </a:cubicBezTo>
                  <a:cubicBezTo>
                    <a:pt x="6081" y="23970"/>
                    <a:pt x="5953" y="23890"/>
                    <a:pt x="5905" y="23777"/>
                  </a:cubicBezTo>
                  <a:cubicBezTo>
                    <a:pt x="5872" y="23729"/>
                    <a:pt x="5872" y="23697"/>
                    <a:pt x="5872" y="23648"/>
                  </a:cubicBezTo>
                  <a:cubicBezTo>
                    <a:pt x="5872" y="23520"/>
                    <a:pt x="5953" y="23391"/>
                    <a:pt x="6098" y="23327"/>
                  </a:cubicBezTo>
                  <a:lnTo>
                    <a:pt x="6307" y="23246"/>
                  </a:lnTo>
                  <a:lnTo>
                    <a:pt x="6580" y="23134"/>
                  </a:lnTo>
                  <a:lnTo>
                    <a:pt x="7385" y="22812"/>
                  </a:lnTo>
                  <a:cubicBezTo>
                    <a:pt x="7433" y="22780"/>
                    <a:pt x="7465" y="22780"/>
                    <a:pt x="7513" y="22780"/>
                  </a:cubicBezTo>
                  <a:close/>
                  <a:moveTo>
                    <a:pt x="8173" y="24453"/>
                  </a:moveTo>
                  <a:cubicBezTo>
                    <a:pt x="8318" y="24453"/>
                    <a:pt x="8430" y="24533"/>
                    <a:pt x="8495" y="24678"/>
                  </a:cubicBezTo>
                  <a:cubicBezTo>
                    <a:pt x="8511" y="24710"/>
                    <a:pt x="8511" y="24758"/>
                    <a:pt x="8511" y="24807"/>
                  </a:cubicBezTo>
                  <a:cubicBezTo>
                    <a:pt x="8511" y="24935"/>
                    <a:pt x="8430" y="25064"/>
                    <a:pt x="8285" y="25128"/>
                  </a:cubicBezTo>
                  <a:lnTo>
                    <a:pt x="7481" y="25450"/>
                  </a:lnTo>
                  <a:lnTo>
                    <a:pt x="7224" y="25563"/>
                  </a:lnTo>
                  <a:lnTo>
                    <a:pt x="7031" y="25643"/>
                  </a:lnTo>
                  <a:cubicBezTo>
                    <a:pt x="6982" y="25659"/>
                    <a:pt x="6950" y="25659"/>
                    <a:pt x="6902" y="25659"/>
                  </a:cubicBezTo>
                  <a:cubicBezTo>
                    <a:pt x="6757" y="25659"/>
                    <a:pt x="6645" y="25579"/>
                    <a:pt x="6580" y="25450"/>
                  </a:cubicBezTo>
                  <a:cubicBezTo>
                    <a:pt x="6516" y="25257"/>
                    <a:pt x="6596" y="25064"/>
                    <a:pt x="6757" y="25000"/>
                  </a:cubicBezTo>
                  <a:lnTo>
                    <a:pt x="6966" y="24919"/>
                  </a:lnTo>
                  <a:lnTo>
                    <a:pt x="7240" y="24807"/>
                  </a:lnTo>
                  <a:lnTo>
                    <a:pt x="8044" y="24469"/>
                  </a:lnTo>
                  <a:cubicBezTo>
                    <a:pt x="8092" y="24453"/>
                    <a:pt x="8125" y="24453"/>
                    <a:pt x="8173" y="24453"/>
                  </a:cubicBezTo>
                  <a:close/>
                  <a:moveTo>
                    <a:pt x="8848" y="26158"/>
                  </a:moveTo>
                  <a:cubicBezTo>
                    <a:pt x="8993" y="26158"/>
                    <a:pt x="9122" y="26238"/>
                    <a:pt x="9170" y="26367"/>
                  </a:cubicBezTo>
                  <a:cubicBezTo>
                    <a:pt x="9251" y="26544"/>
                    <a:pt x="9154" y="26753"/>
                    <a:pt x="8993" y="26801"/>
                  </a:cubicBezTo>
                  <a:lnTo>
                    <a:pt x="8189" y="27123"/>
                  </a:lnTo>
                  <a:lnTo>
                    <a:pt x="7915" y="27268"/>
                  </a:lnTo>
                  <a:lnTo>
                    <a:pt x="7706" y="27348"/>
                  </a:lnTo>
                  <a:cubicBezTo>
                    <a:pt x="7674" y="27381"/>
                    <a:pt x="7626" y="27381"/>
                    <a:pt x="7594" y="27381"/>
                  </a:cubicBezTo>
                  <a:cubicBezTo>
                    <a:pt x="7449" y="27381"/>
                    <a:pt x="7320" y="27300"/>
                    <a:pt x="7272" y="27155"/>
                  </a:cubicBezTo>
                  <a:cubicBezTo>
                    <a:pt x="7208" y="26978"/>
                    <a:pt x="7288" y="26769"/>
                    <a:pt x="7449" y="26705"/>
                  </a:cubicBezTo>
                  <a:lnTo>
                    <a:pt x="7642" y="26625"/>
                  </a:lnTo>
                  <a:lnTo>
                    <a:pt x="7931" y="26512"/>
                  </a:lnTo>
                  <a:lnTo>
                    <a:pt x="8736" y="26190"/>
                  </a:lnTo>
                  <a:cubicBezTo>
                    <a:pt x="8768" y="26158"/>
                    <a:pt x="8816" y="26158"/>
                    <a:pt x="8848" y="26158"/>
                  </a:cubicBezTo>
                  <a:close/>
                  <a:moveTo>
                    <a:pt x="9556" y="27863"/>
                  </a:moveTo>
                  <a:cubicBezTo>
                    <a:pt x="9701" y="27863"/>
                    <a:pt x="9814" y="27928"/>
                    <a:pt x="9878" y="28072"/>
                  </a:cubicBezTo>
                  <a:cubicBezTo>
                    <a:pt x="9958" y="28265"/>
                    <a:pt x="9862" y="28458"/>
                    <a:pt x="9701" y="28523"/>
                  </a:cubicBezTo>
                  <a:lnTo>
                    <a:pt x="8897" y="28844"/>
                  </a:lnTo>
                  <a:lnTo>
                    <a:pt x="8607" y="28957"/>
                  </a:lnTo>
                  <a:lnTo>
                    <a:pt x="8414" y="29038"/>
                  </a:lnTo>
                  <a:cubicBezTo>
                    <a:pt x="8366" y="29070"/>
                    <a:pt x="8334" y="29070"/>
                    <a:pt x="8285" y="29070"/>
                  </a:cubicBezTo>
                  <a:cubicBezTo>
                    <a:pt x="8157" y="29070"/>
                    <a:pt x="8028" y="28989"/>
                    <a:pt x="7964" y="28844"/>
                  </a:cubicBezTo>
                  <a:cubicBezTo>
                    <a:pt x="7915" y="28668"/>
                    <a:pt x="7996" y="28474"/>
                    <a:pt x="8157" y="28394"/>
                  </a:cubicBezTo>
                  <a:lnTo>
                    <a:pt x="8350" y="28314"/>
                  </a:lnTo>
                  <a:lnTo>
                    <a:pt x="8639" y="28201"/>
                  </a:lnTo>
                  <a:lnTo>
                    <a:pt x="9444" y="27879"/>
                  </a:lnTo>
                  <a:cubicBezTo>
                    <a:pt x="9476" y="27863"/>
                    <a:pt x="9524" y="27863"/>
                    <a:pt x="9556" y="27863"/>
                  </a:cubicBezTo>
                  <a:close/>
                  <a:moveTo>
                    <a:pt x="10248" y="29568"/>
                  </a:moveTo>
                  <a:cubicBezTo>
                    <a:pt x="10377" y="29568"/>
                    <a:pt x="10505" y="29649"/>
                    <a:pt x="10570" y="29794"/>
                  </a:cubicBezTo>
                  <a:cubicBezTo>
                    <a:pt x="10650" y="29971"/>
                    <a:pt x="10538" y="30148"/>
                    <a:pt x="10377" y="30228"/>
                  </a:cubicBezTo>
                  <a:lnTo>
                    <a:pt x="9572" y="30550"/>
                  </a:lnTo>
                  <a:lnTo>
                    <a:pt x="9299" y="30678"/>
                  </a:lnTo>
                  <a:lnTo>
                    <a:pt x="9090" y="30759"/>
                  </a:lnTo>
                  <a:cubicBezTo>
                    <a:pt x="9058" y="30775"/>
                    <a:pt x="9009" y="30775"/>
                    <a:pt x="8977" y="30775"/>
                  </a:cubicBezTo>
                  <a:cubicBezTo>
                    <a:pt x="8832" y="30775"/>
                    <a:pt x="8720" y="30694"/>
                    <a:pt x="8655" y="30550"/>
                  </a:cubicBezTo>
                  <a:cubicBezTo>
                    <a:pt x="8575" y="30373"/>
                    <a:pt x="8671" y="30196"/>
                    <a:pt x="8832" y="30115"/>
                  </a:cubicBezTo>
                  <a:lnTo>
                    <a:pt x="9041" y="30035"/>
                  </a:lnTo>
                  <a:lnTo>
                    <a:pt x="9315" y="29906"/>
                  </a:lnTo>
                  <a:lnTo>
                    <a:pt x="10119" y="29584"/>
                  </a:lnTo>
                  <a:cubicBezTo>
                    <a:pt x="10168" y="29568"/>
                    <a:pt x="10200" y="29568"/>
                    <a:pt x="10248" y="29568"/>
                  </a:cubicBezTo>
                  <a:close/>
                  <a:moveTo>
                    <a:pt x="20270" y="403"/>
                  </a:moveTo>
                  <a:cubicBezTo>
                    <a:pt x="20479" y="403"/>
                    <a:pt x="20672" y="532"/>
                    <a:pt x="20753" y="725"/>
                  </a:cubicBezTo>
                  <a:lnTo>
                    <a:pt x="29906" y="23359"/>
                  </a:lnTo>
                  <a:cubicBezTo>
                    <a:pt x="29938" y="23536"/>
                    <a:pt x="29826" y="23841"/>
                    <a:pt x="29568" y="23954"/>
                  </a:cubicBezTo>
                  <a:lnTo>
                    <a:pt x="10586" y="31644"/>
                  </a:lnTo>
                  <a:cubicBezTo>
                    <a:pt x="10521" y="31660"/>
                    <a:pt x="10441" y="31676"/>
                    <a:pt x="10377" y="31676"/>
                  </a:cubicBezTo>
                  <a:cubicBezTo>
                    <a:pt x="10184" y="31676"/>
                    <a:pt x="9974" y="31547"/>
                    <a:pt x="9894" y="31354"/>
                  </a:cubicBezTo>
                  <a:lnTo>
                    <a:pt x="9701" y="30855"/>
                  </a:lnTo>
                  <a:lnTo>
                    <a:pt x="10505" y="30534"/>
                  </a:lnTo>
                  <a:cubicBezTo>
                    <a:pt x="10666" y="30469"/>
                    <a:pt x="10779" y="30341"/>
                    <a:pt x="10859" y="30180"/>
                  </a:cubicBezTo>
                  <a:cubicBezTo>
                    <a:pt x="10924" y="30019"/>
                    <a:pt x="10924" y="29842"/>
                    <a:pt x="10859" y="29681"/>
                  </a:cubicBezTo>
                  <a:cubicBezTo>
                    <a:pt x="10763" y="29440"/>
                    <a:pt x="10521" y="29279"/>
                    <a:pt x="10264" y="29279"/>
                  </a:cubicBezTo>
                  <a:cubicBezTo>
                    <a:pt x="10184" y="29279"/>
                    <a:pt x="10103" y="29295"/>
                    <a:pt x="10023" y="29327"/>
                  </a:cubicBezTo>
                  <a:lnTo>
                    <a:pt x="9218" y="29649"/>
                  </a:lnTo>
                  <a:lnTo>
                    <a:pt x="9009" y="29166"/>
                  </a:lnTo>
                  <a:lnTo>
                    <a:pt x="9814" y="28844"/>
                  </a:lnTo>
                  <a:cubicBezTo>
                    <a:pt x="9974" y="28780"/>
                    <a:pt x="10103" y="28668"/>
                    <a:pt x="10184" y="28491"/>
                  </a:cubicBezTo>
                  <a:cubicBezTo>
                    <a:pt x="10248" y="28330"/>
                    <a:pt x="10248" y="28153"/>
                    <a:pt x="10184" y="27992"/>
                  </a:cubicBezTo>
                  <a:cubicBezTo>
                    <a:pt x="10087" y="27751"/>
                    <a:pt x="9846" y="27590"/>
                    <a:pt x="9572" y="27590"/>
                  </a:cubicBezTo>
                  <a:cubicBezTo>
                    <a:pt x="9492" y="27590"/>
                    <a:pt x="9411" y="27622"/>
                    <a:pt x="9331" y="27638"/>
                  </a:cubicBezTo>
                  <a:lnTo>
                    <a:pt x="8527" y="27960"/>
                  </a:lnTo>
                  <a:lnTo>
                    <a:pt x="8334" y="27477"/>
                  </a:lnTo>
                  <a:lnTo>
                    <a:pt x="9138" y="27155"/>
                  </a:lnTo>
                  <a:cubicBezTo>
                    <a:pt x="9299" y="27091"/>
                    <a:pt x="9411" y="26978"/>
                    <a:pt x="9492" y="26818"/>
                  </a:cubicBezTo>
                  <a:cubicBezTo>
                    <a:pt x="9556" y="26657"/>
                    <a:pt x="9556" y="26464"/>
                    <a:pt x="9492" y="26303"/>
                  </a:cubicBezTo>
                  <a:cubicBezTo>
                    <a:pt x="9395" y="26061"/>
                    <a:pt x="9154" y="25901"/>
                    <a:pt x="8897" y="25901"/>
                  </a:cubicBezTo>
                  <a:cubicBezTo>
                    <a:pt x="8816" y="25901"/>
                    <a:pt x="8736" y="25933"/>
                    <a:pt x="8655" y="25949"/>
                  </a:cubicBezTo>
                  <a:lnTo>
                    <a:pt x="7851" y="26271"/>
                  </a:lnTo>
                  <a:lnTo>
                    <a:pt x="7642" y="25788"/>
                  </a:lnTo>
                  <a:lnTo>
                    <a:pt x="8446" y="25466"/>
                  </a:lnTo>
                  <a:cubicBezTo>
                    <a:pt x="8607" y="25402"/>
                    <a:pt x="8736" y="25289"/>
                    <a:pt x="8816" y="25128"/>
                  </a:cubicBezTo>
                  <a:cubicBezTo>
                    <a:pt x="8881" y="24968"/>
                    <a:pt x="8881" y="24775"/>
                    <a:pt x="8816" y="24614"/>
                  </a:cubicBezTo>
                  <a:cubicBezTo>
                    <a:pt x="8720" y="24372"/>
                    <a:pt x="8478" y="24211"/>
                    <a:pt x="8205" y="24211"/>
                  </a:cubicBezTo>
                  <a:cubicBezTo>
                    <a:pt x="8125" y="24211"/>
                    <a:pt x="8044" y="24244"/>
                    <a:pt x="7964" y="24260"/>
                  </a:cubicBezTo>
                  <a:lnTo>
                    <a:pt x="7159" y="24581"/>
                  </a:lnTo>
                  <a:lnTo>
                    <a:pt x="6966" y="24099"/>
                  </a:lnTo>
                  <a:lnTo>
                    <a:pt x="7771" y="23777"/>
                  </a:lnTo>
                  <a:cubicBezTo>
                    <a:pt x="7931" y="23713"/>
                    <a:pt x="8044" y="23568"/>
                    <a:pt x="8125" y="23439"/>
                  </a:cubicBezTo>
                  <a:cubicBezTo>
                    <a:pt x="8189" y="23278"/>
                    <a:pt x="8189" y="23085"/>
                    <a:pt x="8125" y="22925"/>
                  </a:cubicBezTo>
                  <a:cubicBezTo>
                    <a:pt x="8028" y="22683"/>
                    <a:pt x="7787" y="22522"/>
                    <a:pt x="7529" y="22522"/>
                  </a:cubicBezTo>
                  <a:cubicBezTo>
                    <a:pt x="7449" y="22522"/>
                    <a:pt x="7368" y="22555"/>
                    <a:pt x="7288" y="22571"/>
                  </a:cubicBezTo>
                  <a:lnTo>
                    <a:pt x="6484" y="22892"/>
                  </a:lnTo>
                  <a:lnTo>
                    <a:pt x="6275" y="22410"/>
                  </a:lnTo>
                  <a:lnTo>
                    <a:pt x="7079" y="22088"/>
                  </a:lnTo>
                  <a:cubicBezTo>
                    <a:pt x="7433" y="21943"/>
                    <a:pt x="7594" y="21557"/>
                    <a:pt x="7449" y="21235"/>
                  </a:cubicBezTo>
                  <a:cubicBezTo>
                    <a:pt x="7352" y="20994"/>
                    <a:pt x="7111" y="20833"/>
                    <a:pt x="6838" y="20833"/>
                  </a:cubicBezTo>
                  <a:cubicBezTo>
                    <a:pt x="6757" y="20833"/>
                    <a:pt x="6677" y="20865"/>
                    <a:pt x="6596" y="20882"/>
                  </a:cubicBezTo>
                  <a:lnTo>
                    <a:pt x="5792" y="21203"/>
                  </a:lnTo>
                  <a:lnTo>
                    <a:pt x="5599" y="20721"/>
                  </a:lnTo>
                  <a:lnTo>
                    <a:pt x="6403" y="20399"/>
                  </a:lnTo>
                  <a:cubicBezTo>
                    <a:pt x="6741" y="20254"/>
                    <a:pt x="6902" y="19868"/>
                    <a:pt x="6757" y="19546"/>
                  </a:cubicBezTo>
                  <a:cubicBezTo>
                    <a:pt x="6661" y="19305"/>
                    <a:pt x="6419" y="19144"/>
                    <a:pt x="6162" y="19144"/>
                  </a:cubicBezTo>
                  <a:cubicBezTo>
                    <a:pt x="6081" y="19144"/>
                    <a:pt x="6001" y="19176"/>
                    <a:pt x="5921" y="19192"/>
                  </a:cubicBezTo>
                  <a:lnTo>
                    <a:pt x="5116" y="19514"/>
                  </a:lnTo>
                  <a:lnTo>
                    <a:pt x="4907" y="19015"/>
                  </a:lnTo>
                  <a:lnTo>
                    <a:pt x="5711" y="18694"/>
                  </a:lnTo>
                  <a:cubicBezTo>
                    <a:pt x="6033" y="18549"/>
                    <a:pt x="6226" y="18163"/>
                    <a:pt x="6081" y="17841"/>
                  </a:cubicBezTo>
                  <a:cubicBezTo>
                    <a:pt x="5985" y="17600"/>
                    <a:pt x="5744" y="17439"/>
                    <a:pt x="5470" y="17439"/>
                  </a:cubicBezTo>
                  <a:cubicBezTo>
                    <a:pt x="5390" y="17439"/>
                    <a:pt x="5309" y="17455"/>
                    <a:pt x="5229" y="17487"/>
                  </a:cubicBezTo>
                  <a:lnTo>
                    <a:pt x="4425" y="17809"/>
                  </a:lnTo>
                  <a:lnTo>
                    <a:pt x="4232" y="17326"/>
                  </a:lnTo>
                  <a:lnTo>
                    <a:pt x="5036" y="17005"/>
                  </a:lnTo>
                  <a:cubicBezTo>
                    <a:pt x="5358" y="16860"/>
                    <a:pt x="5518" y="16474"/>
                    <a:pt x="5390" y="16152"/>
                  </a:cubicBezTo>
                  <a:cubicBezTo>
                    <a:pt x="5293" y="15911"/>
                    <a:pt x="5052" y="15750"/>
                    <a:pt x="4795" y="15750"/>
                  </a:cubicBezTo>
                  <a:cubicBezTo>
                    <a:pt x="4714" y="15750"/>
                    <a:pt x="4634" y="15766"/>
                    <a:pt x="4553" y="15798"/>
                  </a:cubicBezTo>
                  <a:lnTo>
                    <a:pt x="3749" y="16120"/>
                  </a:lnTo>
                  <a:lnTo>
                    <a:pt x="3540" y="15605"/>
                  </a:lnTo>
                  <a:lnTo>
                    <a:pt x="4344" y="15283"/>
                  </a:lnTo>
                  <a:cubicBezTo>
                    <a:pt x="4698" y="15155"/>
                    <a:pt x="4859" y="14769"/>
                    <a:pt x="4714" y="14447"/>
                  </a:cubicBezTo>
                  <a:cubicBezTo>
                    <a:pt x="4618" y="14206"/>
                    <a:pt x="4376" y="14045"/>
                    <a:pt x="4103" y="14045"/>
                  </a:cubicBezTo>
                  <a:cubicBezTo>
                    <a:pt x="4022" y="14045"/>
                    <a:pt x="3942" y="14061"/>
                    <a:pt x="3862" y="14077"/>
                  </a:cubicBezTo>
                  <a:lnTo>
                    <a:pt x="3057" y="14399"/>
                  </a:lnTo>
                  <a:lnTo>
                    <a:pt x="2864" y="13916"/>
                  </a:lnTo>
                  <a:lnTo>
                    <a:pt x="3668" y="13594"/>
                  </a:lnTo>
                  <a:cubicBezTo>
                    <a:pt x="4006" y="13466"/>
                    <a:pt x="4167" y="13079"/>
                    <a:pt x="4022" y="12758"/>
                  </a:cubicBezTo>
                  <a:cubicBezTo>
                    <a:pt x="3926" y="12516"/>
                    <a:pt x="3685" y="12356"/>
                    <a:pt x="3427" y="12356"/>
                  </a:cubicBezTo>
                  <a:cubicBezTo>
                    <a:pt x="3347" y="12356"/>
                    <a:pt x="3266" y="12372"/>
                    <a:pt x="3186" y="12388"/>
                  </a:cubicBezTo>
                  <a:lnTo>
                    <a:pt x="2382" y="12709"/>
                  </a:lnTo>
                  <a:lnTo>
                    <a:pt x="2172" y="12227"/>
                  </a:lnTo>
                  <a:lnTo>
                    <a:pt x="2977" y="11905"/>
                  </a:lnTo>
                  <a:cubicBezTo>
                    <a:pt x="3298" y="11776"/>
                    <a:pt x="3492" y="11390"/>
                    <a:pt x="3347" y="11069"/>
                  </a:cubicBezTo>
                  <a:cubicBezTo>
                    <a:pt x="3250" y="10827"/>
                    <a:pt x="3009" y="10666"/>
                    <a:pt x="2735" y="10666"/>
                  </a:cubicBezTo>
                  <a:cubicBezTo>
                    <a:pt x="2655" y="10666"/>
                    <a:pt x="2575" y="10683"/>
                    <a:pt x="2494" y="10699"/>
                  </a:cubicBezTo>
                  <a:lnTo>
                    <a:pt x="1690" y="11020"/>
                  </a:lnTo>
                  <a:lnTo>
                    <a:pt x="1497" y="10522"/>
                  </a:lnTo>
                  <a:lnTo>
                    <a:pt x="2301" y="10200"/>
                  </a:lnTo>
                  <a:cubicBezTo>
                    <a:pt x="2623" y="10055"/>
                    <a:pt x="2784" y="9685"/>
                    <a:pt x="2655" y="9363"/>
                  </a:cubicBezTo>
                  <a:cubicBezTo>
                    <a:pt x="2558" y="9122"/>
                    <a:pt x="2317" y="8961"/>
                    <a:pt x="2060" y="8961"/>
                  </a:cubicBezTo>
                  <a:cubicBezTo>
                    <a:pt x="1979" y="8961"/>
                    <a:pt x="1899" y="8977"/>
                    <a:pt x="1818" y="8993"/>
                  </a:cubicBezTo>
                  <a:lnTo>
                    <a:pt x="1014" y="9315"/>
                  </a:lnTo>
                  <a:lnTo>
                    <a:pt x="805" y="8816"/>
                  </a:lnTo>
                  <a:cubicBezTo>
                    <a:pt x="708" y="8559"/>
                    <a:pt x="837" y="8253"/>
                    <a:pt x="1095" y="8125"/>
                  </a:cubicBezTo>
                  <a:lnTo>
                    <a:pt x="20077" y="451"/>
                  </a:lnTo>
                  <a:cubicBezTo>
                    <a:pt x="20141" y="435"/>
                    <a:pt x="20190" y="403"/>
                    <a:pt x="20270" y="403"/>
                  </a:cubicBezTo>
                  <a:close/>
                  <a:moveTo>
                    <a:pt x="20222" y="1"/>
                  </a:moveTo>
                  <a:cubicBezTo>
                    <a:pt x="20109" y="1"/>
                    <a:pt x="19997" y="33"/>
                    <a:pt x="19884" y="65"/>
                  </a:cubicBezTo>
                  <a:lnTo>
                    <a:pt x="918" y="7771"/>
                  </a:lnTo>
                  <a:cubicBezTo>
                    <a:pt x="483" y="7948"/>
                    <a:pt x="290" y="8430"/>
                    <a:pt x="451" y="8849"/>
                  </a:cubicBezTo>
                  <a:lnTo>
                    <a:pt x="644" y="9363"/>
                  </a:lnTo>
                  <a:lnTo>
                    <a:pt x="451" y="9428"/>
                  </a:lnTo>
                  <a:cubicBezTo>
                    <a:pt x="290" y="9492"/>
                    <a:pt x="162" y="9621"/>
                    <a:pt x="81" y="9782"/>
                  </a:cubicBezTo>
                  <a:cubicBezTo>
                    <a:pt x="1" y="9943"/>
                    <a:pt x="17" y="10119"/>
                    <a:pt x="81" y="10280"/>
                  </a:cubicBezTo>
                  <a:cubicBezTo>
                    <a:pt x="178" y="10522"/>
                    <a:pt x="419" y="10683"/>
                    <a:pt x="692" y="10683"/>
                  </a:cubicBezTo>
                  <a:cubicBezTo>
                    <a:pt x="773" y="10683"/>
                    <a:pt x="853" y="10666"/>
                    <a:pt x="934" y="10634"/>
                  </a:cubicBezTo>
                  <a:lnTo>
                    <a:pt x="1127" y="10570"/>
                  </a:lnTo>
                  <a:lnTo>
                    <a:pt x="1336" y="11036"/>
                  </a:lnTo>
                  <a:lnTo>
                    <a:pt x="1127" y="11117"/>
                  </a:lnTo>
                  <a:cubicBezTo>
                    <a:pt x="966" y="11181"/>
                    <a:pt x="853" y="11310"/>
                    <a:pt x="773" y="11471"/>
                  </a:cubicBezTo>
                  <a:cubicBezTo>
                    <a:pt x="708" y="11632"/>
                    <a:pt x="708" y="11809"/>
                    <a:pt x="773" y="11969"/>
                  </a:cubicBezTo>
                  <a:cubicBezTo>
                    <a:pt x="869" y="12211"/>
                    <a:pt x="1111" y="12372"/>
                    <a:pt x="1368" y="12372"/>
                  </a:cubicBezTo>
                  <a:cubicBezTo>
                    <a:pt x="1448" y="12372"/>
                    <a:pt x="1529" y="12356"/>
                    <a:pt x="1609" y="12323"/>
                  </a:cubicBezTo>
                  <a:lnTo>
                    <a:pt x="1818" y="12243"/>
                  </a:lnTo>
                  <a:lnTo>
                    <a:pt x="2012" y="12726"/>
                  </a:lnTo>
                  <a:lnTo>
                    <a:pt x="1818" y="12806"/>
                  </a:lnTo>
                  <a:cubicBezTo>
                    <a:pt x="1658" y="12870"/>
                    <a:pt x="1529" y="12999"/>
                    <a:pt x="1448" y="13160"/>
                  </a:cubicBezTo>
                  <a:cubicBezTo>
                    <a:pt x="1384" y="13321"/>
                    <a:pt x="1384" y="13498"/>
                    <a:pt x="1448" y="13659"/>
                  </a:cubicBezTo>
                  <a:cubicBezTo>
                    <a:pt x="1545" y="13900"/>
                    <a:pt x="1786" y="14061"/>
                    <a:pt x="2060" y="14061"/>
                  </a:cubicBezTo>
                  <a:cubicBezTo>
                    <a:pt x="2140" y="14061"/>
                    <a:pt x="2221" y="14045"/>
                    <a:pt x="2301" y="14012"/>
                  </a:cubicBezTo>
                  <a:lnTo>
                    <a:pt x="2494" y="13932"/>
                  </a:lnTo>
                  <a:lnTo>
                    <a:pt x="2703" y="14415"/>
                  </a:lnTo>
                  <a:lnTo>
                    <a:pt x="2494" y="14495"/>
                  </a:lnTo>
                  <a:cubicBezTo>
                    <a:pt x="2333" y="14559"/>
                    <a:pt x="2221" y="14688"/>
                    <a:pt x="2140" y="14849"/>
                  </a:cubicBezTo>
                  <a:cubicBezTo>
                    <a:pt x="2076" y="15010"/>
                    <a:pt x="2060" y="15187"/>
                    <a:pt x="2140" y="15348"/>
                  </a:cubicBezTo>
                  <a:cubicBezTo>
                    <a:pt x="2237" y="15589"/>
                    <a:pt x="2478" y="15750"/>
                    <a:pt x="2735" y="15750"/>
                  </a:cubicBezTo>
                  <a:cubicBezTo>
                    <a:pt x="2816" y="15750"/>
                    <a:pt x="2896" y="15734"/>
                    <a:pt x="2977" y="15702"/>
                  </a:cubicBezTo>
                  <a:lnTo>
                    <a:pt x="3186" y="15621"/>
                  </a:lnTo>
                  <a:lnTo>
                    <a:pt x="3379" y="16136"/>
                  </a:lnTo>
                  <a:lnTo>
                    <a:pt x="3186" y="16216"/>
                  </a:lnTo>
                  <a:cubicBezTo>
                    <a:pt x="3025" y="16265"/>
                    <a:pt x="2896" y="16393"/>
                    <a:pt x="2816" y="16554"/>
                  </a:cubicBezTo>
                  <a:cubicBezTo>
                    <a:pt x="2752" y="16715"/>
                    <a:pt x="2735" y="16892"/>
                    <a:pt x="2816" y="17053"/>
                  </a:cubicBezTo>
                  <a:cubicBezTo>
                    <a:pt x="2912" y="17294"/>
                    <a:pt x="3154" y="17455"/>
                    <a:pt x="3427" y="17455"/>
                  </a:cubicBezTo>
                  <a:cubicBezTo>
                    <a:pt x="3508" y="17455"/>
                    <a:pt x="3588" y="17439"/>
                    <a:pt x="3668" y="17423"/>
                  </a:cubicBezTo>
                  <a:lnTo>
                    <a:pt x="3862" y="17342"/>
                  </a:lnTo>
                  <a:lnTo>
                    <a:pt x="4071" y="17825"/>
                  </a:lnTo>
                  <a:lnTo>
                    <a:pt x="3862" y="17905"/>
                  </a:lnTo>
                  <a:cubicBezTo>
                    <a:pt x="3701" y="17954"/>
                    <a:pt x="3588" y="18082"/>
                    <a:pt x="3508" y="18243"/>
                  </a:cubicBezTo>
                  <a:cubicBezTo>
                    <a:pt x="3443" y="18404"/>
                    <a:pt x="3443" y="18581"/>
                    <a:pt x="3508" y="18742"/>
                  </a:cubicBezTo>
                  <a:cubicBezTo>
                    <a:pt x="3604" y="18983"/>
                    <a:pt x="3845" y="19144"/>
                    <a:pt x="4103" y="19144"/>
                  </a:cubicBezTo>
                  <a:cubicBezTo>
                    <a:pt x="4183" y="19144"/>
                    <a:pt x="4264" y="19128"/>
                    <a:pt x="4344" y="19112"/>
                  </a:cubicBezTo>
                  <a:lnTo>
                    <a:pt x="4553" y="19032"/>
                  </a:lnTo>
                  <a:lnTo>
                    <a:pt x="4746" y="19530"/>
                  </a:lnTo>
                  <a:lnTo>
                    <a:pt x="4553" y="19611"/>
                  </a:lnTo>
                  <a:cubicBezTo>
                    <a:pt x="4199" y="19755"/>
                    <a:pt x="4038" y="20125"/>
                    <a:pt x="4183" y="20447"/>
                  </a:cubicBezTo>
                  <a:cubicBezTo>
                    <a:pt x="4280" y="20688"/>
                    <a:pt x="4521" y="20849"/>
                    <a:pt x="4795" y="20849"/>
                  </a:cubicBezTo>
                  <a:cubicBezTo>
                    <a:pt x="4875" y="20849"/>
                    <a:pt x="4955" y="20833"/>
                    <a:pt x="5036" y="20817"/>
                  </a:cubicBezTo>
                  <a:lnTo>
                    <a:pt x="5229" y="20737"/>
                  </a:lnTo>
                  <a:lnTo>
                    <a:pt x="5438" y="21219"/>
                  </a:lnTo>
                  <a:lnTo>
                    <a:pt x="5229" y="21300"/>
                  </a:lnTo>
                  <a:cubicBezTo>
                    <a:pt x="4907" y="21445"/>
                    <a:pt x="4730" y="21815"/>
                    <a:pt x="4875" y="22136"/>
                  </a:cubicBezTo>
                  <a:cubicBezTo>
                    <a:pt x="4971" y="22378"/>
                    <a:pt x="5213" y="22538"/>
                    <a:pt x="5470" y="22538"/>
                  </a:cubicBezTo>
                  <a:cubicBezTo>
                    <a:pt x="5551" y="22538"/>
                    <a:pt x="5631" y="22522"/>
                    <a:pt x="5711" y="22506"/>
                  </a:cubicBezTo>
                  <a:lnTo>
                    <a:pt x="5921" y="22426"/>
                  </a:lnTo>
                  <a:lnTo>
                    <a:pt x="6114" y="22908"/>
                  </a:lnTo>
                  <a:lnTo>
                    <a:pt x="5921" y="22989"/>
                  </a:lnTo>
                  <a:cubicBezTo>
                    <a:pt x="5599" y="23134"/>
                    <a:pt x="5438" y="23504"/>
                    <a:pt x="5551" y="23825"/>
                  </a:cubicBezTo>
                  <a:cubicBezTo>
                    <a:pt x="5647" y="24067"/>
                    <a:pt x="5888" y="24228"/>
                    <a:pt x="6162" y="24228"/>
                  </a:cubicBezTo>
                  <a:cubicBezTo>
                    <a:pt x="6242" y="24228"/>
                    <a:pt x="6323" y="24211"/>
                    <a:pt x="6403" y="24195"/>
                  </a:cubicBezTo>
                  <a:lnTo>
                    <a:pt x="6596" y="24115"/>
                  </a:lnTo>
                  <a:lnTo>
                    <a:pt x="6805" y="24598"/>
                  </a:lnTo>
                  <a:lnTo>
                    <a:pt x="6596" y="24678"/>
                  </a:lnTo>
                  <a:cubicBezTo>
                    <a:pt x="6258" y="24823"/>
                    <a:pt x="6098" y="25193"/>
                    <a:pt x="6242" y="25515"/>
                  </a:cubicBezTo>
                  <a:cubicBezTo>
                    <a:pt x="6339" y="25756"/>
                    <a:pt x="6580" y="25917"/>
                    <a:pt x="6838" y="25917"/>
                  </a:cubicBezTo>
                  <a:cubicBezTo>
                    <a:pt x="6918" y="25917"/>
                    <a:pt x="6998" y="25901"/>
                    <a:pt x="7079" y="25885"/>
                  </a:cubicBezTo>
                  <a:lnTo>
                    <a:pt x="7288" y="25804"/>
                  </a:lnTo>
                  <a:lnTo>
                    <a:pt x="7481" y="26303"/>
                  </a:lnTo>
                  <a:lnTo>
                    <a:pt x="7288" y="26383"/>
                  </a:lnTo>
                  <a:cubicBezTo>
                    <a:pt x="6934" y="26528"/>
                    <a:pt x="6773" y="26914"/>
                    <a:pt x="6918" y="27236"/>
                  </a:cubicBezTo>
                  <a:cubicBezTo>
                    <a:pt x="7015" y="27477"/>
                    <a:pt x="7256" y="27638"/>
                    <a:pt x="7529" y="27638"/>
                  </a:cubicBezTo>
                  <a:cubicBezTo>
                    <a:pt x="7610" y="27638"/>
                    <a:pt x="7690" y="27606"/>
                    <a:pt x="7771" y="27590"/>
                  </a:cubicBezTo>
                  <a:lnTo>
                    <a:pt x="7964" y="27509"/>
                  </a:lnTo>
                  <a:lnTo>
                    <a:pt x="8173" y="28008"/>
                  </a:lnTo>
                  <a:lnTo>
                    <a:pt x="7964" y="28088"/>
                  </a:lnTo>
                  <a:cubicBezTo>
                    <a:pt x="7642" y="28233"/>
                    <a:pt x="7465" y="28619"/>
                    <a:pt x="7610" y="28941"/>
                  </a:cubicBezTo>
                  <a:cubicBezTo>
                    <a:pt x="7706" y="29182"/>
                    <a:pt x="7948" y="29343"/>
                    <a:pt x="8205" y="29343"/>
                  </a:cubicBezTo>
                  <a:cubicBezTo>
                    <a:pt x="8285" y="29343"/>
                    <a:pt x="8366" y="29327"/>
                    <a:pt x="8446" y="29295"/>
                  </a:cubicBezTo>
                  <a:lnTo>
                    <a:pt x="8655" y="29214"/>
                  </a:lnTo>
                  <a:lnTo>
                    <a:pt x="8848" y="29697"/>
                  </a:lnTo>
                  <a:lnTo>
                    <a:pt x="8655" y="29778"/>
                  </a:lnTo>
                  <a:cubicBezTo>
                    <a:pt x="8334" y="29922"/>
                    <a:pt x="8173" y="30308"/>
                    <a:pt x="8285" y="30630"/>
                  </a:cubicBezTo>
                  <a:cubicBezTo>
                    <a:pt x="8382" y="30871"/>
                    <a:pt x="8623" y="31032"/>
                    <a:pt x="8897" y="31032"/>
                  </a:cubicBezTo>
                  <a:cubicBezTo>
                    <a:pt x="8977" y="31032"/>
                    <a:pt x="9058" y="31016"/>
                    <a:pt x="9138" y="30984"/>
                  </a:cubicBezTo>
                  <a:lnTo>
                    <a:pt x="9331" y="30904"/>
                  </a:lnTo>
                  <a:lnTo>
                    <a:pt x="9540" y="31418"/>
                  </a:lnTo>
                  <a:cubicBezTo>
                    <a:pt x="9653" y="31740"/>
                    <a:pt x="9958" y="31933"/>
                    <a:pt x="10296" y="31933"/>
                  </a:cubicBezTo>
                  <a:cubicBezTo>
                    <a:pt x="10393" y="31933"/>
                    <a:pt x="10521" y="31917"/>
                    <a:pt x="10618" y="31869"/>
                  </a:cubicBezTo>
                  <a:lnTo>
                    <a:pt x="29600" y="24195"/>
                  </a:lnTo>
                  <a:cubicBezTo>
                    <a:pt x="29810" y="24115"/>
                    <a:pt x="29970" y="23954"/>
                    <a:pt x="30067" y="23745"/>
                  </a:cubicBezTo>
                  <a:cubicBezTo>
                    <a:pt x="30228" y="23600"/>
                    <a:pt x="30228" y="23359"/>
                    <a:pt x="30131" y="23150"/>
                  </a:cubicBezTo>
                  <a:lnTo>
                    <a:pt x="20978" y="532"/>
                  </a:lnTo>
                  <a:cubicBezTo>
                    <a:pt x="20865" y="210"/>
                    <a:pt x="20560" y="1"/>
                    <a:pt x="202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8"/>
            <p:cNvSpPr/>
            <p:nvPr/>
          </p:nvSpPr>
          <p:spPr>
            <a:xfrm>
              <a:off x="1691914" y="3350446"/>
              <a:ext cx="804737" cy="718077"/>
            </a:xfrm>
            <a:custGeom>
              <a:rect b="b" l="l" r="r" t="t"/>
              <a:pathLst>
                <a:path extrusionOk="0" h="15288" w="17133">
                  <a:moveTo>
                    <a:pt x="12949" y="1"/>
                  </a:moveTo>
                  <a:cubicBezTo>
                    <a:pt x="12917" y="1"/>
                    <a:pt x="12884" y="8"/>
                    <a:pt x="12854" y="23"/>
                  </a:cubicBezTo>
                  <a:lnTo>
                    <a:pt x="226" y="5123"/>
                  </a:lnTo>
                  <a:cubicBezTo>
                    <a:pt x="81" y="5187"/>
                    <a:pt x="0" y="5348"/>
                    <a:pt x="65" y="5493"/>
                  </a:cubicBezTo>
                  <a:lnTo>
                    <a:pt x="3942" y="15112"/>
                  </a:lnTo>
                  <a:cubicBezTo>
                    <a:pt x="3993" y="15215"/>
                    <a:pt x="4106" y="15288"/>
                    <a:pt x="4216" y="15288"/>
                  </a:cubicBezTo>
                  <a:cubicBezTo>
                    <a:pt x="4243" y="15288"/>
                    <a:pt x="4270" y="15283"/>
                    <a:pt x="4296" y="15273"/>
                  </a:cubicBezTo>
                  <a:lnTo>
                    <a:pt x="16940" y="10158"/>
                  </a:lnTo>
                  <a:cubicBezTo>
                    <a:pt x="17068" y="10093"/>
                    <a:pt x="17133" y="9933"/>
                    <a:pt x="17101" y="9804"/>
                  </a:cubicBezTo>
                  <a:lnTo>
                    <a:pt x="13208" y="184"/>
                  </a:lnTo>
                  <a:cubicBezTo>
                    <a:pt x="13159" y="74"/>
                    <a:pt x="13054" y="1"/>
                    <a:pt x="129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8"/>
            <p:cNvSpPr/>
            <p:nvPr/>
          </p:nvSpPr>
          <p:spPr>
            <a:xfrm>
              <a:off x="1737992" y="3397933"/>
              <a:ext cx="712582" cy="623057"/>
            </a:xfrm>
            <a:custGeom>
              <a:rect b="b" l="l" r="r" t="t"/>
              <a:pathLst>
                <a:path extrusionOk="0" h="13265" w="15171">
                  <a:moveTo>
                    <a:pt x="11553" y="0"/>
                  </a:moveTo>
                  <a:cubicBezTo>
                    <a:pt x="11518" y="0"/>
                    <a:pt x="11485" y="8"/>
                    <a:pt x="11454" y="26"/>
                  </a:cubicBezTo>
                  <a:lnTo>
                    <a:pt x="226" y="4562"/>
                  </a:lnTo>
                  <a:cubicBezTo>
                    <a:pt x="81" y="4626"/>
                    <a:pt x="1" y="4787"/>
                    <a:pt x="65" y="4932"/>
                  </a:cubicBezTo>
                  <a:lnTo>
                    <a:pt x="3363" y="13104"/>
                  </a:lnTo>
                  <a:cubicBezTo>
                    <a:pt x="3395" y="13185"/>
                    <a:pt x="3475" y="13249"/>
                    <a:pt x="3556" y="13265"/>
                  </a:cubicBezTo>
                  <a:cubicBezTo>
                    <a:pt x="3604" y="13265"/>
                    <a:pt x="3668" y="13265"/>
                    <a:pt x="3717" y="13249"/>
                  </a:cubicBezTo>
                  <a:lnTo>
                    <a:pt x="14945" y="8712"/>
                  </a:lnTo>
                  <a:cubicBezTo>
                    <a:pt x="15090" y="8648"/>
                    <a:pt x="15171" y="8487"/>
                    <a:pt x="15106" y="8342"/>
                  </a:cubicBezTo>
                  <a:lnTo>
                    <a:pt x="11792" y="154"/>
                  </a:lnTo>
                  <a:cubicBezTo>
                    <a:pt x="11745" y="60"/>
                    <a:pt x="11646" y="0"/>
                    <a:pt x="115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8"/>
            <p:cNvSpPr/>
            <p:nvPr/>
          </p:nvSpPr>
          <p:spPr>
            <a:xfrm>
              <a:off x="1841514" y="3532267"/>
              <a:ext cx="565237" cy="379189"/>
            </a:xfrm>
            <a:custGeom>
              <a:rect b="b" l="l" r="r" t="t"/>
              <a:pathLst>
                <a:path extrusionOk="0" h="8073" w="12034">
                  <a:moveTo>
                    <a:pt x="6387" y="4002"/>
                  </a:moveTo>
                  <a:lnTo>
                    <a:pt x="6387" y="4002"/>
                  </a:lnTo>
                  <a:cubicBezTo>
                    <a:pt x="6550" y="4120"/>
                    <a:pt x="6703" y="4238"/>
                    <a:pt x="6848" y="4353"/>
                  </a:cubicBezTo>
                  <a:lnTo>
                    <a:pt x="6848" y="4353"/>
                  </a:lnTo>
                  <a:cubicBezTo>
                    <a:pt x="6698" y="4236"/>
                    <a:pt x="6546" y="4119"/>
                    <a:pt x="6387" y="4002"/>
                  </a:cubicBezTo>
                  <a:close/>
                  <a:moveTo>
                    <a:pt x="7082" y="4539"/>
                  </a:moveTo>
                  <a:cubicBezTo>
                    <a:pt x="7104" y="4556"/>
                    <a:pt x="7125" y="4574"/>
                    <a:pt x="7147" y="4591"/>
                  </a:cubicBezTo>
                  <a:lnTo>
                    <a:pt x="7147" y="4591"/>
                  </a:lnTo>
                  <a:cubicBezTo>
                    <a:pt x="7114" y="4574"/>
                    <a:pt x="7094" y="4559"/>
                    <a:pt x="7082" y="4539"/>
                  </a:cubicBezTo>
                  <a:close/>
                  <a:moveTo>
                    <a:pt x="7992" y="0"/>
                  </a:moveTo>
                  <a:cubicBezTo>
                    <a:pt x="7748" y="0"/>
                    <a:pt x="7497" y="57"/>
                    <a:pt x="7240" y="190"/>
                  </a:cubicBezTo>
                  <a:cubicBezTo>
                    <a:pt x="6870" y="383"/>
                    <a:pt x="6628" y="672"/>
                    <a:pt x="6451" y="1026"/>
                  </a:cubicBezTo>
                  <a:cubicBezTo>
                    <a:pt x="6226" y="1429"/>
                    <a:pt x="6081" y="1863"/>
                    <a:pt x="5953" y="2281"/>
                  </a:cubicBezTo>
                  <a:cubicBezTo>
                    <a:pt x="5888" y="2490"/>
                    <a:pt x="5824" y="2683"/>
                    <a:pt x="5760" y="2909"/>
                  </a:cubicBezTo>
                  <a:lnTo>
                    <a:pt x="5647" y="3391"/>
                  </a:lnTo>
                  <a:cubicBezTo>
                    <a:pt x="5277" y="3134"/>
                    <a:pt x="4923" y="2876"/>
                    <a:pt x="4537" y="2635"/>
                  </a:cubicBezTo>
                  <a:cubicBezTo>
                    <a:pt x="3511" y="1966"/>
                    <a:pt x="2526" y="1434"/>
                    <a:pt x="1938" y="1434"/>
                  </a:cubicBezTo>
                  <a:cubicBezTo>
                    <a:pt x="1890" y="1434"/>
                    <a:pt x="1845" y="1437"/>
                    <a:pt x="1802" y="1445"/>
                  </a:cubicBezTo>
                  <a:cubicBezTo>
                    <a:pt x="1094" y="1541"/>
                    <a:pt x="676" y="2362"/>
                    <a:pt x="499" y="2973"/>
                  </a:cubicBezTo>
                  <a:cubicBezTo>
                    <a:pt x="483" y="3037"/>
                    <a:pt x="451" y="3086"/>
                    <a:pt x="435" y="3166"/>
                  </a:cubicBezTo>
                  <a:cubicBezTo>
                    <a:pt x="290" y="3649"/>
                    <a:pt x="194" y="4163"/>
                    <a:pt x="129" y="4662"/>
                  </a:cubicBezTo>
                  <a:cubicBezTo>
                    <a:pt x="17" y="5531"/>
                    <a:pt x="1" y="6415"/>
                    <a:pt x="17" y="7268"/>
                  </a:cubicBezTo>
                  <a:lnTo>
                    <a:pt x="338" y="8072"/>
                  </a:lnTo>
                  <a:cubicBezTo>
                    <a:pt x="1641" y="7155"/>
                    <a:pt x="3379" y="6062"/>
                    <a:pt x="5518" y="5161"/>
                  </a:cubicBezTo>
                  <a:cubicBezTo>
                    <a:pt x="5888" y="5000"/>
                    <a:pt x="6226" y="4855"/>
                    <a:pt x="6564" y="4742"/>
                  </a:cubicBezTo>
                  <a:cubicBezTo>
                    <a:pt x="6789" y="4694"/>
                    <a:pt x="6998" y="4678"/>
                    <a:pt x="7207" y="4646"/>
                  </a:cubicBezTo>
                  <a:cubicBezTo>
                    <a:pt x="7191" y="4646"/>
                    <a:pt x="7191" y="4614"/>
                    <a:pt x="7191" y="4614"/>
                  </a:cubicBezTo>
                  <a:cubicBezTo>
                    <a:pt x="7189" y="4613"/>
                    <a:pt x="7188" y="4612"/>
                    <a:pt x="7186" y="4611"/>
                  </a:cubicBezTo>
                  <a:lnTo>
                    <a:pt x="7186" y="4611"/>
                  </a:lnTo>
                  <a:lnTo>
                    <a:pt x="12034" y="3295"/>
                  </a:lnTo>
                  <a:lnTo>
                    <a:pt x="11857" y="2844"/>
                  </a:lnTo>
                  <a:cubicBezTo>
                    <a:pt x="11776" y="2764"/>
                    <a:pt x="11712" y="2683"/>
                    <a:pt x="11631" y="2603"/>
                  </a:cubicBezTo>
                  <a:cubicBezTo>
                    <a:pt x="11197" y="2120"/>
                    <a:pt x="10714" y="1670"/>
                    <a:pt x="10248" y="1236"/>
                  </a:cubicBezTo>
                  <a:cubicBezTo>
                    <a:pt x="10135" y="1139"/>
                    <a:pt x="10007" y="1042"/>
                    <a:pt x="9910" y="946"/>
                  </a:cubicBezTo>
                  <a:cubicBezTo>
                    <a:pt x="9337" y="469"/>
                    <a:pt x="8694" y="0"/>
                    <a:pt x="79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8"/>
            <p:cNvSpPr/>
            <p:nvPr/>
          </p:nvSpPr>
          <p:spPr>
            <a:xfrm>
              <a:off x="2110511" y="3534052"/>
              <a:ext cx="210848" cy="137669"/>
            </a:xfrm>
            <a:custGeom>
              <a:rect b="b" l="l" r="r" t="t"/>
              <a:pathLst>
                <a:path extrusionOk="0" h="2931" w="4489">
                  <a:moveTo>
                    <a:pt x="2244" y="1"/>
                  </a:moveTo>
                  <a:cubicBezTo>
                    <a:pt x="1992" y="1"/>
                    <a:pt x="1731" y="60"/>
                    <a:pt x="1464" y="200"/>
                  </a:cubicBezTo>
                  <a:cubicBezTo>
                    <a:pt x="1127" y="377"/>
                    <a:pt x="869" y="683"/>
                    <a:pt x="676" y="1021"/>
                  </a:cubicBezTo>
                  <a:cubicBezTo>
                    <a:pt x="564" y="1214"/>
                    <a:pt x="483" y="1423"/>
                    <a:pt x="403" y="1648"/>
                  </a:cubicBezTo>
                  <a:cubicBezTo>
                    <a:pt x="387" y="1712"/>
                    <a:pt x="354" y="1744"/>
                    <a:pt x="338" y="1809"/>
                  </a:cubicBezTo>
                  <a:cubicBezTo>
                    <a:pt x="338" y="1825"/>
                    <a:pt x="322" y="1857"/>
                    <a:pt x="322" y="1889"/>
                  </a:cubicBezTo>
                  <a:cubicBezTo>
                    <a:pt x="306" y="1921"/>
                    <a:pt x="274" y="1954"/>
                    <a:pt x="274" y="1986"/>
                  </a:cubicBezTo>
                  <a:cubicBezTo>
                    <a:pt x="242" y="2066"/>
                    <a:pt x="226" y="2163"/>
                    <a:pt x="177" y="2259"/>
                  </a:cubicBezTo>
                  <a:cubicBezTo>
                    <a:pt x="113" y="2468"/>
                    <a:pt x="65" y="2694"/>
                    <a:pt x="0" y="2887"/>
                  </a:cubicBezTo>
                  <a:cubicBezTo>
                    <a:pt x="134" y="2917"/>
                    <a:pt x="268" y="2931"/>
                    <a:pt x="402" y="2931"/>
                  </a:cubicBezTo>
                  <a:cubicBezTo>
                    <a:pt x="1056" y="2931"/>
                    <a:pt x="1683" y="2587"/>
                    <a:pt x="2044" y="2066"/>
                  </a:cubicBezTo>
                  <a:cubicBezTo>
                    <a:pt x="2108" y="1970"/>
                    <a:pt x="2172" y="1889"/>
                    <a:pt x="2204" y="1777"/>
                  </a:cubicBezTo>
                  <a:cubicBezTo>
                    <a:pt x="2317" y="1551"/>
                    <a:pt x="2397" y="1278"/>
                    <a:pt x="2590" y="1149"/>
                  </a:cubicBezTo>
                  <a:cubicBezTo>
                    <a:pt x="2680" y="1086"/>
                    <a:pt x="2763" y="1061"/>
                    <a:pt x="2845" y="1061"/>
                  </a:cubicBezTo>
                  <a:cubicBezTo>
                    <a:pt x="3153" y="1061"/>
                    <a:pt x="3434" y="1416"/>
                    <a:pt x="3883" y="1416"/>
                  </a:cubicBezTo>
                  <a:cubicBezTo>
                    <a:pt x="4044" y="1416"/>
                    <a:pt x="4227" y="1370"/>
                    <a:pt x="4440" y="1246"/>
                  </a:cubicBezTo>
                  <a:cubicBezTo>
                    <a:pt x="4440" y="1230"/>
                    <a:pt x="4457" y="1230"/>
                    <a:pt x="4489" y="1198"/>
                  </a:cubicBezTo>
                  <a:cubicBezTo>
                    <a:pt x="4376" y="1101"/>
                    <a:pt x="4263" y="1004"/>
                    <a:pt x="4135" y="940"/>
                  </a:cubicBezTo>
                  <a:cubicBezTo>
                    <a:pt x="3590" y="466"/>
                    <a:pt x="2949" y="1"/>
                    <a:pt x="2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8"/>
            <p:cNvSpPr/>
            <p:nvPr/>
          </p:nvSpPr>
          <p:spPr>
            <a:xfrm>
              <a:off x="1844520" y="3599105"/>
              <a:ext cx="208594" cy="157021"/>
            </a:xfrm>
            <a:custGeom>
              <a:rect b="b" l="l" r="r" t="t"/>
              <a:pathLst>
                <a:path extrusionOk="0" h="3343" w="4441">
                  <a:moveTo>
                    <a:pt x="1774" y="0"/>
                  </a:moveTo>
                  <a:cubicBezTo>
                    <a:pt x="1739" y="0"/>
                    <a:pt x="1706" y="2"/>
                    <a:pt x="1674" y="6"/>
                  </a:cubicBezTo>
                  <a:cubicBezTo>
                    <a:pt x="982" y="102"/>
                    <a:pt x="548" y="923"/>
                    <a:pt x="371" y="1534"/>
                  </a:cubicBezTo>
                  <a:cubicBezTo>
                    <a:pt x="355" y="1614"/>
                    <a:pt x="339" y="1663"/>
                    <a:pt x="307" y="1727"/>
                  </a:cubicBezTo>
                  <a:lnTo>
                    <a:pt x="307" y="1743"/>
                  </a:lnTo>
                  <a:cubicBezTo>
                    <a:pt x="290" y="1872"/>
                    <a:pt x="242" y="1968"/>
                    <a:pt x="226" y="2097"/>
                  </a:cubicBezTo>
                  <a:cubicBezTo>
                    <a:pt x="194" y="2226"/>
                    <a:pt x="146" y="2370"/>
                    <a:pt x="130" y="2515"/>
                  </a:cubicBezTo>
                  <a:cubicBezTo>
                    <a:pt x="114" y="2612"/>
                    <a:pt x="81" y="2692"/>
                    <a:pt x="65" y="2789"/>
                  </a:cubicBezTo>
                  <a:lnTo>
                    <a:pt x="65" y="2837"/>
                  </a:lnTo>
                  <a:cubicBezTo>
                    <a:pt x="49" y="2949"/>
                    <a:pt x="33" y="3094"/>
                    <a:pt x="1" y="3223"/>
                  </a:cubicBezTo>
                  <a:cubicBezTo>
                    <a:pt x="144" y="3301"/>
                    <a:pt x="304" y="3342"/>
                    <a:pt x="463" y="3342"/>
                  </a:cubicBezTo>
                  <a:cubicBezTo>
                    <a:pt x="696" y="3342"/>
                    <a:pt x="929" y="3253"/>
                    <a:pt x="1111" y="3062"/>
                  </a:cubicBezTo>
                  <a:cubicBezTo>
                    <a:pt x="1240" y="2949"/>
                    <a:pt x="1288" y="2821"/>
                    <a:pt x="1352" y="2676"/>
                  </a:cubicBezTo>
                  <a:cubicBezTo>
                    <a:pt x="1476" y="2460"/>
                    <a:pt x="1585" y="2273"/>
                    <a:pt x="1893" y="2273"/>
                  </a:cubicBezTo>
                  <a:cubicBezTo>
                    <a:pt x="1905" y="2273"/>
                    <a:pt x="1918" y="2273"/>
                    <a:pt x="1931" y="2274"/>
                  </a:cubicBezTo>
                  <a:cubicBezTo>
                    <a:pt x="2157" y="2290"/>
                    <a:pt x="2382" y="2370"/>
                    <a:pt x="2607" y="2435"/>
                  </a:cubicBezTo>
                  <a:cubicBezTo>
                    <a:pt x="2703" y="2459"/>
                    <a:pt x="2801" y="2471"/>
                    <a:pt x="2899" y="2471"/>
                  </a:cubicBezTo>
                  <a:cubicBezTo>
                    <a:pt x="3247" y="2471"/>
                    <a:pt x="3598" y="2326"/>
                    <a:pt x="3862" y="2113"/>
                  </a:cubicBezTo>
                  <a:cubicBezTo>
                    <a:pt x="4151" y="1872"/>
                    <a:pt x="4328" y="1550"/>
                    <a:pt x="4441" y="1212"/>
                  </a:cubicBezTo>
                  <a:cubicBezTo>
                    <a:pt x="3375" y="527"/>
                    <a:pt x="2382" y="0"/>
                    <a:pt x="1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8"/>
            <p:cNvSpPr/>
            <p:nvPr/>
          </p:nvSpPr>
          <p:spPr>
            <a:xfrm>
              <a:off x="1855135" y="3686986"/>
              <a:ext cx="595439" cy="335836"/>
            </a:xfrm>
            <a:custGeom>
              <a:rect b="b" l="l" r="r" t="t"/>
              <a:pathLst>
                <a:path extrusionOk="0" h="7150" w="12677">
                  <a:moveTo>
                    <a:pt x="11711" y="1"/>
                  </a:moveTo>
                  <a:cubicBezTo>
                    <a:pt x="10344" y="226"/>
                    <a:pt x="8639" y="580"/>
                    <a:pt x="6757" y="1239"/>
                  </a:cubicBezTo>
                  <a:cubicBezTo>
                    <a:pt x="6580" y="1304"/>
                    <a:pt x="6419" y="1368"/>
                    <a:pt x="6242" y="1448"/>
                  </a:cubicBezTo>
                  <a:cubicBezTo>
                    <a:pt x="5888" y="1561"/>
                    <a:pt x="5534" y="1706"/>
                    <a:pt x="5196" y="1867"/>
                  </a:cubicBezTo>
                  <a:cubicBezTo>
                    <a:pt x="3041" y="2800"/>
                    <a:pt x="1303" y="3861"/>
                    <a:pt x="0" y="4778"/>
                  </a:cubicBezTo>
                  <a:lnTo>
                    <a:pt x="885" y="6982"/>
                  </a:lnTo>
                  <a:cubicBezTo>
                    <a:pt x="933" y="7063"/>
                    <a:pt x="981" y="7111"/>
                    <a:pt x="1094" y="7143"/>
                  </a:cubicBezTo>
                  <a:cubicBezTo>
                    <a:pt x="1107" y="7147"/>
                    <a:pt x="1121" y="7149"/>
                    <a:pt x="1136" y="7149"/>
                  </a:cubicBezTo>
                  <a:cubicBezTo>
                    <a:pt x="1176" y="7149"/>
                    <a:pt x="1220" y="7135"/>
                    <a:pt x="1255" y="7111"/>
                  </a:cubicBezTo>
                  <a:lnTo>
                    <a:pt x="12467" y="2575"/>
                  </a:lnTo>
                  <a:cubicBezTo>
                    <a:pt x="12612" y="2510"/>
                    <a:pt x="12677" y="2349"/>
                    <a:pt x="12612" y="2205"/>
                  </a:cubicBezTo>
                  <a:lnTo>
                    <a:pt x="117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8"/>
            <p:cNvSpPr/>
            <p:nvPr/>
          </p:nvSpPr>
          <p:spPr>
            <a:xfrm>
              <a:off x="1959409" y="3721744"/>
              <a:ext cx="491165" cy="280364"/>
            </a:xfrm>
            <a:custGeom>
              <a:rect b="b" l="l" r="r" t="t"/>
              <a:pathLst>
                <a:path extrusionOk="0" h="5969" w="10457">
                  <a:moveTo>
                    <a:pt x="9813" y="1"/>
                  </a:moveTo>
                  <a:cubicBezTo>
                    <a:pt x="8832" y="129"/>
                    <a:pt x="7834" y="306"/>
                    <a:pt x="6869" y="612"/>
                  </a:cubicBezTo>
                  <a:cubicBezTo>
                    <a:pt x="6547" y="692"/>
                    <a:pt x="6210" y="789"/>
                    <a:pt x="5888" y="885"/>
                  </a:cubicBezTo>
                  <a:cubicBezTo>
                    <a:pt x="5003" y="1175"/>
                    <a:pt x="4183" y="1529"/>
                    <a:pt x="3571" y="2253"/>
                  </a:cubicBezTo>
                  <a:cubicBezTo>
                    <a:pt x="3282" y="2623"/>
                    <a:pt x="3201" y="2993"/>
                    <a:pt x="2960" y="3363"/>
                  </a:cubicBezTo>
                  <a:cubicBezTo>
                    <a:pt x="2687" y="3781"/>
                    <a:pt x="2027" y="3829"/>
                    <a:pt x="1609" y="3990"/>
                  </a:cubicBezTo>
                  <a:cubicBezTo>
                    <a:pt x="515" y="4408"/>
                    <a:pt x="0" y="5229"/>
                    <a:pt x="16" y="5969"/>
                  </a:cubicBezTo>
                  <a:lnTo>
                    <a:pt x="10231" y="1835"/>
                  </a:lnTo>
                  <a:cubicBezTo>
                    <a:pt x="10376" y="1770"/>
                    <a:pt x="10457" y="1609"/>
                    <a:pt x="10392" y="1465"/>
                  </a:cubicBezTo>
                  <a:lnTo>
                    <a:pt x="9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8"/>
            <p:cNvSpPr/>
            <p:nvPr/>
          </p:nvSpPr>
          <p:spPr>
            <a:xfrm>
              <a:off x="1816573" y="3385392"/>
              <a:ext cx="374069" cy="200562"/>
            </a:xfrm>
            <a:custGeom>
              <a:rect b="b" l="l" r="r" t="t"/>
              <a:pathLst>
                <a:path extrusionOk="0" h="4270" w="7964">
                  <a:moveTo>
                    <a:pt x="7384" y="1"/>
                  </a:moveTo>
                  <a:cubicBezTo>
                    <a:pt x="7379" y="1"/>
                    <a:pt x="7374" y="1"/>
                    <a:pt x="7368" y="3"/>
                  </a:cubicBezTo>
                  <a:lnTo>
                    <a:pt x="65" y="2963"/>
                  </a:lnTo>
                  <a:cubicBezTo>
                    <a:pt x="1" y="2979"/>
                    <a:pt x="1" y="3060"/>
                    <a:pt x="65" y="3108"/>
                  </a:cubicBezTo>
                  <a:lnTo>
                    <a:pt x="660" y="3430"/>
                  </a:lnTo>
                  <a:cubicBezTo>
                    <a:pt x="709" y="3446"/>
                    <a:pt x="725" y="3478"/>
                    <a:pt x="709" y="3526"/>
                  </a:cubicBezTo>
                  <a:lnTo>
                    <a:pt x="499" y="4169"/>
                  </a:lnTo>
                  <a:cubicBezTo>
                    <a:pt x="485" y="4225"/>
                    <a:pt x="532" y="4269"/>
                    <a:pt x="587" y="4269"/>
                  </a:cubicBezTo>
                  <a:cubicBezTo>
                    <a:pt x="595" y="4269"/>
                    <a:pt x="604" y="4268"/>
                    <a:pt x="612" y="4266"/>
                  </a:cubicBezTo>
                  <a:lnTo>
                    <a:pt x="7899" y="1306"/>
                  </a:lnTo>
                  <a:cubicBezTo>
                    <a:pt x="7964" y="1290"/>
                    <a:pt x="7964" y="1210"/>
                    <a:pt x="7899" y="1177"/>
                  </a:cubicBezTo>
                  <a:lnTo>
                    <a:pt x="7304" y="856"/>
                  </a:lnTo>
                  <a:cubicBezTo>
                    <a:pt x="7256" y="823"/>
                    <a:pt x="7240" y="791"/>
                    <a:pt x="7256" y="743"/>
                  </a:cubicBezTo>
                  <a:lnTo>
                    <a:pt x="7465" y="100"/>
                  </a:lnTo>
                  <a:cubicBezTo>
                    <a:pt x="7479" y="56"/>
                    <a:pt x="7430" y="1"/>
                    <a:pt x="7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a:off x="1901964" y="3833157"/>
              <a:ext cx="170078" cy="108501"/>
            </a:xfrm>
            <a:custGeom>
              <a:rect b="b" l="l" r="r" t="t"/>
              <a:pathLst>
                <a:path extrusionOk="0" h="2310" w="3621">
                  <a:moveTo>
                    <a:pt x="3469" y="1"/>
                  </a:moveTo>
                  <a:cubicBezTo>
                    <a:pt x="3456" y="1"/>
                    <a:pt x="3442" y="4"/>
                    <a:pt x="3427" y="9"/>
                  </a:cubicBezTo>
                  <a:cubicBezTo>
                    <a:pt x="3105" y="90"/>
                    <a:pt x="2784" y="186"/>
                    <a:pt x="2462" y="331"/>
                  </a:cubicBezTo>
                  <a:cubicBezTo>
                    <a:pt x="2140" y="460"/>
                    <a:pt x="1851" y="621"/>
                    <a:pt x="1561" y="814"/>
                  </a:cubicBezTo>
                  <a:cubicBezTo>
                    <a:pt x="1287" y="991"/>
                    <a:pt x="998" y="1184"/>
                    <a:pt x="741" y="1409"/>
                  </a:cubicBezTo>
                  <a:cubicBezTo>
                    <a:pt x="499" y="1634"/>
                    <a:pt x="258" y="1876"/>
                    <a:pt x="33" y="2133"/>
                  </a:cubicBezTo>
                  <a:cubicBezTo>
                    <a:pt x="17" y="2181"/>
                    <a:pt x="1" y="2229"/>
                    <a:pt x="17" y="2246"/>
                  </a:cubicBezTo>
                  <a:cubicBezTo>
                    <a:pt x="38" y="2288"/>
                    <a:pt x="81" y="2310"/>
                    <a:pt x="126" y="2310"/>
                  </a:cubicBezTo>
                  <a:cubicBezTo>
                    <a:pt x="149" y="2310"/>
                    <a:pt x="172" y="2305"/>
                    <a:pt x="194" y="2294"/>
                  </a:cubicBezTo>
                  <a:cubicBezTo>
                    <a:pt x="483" y="2117"/>
                    <a:pt x="741" y="1924"/>
                    <a:pt x="1014" y="1747"/>
                  </a:cubicBezTo>
                  <a:cubicBezTo>
                    <a:pt x="1304" y="1570"/>
                    <a:pt x="1561" y="1393"/>
                    <a:pt x="1851" y="1232"/>
                  </a:cubicBezTo>
                  <a:cubicBezTo>
                    <a:pt x="2124" y="1039"/>
                    <a:pt x="2414" y="878"/>
                    <a:pt x="2687" y="717"/>
                  </a:cubicBezTo>
                  <a:lnTo>
                    <a:pt x="3540" y="235"/>
                  </a:lnTo>
                  <a:cubicBezTo>
                    <a:pt x="3572" y="219"/>
                    <a:pt x="3620" y="170"/>
                    <a:pt x="3588" y="106"/>
                  </a:cubicBezTo>
                  <a:cubicBezTo>
                    <a:pt x="3575" y="53"/>
                    <a:pt x="3529" y="1"/>
                    <a:pt x="34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a:off x="2012297" y="3530764"/>
              <a:ext cx="93705" cy="82808"/>
            </a:xfrm>
            <a:custGeom>
              <a:rect b="b" l="l" r="r" t="t"/>
              <a:pathLst>
                <a:path extrusionOk="0" h="1763" w="1995">
                  <a:moveTo>
                    <a:pt x="987" y="0"/>
                  </a:moveTo>
                  <a:cubicBezTo>
                    <a:pt x="879" y="0"/>
                    <a:pt x="768" y="20"/>
                    <a:pt x="660" y="61"/>
                  </a:cubicBezTo>
                  <a:cubicBezTo>
                    <a:pt x="225" y="254"/>
                    <a:pt x="0" y="769"/>
                    <a:pt x="177" y="1219"/>
                  </a:cubicBezTo>
                  <a:cubicBezTo>
                    <a:pt x="313" y="1552"/>
                    <a:pt x="647" y="1763"/>
                    <a:pt x="999" y="1763"/>
                  </a:cubicBezTo>
                  <a:cubicBezTo>
                    <a:pt x="1106" y="1763"/>
                    <a:pt x="1214" y="1743"/>
                    <a:pt x="1319" y="1702"/>
                  </a:cubicBezTo>
                  <a:cubicBezTo>
                    <a:pt x="1770" y="1509"/>
                    <a:pt x="1995" y="1010"/>
                    <a:pt x="1802" y="544"/>
                  </a:cubicBezTo>
                  <a:cubicBezTo>
                    <a:pt x="1666" y="211"/>
                    <a:pt x="1341" y="0"/>
                    <a:pt x="9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a:off x="1685855" y="3343588"/>
              <a:ext cx="819110" cy="732591"/>
            </a:xfrm>
            <a:custGeom>
              <a:rect b="b" l="l" r="r" t="t"/>
              <a:pathLst>
                <a:path extrusionOk="0" h="15597" w="17439">
                  <a:moveTo>
                    <a:pt x="10055" y="1102"/>
                  </a:moveTo>
                  <a:lnTo>
                    <a:pt x="10039" y="1199"/>
                  </a:lnTo>
                  <a:lnTo>
                    <a:pt x="9926" y="1585"/>
                  </a:lnTo>
                  <a:lnTo>
                    <a:pt x="9926" y="1601"/>
                  </a:lnTo>
                  <a:cubicBezTo>
                    <a:pt x="9894" y="1697"/>
                    <a:pt x="9942" y="1826"/>
                    <a:pt x="10039" y="1874"/>
                  </a:cubicBezTo>
                  <a:lnTo>
                    <a:pt x="10200" y="1955"/>
                  </a:lnTo>
                  <a:lnTo>
                    <a:pt x="10489" y="2116"/>
                  </a:lnTo>
                  <a:lnTo>
                    <a:pt x="3492" y="4963"/>
                  </a:lnTo>
                  <a:lnTo>
                    <a:pt x="3588" y="4625"/>
                  </a:lnTo>
                  <a:lnTo>
                    <a:pt x="3652" y="4448"/>
                  </a:lnTo>
                  <a:cubicBezTo>
                    <a:pt x="3668" y="4352"/>
                    <a:pt x="3620" y="4223"/>
                    <a:pt x="3524" y="4175"/>
                  </a:cubicBezTo>
                  <a:lnTo>
                    <a:pt x="3508" y="4175"/>
                  </a:lnTo>
                  <a:lnTo>
                    <a:pt x="3138" y="3966"/>
                  </a:lnTo>
                  <a:lnTo>
                    <a:pt x="3073" y="3933"/>
                  </a:lnTo>
                  <a:lnTo>
                    <a:pt x="10055" y="1102"/>
                  </a:lnTo>
                  <a:close/>
                  <a:moveTo>
                    <a:pt x="11303" y="4197"/>
                  </a:moveTo>
                  <a:cubicBezTo>
                    <a:pt x="11819" y="4197"/>
                    <a:pt x="12307" y="4477"/>
                    <a:pt x="12758" y="4818"/>
                  </a:cubicBezTo>
                  <a:cubicBezTo>
                    <a:pt x="12838" y="4883"/>
                    <a:pt x="12902" y="4931"/>
                    <a:pt x="12983" y="4995"/>
                  </a:cubicBezTo>
                  <a:cubicBezTo>
                    <a:pt x="13015" y="5011"/>
                    <a:pt x="13063" y="5059"/>
                    <a:pt x="13079" y="5076"/>
                  </a:cubicBezTo>
                  <a:cubicBezTo>
                    <a:pt x="13144" y="5108"/>
                    <a:pt x="13208" y="5172"/>
                    <a:pt x="13256" y="5236"/>
                  </a:cubicBezTo>
                  <a:cubicBezTo>
                    <a:pt x="13133" y="5290"/>
                    <a:pt x="13024" y="5312"/>
                    <a:pt x="12923" y="5312"/>
                  </a:cubicBezTo>
                  <a:cubicBezTo>
                    <a:pt x="12722" y="5312"/>
                    <a:pt x="12554" y="5226"/>
                    <a:pt x="12371" y="5140"/>
                  </a:cubicBezTo>
                  <a:cubicBezTo>
                    <a:pt x="12218" y="5058"/>
                    <a:pt x="12051" y="4963"/>
                    <a:pt x="11871" y="4963"/>
                  </a:cubicBezTo>
                  <a:cubicBezTo>
                    <a:pt x="11769" y="4963"/>
                    <a:pt x="11662" y="4994"/>
                    <a:pt x="11551" y="5076"/>
                  </a:cubicBezTo>
                  <a:cubicBezTo>
                    <a:pt x="11358" y="5220"/>
                    <a:pt x="11245" y="5429"/>
                    <a:pt x="11165" y="5639"/>
                  </a:cubicBezTo>
                  <a:cubicBezTo>
                    <a:pt x="11149" y="5671"/>
                    <a:pt x="11133" y="5719"/>
                    <a:pt x="11117" y="5783"/>
                  </a:cubicBezTo>
                  <a:cubicBezTo>
                    <a:pt x="10821" y="6420"/>
                    <a:pt x="10116" y="6839"/>
                    <a:pt x="9416" y="6839"/>
                  </a:cubicBezTo>
                  <a:cubicBezTo>
                    <a:pt x="9355" y="6839"/>
                    <a:pt x="9295" y="6835"/>
                    <a:pt x="9235" y="6829"/>
                  </a:cubicBezTo>
                  <a:lnTo>
                    <a:pt x="9235" y="6797"/>
                  </a:lnTo>
                  <a:cubicBezTo>
                    <a:pt x="9267" y="6716"/>
                    <a:pt x="9283" y="6668"/>
                    <a:pt x="9299" y="6604"/>
                  </a:cubicBezTo>
                  <a:cubicBezTo>
                    <a:pt x="9315" y="6523"/>
                    <a:pt x="9347" y="6459"/>
                    <a:pt x="9379" y="6379"/>
                  </a:cubicBezTo>
                  <a:lnTo>
                    <a:pt x="9395" y="6298"/>
                  </a:lnTo>
                  <a:lnTo>
                    <a:pt x="9395" y="6282"/>
                  </a:lnTo>
                  <a:cubicBezTo>
                    <a:pt x="9428" y="6234"/>
                    <a:pt x="9444" y="6186"/>
                    <a:pt x="9444" y="6137"/>
                  </a:cubicBezTo>
                  <a:cubicBezTo>
                    <a:pt x="9508" y="5960"/>
                    <a:pt x="9556" y="5783"/>
                    <a:pt x="9637" y="5590"/>
                  </a:cubicBezTo>
                  <a:cubicBezTo>
                    <a:pt x="9669" y="5558"/>
                    <a:pt x="9685" y="5494"/>
                    <a:pt x="9701" y="5462"/>
                  </a:cubicBezTo>
                  <a:cubicBezTo>
                    <a:pt x="9717" y="5413"/>
                    <a:pt x="9749" y="5349"/>
                    <a:pt x="9765" y="5317"/>
                  </a:cubicBezTo>
                  <a:lnTo>
                    <a:pt x="9830" y="5188"/>
                  </a:lnTo>
                  <a:cubicBezTo>
                    <a:pt x="9846" y="5156"/>
                    <a:pt x="9878" y="5092"/>
                    <a:pt x="9910" y="5059"/>
                  </a:cubicBezTo>
                  <a:cubicBezTo>
                    <a:pt x="9926" y="5011"/>
                    <a:pt x="9942" y="4995"/>
                    <a:pt x="9958" y="4947"/>
                  </a:cubicBezTo>
                  <a:cubicBezTo>
                    <a:pt x="9991" y="4931"/>
                    <a:pt x="10007" y="4915"/>
                    <a:pt x="10023" y="4866"/>
                  </a:cubicBezTo>
                  <a:cubicBezTo>
                    <a:pt x="10039" y="4850"/>
                    <a:pt x="10071" y="4818"/>
                    <a:pt x="10087" y="4802"/>
                  </a:cubicBezTo>
                  <a:lnTo>
                    <a:pt x="10103" y="4770"/>
                  </a:lnTo>
                  <a:cubicBezTo>
                    <a:pt x="10119" y="4754"/>
                    <a:pt x="10151" y="4706"/>
                    <a:pt x="10168" y="4689"/>
                  </a:cubicBezTo>
                  <a:lnTo>
                    <a:pt x="10248" y="4609"/>
                  </a:lnTo>
                  <a:lnTo>
                    <a:pt x="10280" y="4577"/>
                  </a:lnTo>
                  <a:cubicBezTo>
                    <a:pt x="10312" y="4561"/>
                    <a:pt x="10328" y="4529"/>
                    <a:pt x="10345" y="4529"/>
                  </a:cubicBezTo>
                  <a:cubicBezTo>
                    <a:pt x="10361" y="4513"/>
                    <a:pt x="10409" y="4496"/>
                    <a:pt x="10441" y="4480"/>
                  </a:cubicBezTo>
                  <a:cubicBezTo>
                    <a:pt x="10489" y="4448"/>
                    <a:pt x="10521" y="4432"/>
                    <a:pt x="10570" y="4400"/>
                  </a:cubicBezTo>
                  <a:cubicBezTo>
                    <a:pt x="10819" y="4257"/>
                    <a:pt x="11064" y="4197"/>
                    <a:pt x="11303" y="4197"/>
                  </a:cubicBezTo>
                  <a:close/>
                  <a:moveTo>
                    <a:pt x="11869" y="5278"/>
                  </a:moveTo>
                  <a:cubicBezTo>
                    <a:pt x="11955" y="5278"/>
                    <a:pt x="12052" y="5324"/>
                    <a:pt x="12211" y="5413"/>
                  </a:cubicBezTo>
                  <a:cubicBezTo>
                    <a:pt x="12403" y="5515"/>
                    <a:pt x="12633" y="5641"/>
                    <a:pt x="12922" y="5641"/>
                  </a:cubicBezTo>
                  <a:cubicBezTo>
                    <a:pt x="13092" y="5641"/>
                    <a:pt x="13283" y="5597"/>
                    <a:pt x="13498" y="5478"/>
                  </a:cubicBezTo>
                  <a:cubicBezTo>
                    <a:pt x="13948" y="5880"/>
                    <a:pt x="14382" y="6314"/>
                    <a:pt x="14784" y="6749"/>
                  </a:cubicBezTo>
                  <a:cubicBezTo>
                    <a:pt x="14849" y="6829"/>
                    <a:pt x="14929" y="6877"/>
                    <a:pt x="14994" y="6974"/>
                  </a:cubicBezTo>
                  <a:lnTo>
                    <a:pt x="15090" y="7215"/>
                  </a:lnTo>
                  <a:cubicBezTo>
                    <a:pt x="13498" y="7456"/>
                    <a:pt x="11937" y="7826"/>
                    <a:pt x="10409" y="8373"/>
                  </a:cubicBezTo>
                  <a:cubicBezTo>
                    <a:pt x="10023" y="8068"/>
                    <a:pt x="9588" y="7714"/>
                    <a:pt x="9074" y="7344"/>
                  </a:cubicBezTo>
                  <a:lnTo>
                    <a:pt x="9138" y="7103"/>
                  </a:lnTo>
                  <a:cubicBezTo>
                    <a:pt x="9235" y="7135"/>
                    <a:pt x="9347" y="7135"/>
                    <a:pt x="9444" y="7135"/>
                  </a:cubicBezTo>
                  <a:cubicBezTo>
                    <a:pt x="10248" y="7135"/>
                    <a:pt x="11052" y="6652"/>
                    <a:pt x="11390" y="5896"/>
                  </a:cubicBezTo>
                  <a:cubicBezTo>
                    <a:pt x="11406" y="5864"/>
                    <a:pt x="11438" y="5799"/>
                    <a:pt x="11455" y="5767"/>
                  </a:cubicBezTo>
                  <a:cubicBezTo>
                    <a:pt x="11535" y="5574"/>
                    <a:pt x="11599" y="5413"/>
                    <a:pt x="11712" y="5333"/>
                  </a:cubicBezTo>
                  <a:cubicBezTo>
                    <a:pt x="11768" y="5296"/>
                    <a:pt x="11816" y="5278"/>
                    <a:pt x="11869" y="5278"/>
                  </a:cubicBezTo>
                  <a:close/>
                  <a:moveTo>
                    <a:pt x="5174" y="5565"/>
                  </a:moveTo>
                  <a:cubicBezTo>
                    <a:pt x="5245" y="5565"/>
                    <a:pt x="5330" y="5576"/>
                    <a:pt x="5422" y="5606"/>
                  </a:cubicBezTo>
                  <a:cubicBezTo>
                    <a:pt x="5438" y="5606"/>
                    <a:pt x="5454" y="5606"/>
                    <a:pt x="5470" y="5623"/>
                  </a:cubicBezTo>
                  <a:cubicBezTo>
                    <a:pt x="5583" y="5639"/>
                    <a:pt x="5679" y="5687"/>
                    <a:pt x="5792" y="5719"/>
                  </a:cubicBezTo>
                  <a:cubicBezTo>
                    <a:pt x="5840" y="5735"/>
                    <a:pt x="5905" y="5767"/>
                    <a:pt x="5953" y="5783"/>
                  </a:cubicBezTo>
                  <a:cubicBezTo>
                    <a:pt x="5985" y="5783"/>
                    <a:pt x="6001" y="5799"/>
                    <a:pt x="6033" y="5816"/>
                  </a:cubicBezTo>
                  <a:cubicBezTo>
                    <a:pt x="6130" y="5864"/>
                    <a:pt x="6210" y="5880"/>
                    <a:pt x="6275" y="5928"/>
                  </a:cubicBezTo>
                  <a:cubicBezTo>
                    <a:pt x="6307" y="5928"/>
                    <a:pt x="6323" y="5944"/>
                    <a:pt x="6323" y="5944"/>
                  </a:cubicBezTo>
                  <a:cubicBezTo>
                    <a:pt x="6387" y="5976"/>
                    <a:pt x="6468" y="6025"/>
                    <a:pt x="6548" y="6057"/>
                  </a:cubicBezTo>
                  <a:cubicBezTo>
                    <a:pt x="6596" y="6105"/>
                    <a:pt x="6661" y="6137"/>
                    <a:pt x="6741" y="6186"/>
                  </a:cubicBezTo>
                  <a:cubicBezTo>
                    <a:pt x="6918" y="6282"/>
                    <a:pt x="7127" y="6411"/>
                    <a:pt x="7352" y="6539"/>
                  </a:cubicBezTo>
                  <a:cubicBezTo>
                    <a:pt x="7385" y="6572"/>
                    <a:pt x="7433" y="6604"/>
                    <a:pt x="7465" y="6620"/>
                  </a:cubicBezTo>
                  <a:cubicBezTo>
                    <a:pt x="7513" y="6652"/>
                    <a:pt x="7545" y="6684"/>
                    <a:pt x="7594" y="6700"/>
                  </a:cubicBezTo>
                  <a:cubicBezTo>
                    <a:pt x="7481" y="6990"/>
                    <a:pt x="7352" y="7231"/>
                    <a:pt x="7127" y="7408"/>
                  </a:cubicBezTo>
                  <a:cubicBezTo>
                    <a:pt x="6865" y="7633"/>
                    <a:pt x="6546" y="7741"/>
                    <a:pt x="6250" y="7741"/>
                  </a:cubicBezTo>
                  <a:cubicBezTo>
                    <a:pt x="6164" y="7741"/>
                    <a:pt x="6081" y="7732"/>
                    <a:pt x="6001" y="7714"/>
                  </a:cubicBezTo>
                  <a:cubicBezTo>
                    <a:pt x="5937" y="7698"/>
                    <a:pt x="5872" y="7666"/>
                    <a:pt x="5824" y="7666"/>
                  </a:cubicBezTo>
                  <a:cubicBezTo>
                    <a:pt x="5663" y="7633"/>
                    <a:pt x="5470" y="7569"/>
                    <a:pt x="5293" y="7569"/>
                  </a:cubicBezTo>
                  <a:cubicBezTo>
                    <a:pt x="5282" y="7569"/>
                    <a:pt x="5270" y="7568"/>
                    <a:pt x="5259" y="7568"/>
                  </a:cubicBezTo>
                  <a:cubicBezTo>
                    <a:pt x="4803" y="7568"/>
                    <a:pt x="4647" y="7881"/>
                    <a:pt x="4537" y="8116"/>
                  </a:cubicBezTo>
                  <a:cubicBezTo>
                    <a:pt x="4473" y="8212"/>
                    <a:pt x="4425" y="8309"/>
                    <a:pt x="4344" y="8389"/>
                  </a:cubicBezTo>
                  <a:cubicBezTo>
                    <a:pt x="4187" y="8567"/>
                    <a:pt x="3996" y="8636"/>
                    <a:pt x="3811" y="8636"/>
                  </a:cubicBezTo>
                  <a:cubicBezTo>
                    <a:pt x="3712" y="8636"/>
                    <a:pt x="3614" y="8616"/>
                    <a:pt x="3524" y="8582"/>
                  </a:cubicBezTo>
                  <a:cubicBezTo>
                    <a:pt x="3572" y="8534"/>
                    <a:pt x="3572" y="8502"/>
                    <a:pt x="3588" y="8438"/>
                  </a:cubicBezTo>
                  <a:cubicBezTo>
                    <a:pt x="3588" y="8389"/>
                    <a:pt x="3604" y="8341"/>
                    <a:pt x="3604" y="8293"/>
                  </a:cubicBezTo>
                  <a:cubicBezTo>
                    <a:pt x="3652" y="8052"/>
                    <a:pt x="3717" y="7810"/>
                    <a:pt x="3749" y="7569"/>
                  </a:cubicBezTo>
                  <a:lnTo>
                    <a:pt x="3749" y="7553"/>
                  </a:lnTo>
                  <a:cubicBezTo>
                    <a:pt x="3781" y="7376"/>
                    <a:pt x="3845" y="7183"/>
                    <a:pt x="3894" y="7006"/>
                  </a:cubicBezTo>
                  <a:cubicBezTo>
                    <a:pt x="3990" y="6700"/>
                    <a:pt x="4344" y="5703"/>
                    <a:pt x="5068" y="5574"/>
                  </a:cubicBezTo>
                  <a:cubicBezTo>
                    <a:pt x="5097" y="5568"/>
                    <a:pt x="5133" y="5565"/>
                    <a:pt x="5174" y="5565"/>
                  </a:cubicBezTo>
                  <a:close/>
                  <a:moveTo>
                    <a:pt x="12629" y="1311"/>
                  </a:moveTo>
                  <a:cubicBezTo>
                    <a:pt x="12677" y="1311"/>
                    <a:pt x="12741" y="1343"/>
                    <a:pt x="12758" y="1392"/>
                  </a:cubicBezTo>
                  <a:lnTo>
                    <a:pt x="14688" y="6153"/>
                  </a:lnTo>
                  <a:cubicBezTo>
                    <a:pt x="14350" y="5816"/>
                    <a:pt x="13980" y="5478"/>
                    <a:pt x="13642" y="5156"/>
                  </a:cubicBezTo>
                  <a:cubicBezTo>
                    <a:pt x="13514" y="5059"/>
                    <a:pt x="13401" y="4947"/>
                    <a:pt x="13304" y="4850"/>
                  </a:cubicBezTo>
                  <a:cubicBezTo>
                    <a:pt x="13224" y="4786"/>
                    <a:pt x="13160" y="4738"/>
                    <a:pt x="13079" y="4673"/>
                  </a:cubicBezTo>
                  <a:cubicBezTo>
                    <a:pt x="13015" y="4625"/>
                    <a:pt x="12951" y="4577"/>
                    <a:pt x="12902" y="4529"/>
                  </a:cubicBezTo>
                  <a:cubicBezTo>
                    <a:pt x="12774" y="4448"/>
                    <a:pt x="12677" y="4368"/>
                    <a:pt x="12564" y="4303"/>
                  </a:cubicBezTo>
                  <a:cubicBezTo>
                    <a:pt x="12371" y="4191"/>
                    <a:pt x="12178" y="4094"/>
                    <a:pt x="11969" y="4030"/>
                  </a:cubicBezTo>
                  <a:cubicBezTo>
                    <a:pt x="11953" y="4014"/>
                    <a:pt x="11921" y="4014"/>
                    <a:pt x="11873" y="3998"/>
                  </a:cubicBezTo>
                  <a:cubicBezTo>
                    <a:pt x="11808" y="3966"/>
                    <a:pt x="11760" y="3950"/>
                    <a:pt x="11696" y="3950"/>
                  </a:cubicBezTo>
                  <a:cubicBezTo>
                    <a:pt x="11648" y="3950"/>
                    <a:pt x="11631" y="3933"/>
                    <a:pt x="11599" y="3933"/>
                  </a:cubicBezTo>
                  <a:lnTo>
                    <a:pt x="11551" y="3933"/>
                  </a:lnTo>
                  <a:cubicBezTo>
                    <a:pt x="11519" y="3933"/>
                    <a:pt x="11471" y="3933"/>
                    <a:pt x="11406" y="3901"/>
                  </a:cubicBezTo>
                  <a:cubicBezTo>
                    <a:pt x="11359" y="3898"/>
                    <a:pt x="11311" y="3896"/>
                    <a:pt x="11263" y="3896"/>
                  </a:cubicBezTo>
                  <a:cubicBezTo>
                    <a:pt x="11096" y="3896"/>
                    <a:pt x="10921" y="3919"/>
                    <a:pt x="10747" y="3982"/>
                  </a:cubicBezTo>
                  <a:cubicBezTo>
                    <a:pt x="10731" y="3982"/>
                    <a:pt x="10682" y="4014"/>
                    <a:pt x="10666" y="4014"/>
                  </a:cubicBezTo>
                  <a:cubicBezTo>
                    <a:pt x="10586" y="4030"/>
                    <a:pt x="10521" y="4062"/>
                    <a:pt x="10441" y="4110"/>
                  </a:cubicBezTo>
                  <a:cubicBezTo>
                    <a:pt x="10409" y="4126"/>
                    <a:pt x="10345" y="4175"/>
                    <a:pt x="10312" y="4191"/>
                  </a:cubicBezTo>
                  <a:cubicBezTo>
                    <a:pt x="10264" y="4207"/>
                    <a:pt x="10232" y="4255"/>
                    <a:pt x="10184" y="4271"/>
                  </a:cubicBezTo>
                  <a:cubicBezTo>
                    <a:pt x="10184" y="4271"/>
                    <a:pt x="10168" y="4271"/>
                    <a:pt x="10168" y="4287"/>
                  </a:cubicBezTo>
                  <a:cubicBezTo>
                    <a:pt x="10119" y="4303"/>
                    <a:pt x="10103" y="4352"/>
                    <a:pt x="10071" y="4368"/>
                  </a:cubicBezTo>
                  <a:lnTo>
                    <a:pt x="10039" y="4384"/>
                  </a:lnTo>
                  <a:cubicBezTo>
                    <a:pt x="10007" y="4416"/>
                    <a:pt x="9991" y="4448"/>
                    <a:pt x="9942" y="4496"/>
                  </a:cubicBezTo>
                  <a:cubicBezTo>
                    <a:pt x="9910" y="4513"/>
                    <a:pt x="9878" y="4545"/>
                    <a:pt x="9862" y="4593"/>
                  </a:cubicBezTo>
                  <a:cubicBezTo>
                    <a:pt x="9846" y="4609"/>
                    <a:pt x="9830" y="4657"/>
                    <a:pt x="9781" y="4689"/>
                  </a:cubicBezTo>
                  <a:lnTo>
                    <a:pt x="9765" y="4706"/>
                  </a:lnTo>
                  <a:cubicBezTo>
                    <a:pt x="9749" y="4738"/>
                    <a:pt x="9717" y="4770"/>
                    <a:pt x="9701" y="4818"/>
                  </a:cubicBezTo>
                  <a:cubicBezTo>
                    <a:pt x="9669" y="4866"/>
                    <a:pt x="9621" y="4931"/>
                    <a:pt x="9605" y="4995"/>
                  </a:cubicBezTo>
                  <a:cubicBezTo>
                    <a:pt x="9588" y="5027"/>
                    <a:pt x="9540" y="5092"/>
                    <a:pt x="9524" y="5140"/>
                  </a:cubicBezTo>
                  <a:cubicBezTo>
                    <a:pt x="9508" y="5172"/>
                    <a:pt x="9476" y="5236"/>
                    <a:pt x="9444" y="5301"/>
                  </a:cubicBezTo>
                  <a:cubicBezTo>
                    <a:pt x="9428" y="5333"/>
                    <a:pt x="9395" y="5397"/>
                    <a:pt x="9379" y="5462"/>
                  </a:cubicBezTo>
                  <a:lnTo>
                    <a:pt x="9267" y="5751"/>
                  </a:lnTo>
                  <a:cubicBezTo>
                    <a:pt x="9235" y="5799"/>
                    <a:pt x="9218" y="5864"/>
                    <a:pt x="9202" y="5912"/>
                  </a:cubicBezTo>
                  <a:lnTo>
                    <a:pt x="9202" y="5944"/>
                  </a:lnTo>
                  <a:cubicBezTo>
                    <a:pt x="9154" y="6041"/>
                    <a:pt x="9138" y="6137"/>
                    <a:pt x="9106" y="6218"/>
                  </a:cubicBezTo>
                  <a:lnTo>
                    <a:pt x="9074" y="6298"/>
                  </a:lnTo>
                  <a:cubicBezTo>
                    <a:pt x="9025" y="6507"/>
                    <a:pt x="8961" y="6700"/>
                    <a:pt x="8897" y="6926"/>
                  </a:cubicBezTo>
                  <a:cubicBezTo>
                    <a:pt x="8881" y="7022"/>
                    <a:pt x="8865" y="7103"/>
                    <a:pt x="8816" y="7199"/>
                  </a:cubicBezTo>
                  <a:cubicBezTo>
                    <a:pt x="8511" y="6990"/>
                    <a:pt x="8221" y="6781"/>
                    <a:pt x="7899" y="6588"/>
                  </a:cubicBezTo>
                  <a:cubicBezTo>
                    <a:pt x="6646" y="5747"/>
                    <a:pt x="5743" y="5339"/>
                    <a:pt x="5181" y="5339"/>
                  </a:cubicBezTo>
                  <a:cubicBezTo>
                    <a:pt x="5130" y="5339"/>
                    <a:pt x="5081" y="5342"/>
                    <a:pt x="5036" y="5349"/>
                  </a:cubicBezTo>
                  <a:cubicBezTo>
                    <a:pt x="4135" y="5494"/>
                    <a:pt x="3717" y="6636"/>
                    <a:pt x="3604" y="7006"/>
                  </a:cubicBezTo>
                  <a:cubicBezTo>
                    <a:pt x="3588" y="7070"/>
                    <a:pt x="3572" y="7119"/>
                    <a:pt x="3556" y="7199"/>
                  </a:cubicBezTo>
                  <a:cubicBezTo>
                    <a:pt x="3492" y="7408"/>
                    <a:pt x="3427" y="7601"/>
                    <a:pt x="3395" y="7826"/>
                  </a:cubicBezTo>
                  <a:lnTo>
                    <a:pt x="3395" y="7842"/>
                  </a:lnTo>
                  <a:cubicBezTo>
                    <a:pt x="3363" y="7907"/>
                    <a:pt x="3363" y="7955"/>
                    <a:pt x="3347" y="8003"/>
                  </a:cubicBezTo>
                  <a:lnTo>
                    <a:pt x="3282" y="8373"/>
                  </a:lnTo>
                  <a:cubicBezTo>
                    <a:pt x="3266" y="8470"/>
                    <a:pt x="3250" y="8599"/>
                    <a:pt x="3250" y="8695"/>
                  </a:cubicBezTo>
                  <a:lnTo>
                    <a:pt x="3250" y="8711"/>
                  </a:lnTo>
                  <a:cubicBezTo>
                    <a:pt x="3170" y="9274"/>
                    <a:pt x="3122" y="9853"/>
                    <a:pt x="3122" y="10497"/>
                  </a:cubicBezTo>
                  <a:lnTo>
                    <a:pt x="1320" y="6057"/>
                  </a:lnTo>
                  <a:cubicBezTo>
                    <a:pt x="1304" y="5993"/>
                    <a:pt x="1320" y="5912"/>
                    <a:pt x="1384" y="5896"/>
                  </a:cubicBezTo>
                  <a:lnTo>
                    <a:pt x="3122" y="5188"/>
                  </a:lnTo>
                  <a:cubicBezTo>
                    <a:pt x="3122" y="5204"/>
                    <a:pt x="3170" y="5220"/>
                    <a:pt x="3186" y="5253"/>
                  </a:cubicBezTo>
                  <a:cubicBezTo>
                    <a:pt x="3218" y="5301"/>
                    <a:pt x="3282" y="5317"/>
                    <a:pt x="3347" y="5317"/>
                  </a:cubicBezTo>
                  <a:cubicBezTo>
                    <a:pt x="3363" y="5317"/>
                    <a:pt x="3411" y="5317"/>
                    <a:pt x="3427" y="5301"/>
                  </a:cubicBezTo>
                  <a:lnTo>
                    <a:pt x="10731" y="2341"/>
                  </a:lnTo>
                  <a:cubicBezTo>
                    <a:pt x="10811" y="2309"/>
                    <a:pt x="10859" y="2212"/>
                    <a:pt x="10859" y="2148"/>
                  </a:cubicBezTo>
                  <a:cubicBezTo>
                    <a:pt x="10859" y="2100"/>
                    <a:pt x="10859" y="2067"/>
                    <a:pt x="10843" y="2019"/>
                  </a:cubicBezTo>
                  <a:lnTo>
                    <a:pt x="12597" y="1311"/>
                  </a:lnTo>
                  <a:close/>
                  <a:moveTo>
                    <a:pt x="7899" y="6926"/>
                  </a:moveTo>
                  <a:cubicBezTo>
                    <a:pt x="8173" y="7135"/>
                    <a:pt x="8446" y="7312"/>
                    <a:pt x="8736" y="7505"/>
                  </a:cubicBezTo>
                  <a:cubicBezTo>
                    <a:pt x="8832" y="7569"/>
                    <a:pt x="8913" y="7649"/>
                    <a:pt x="9025" y="7714"/>
                  </a:cubicBezTo>
                  <a:cubicBezTo>
                    <a:pt x="9395" y="7987"/>
                    <a:pt x="9765" y="8277"/>
                    <a:pt x="10087" y="8518"/>
                  </a:cubicBezTo>
                  <a:cubicBezTo>
                    <a:pt x="9862" y="8599"/>
                    <a:pt x="9637" y="8679"/>
                    <a:pt x="9444" y="8759"/>
                  </a:cubicBezTo>
                  <a:cubicBezTo>
                    <a:pt x="9218" y="8840"/>
                    <a:pt x="8977" y="8936"/>
                    <a:pt x="8752" y="9033"/>
                  </a:cubicBezTo>
                  <a:lnTo>
                    <a:pt x="8462" y="9162"/>
                  </a:lnTo>
                  <a:cubicBezTo>
                    <a:pt x="6789" y="9886"/>
                    <a:pt x="5181" y="10786"/>
                    <a:pt x="3685" y="11848"/>
                  </a:cubicBezTo>
                  <a:lnTo>
                    <a:pt x="3443" y="11253"/>
                  </a:lnTo>
                  <a:cubicBezTo>
                    <a:pt x="3411" y="10384"/>
                    <a:pt x="3443" y="9628"/>
                    <a:pt x="3524" y="8904"/>
                  </a:cubicBezTo>
                  <a:cubicBezTo>
                    <a:pt x="3636" y="8936"/>
                    <a:pt x="3749" y="8952"/>
                    <a:pt x="3845" y="8952"/>
                  </a:cubicBezTo>
                  <a:cubicBezTo>
                    <a:pt x="4135" y="8952"/>
                    <a:pt x="4408" y="8840"/>
                    <a:pt x="4618" y="8615"/>
                  </a:cubicBezTo>
                  <a:cubicBezTo>
                    <a:pt x="4714" y="8502"/>
                    <a:pt x="4778" y="8373"/>
                    <a:pt x="4843" y="8261"/>
                  </a:cubicBezTo>
                  <a:cubicBezTo>
                    <a:pt x="4948" y="8004"/>
                    <a:pt x="5026" y="7889"/>
                    <a:pt x="5247" y="7889"/>
                  </a:cubicBezTo>
                  <a:cubicBezTo>
                    <a:pt x="5262" y="7889"/>
                    <a:pt x="5277" y="7890"/>
                    <a:pt x="5293" y="7891"/>
                  </a:cubicBezTo>
                  <a:cubicBezTo>
                    <a:pt x="5438" y="7891"/>
                    <a:pt x="5599" y="7939"/>
                    <a:pt x="5744" y="7987"/>
                  </a:cubicBezTo>
                  <a:cubicBezTo>
                    <a:pt x="5808" y="8019"/>
                    <a:pt x="5856" y="8036"/>
                    <a:pt x="5937" y="8052"/>
                  </a:cubicBezTo>
                  <a:cubicBezTo>
                    <a:pt x="6051" y="8083"/>
                    <a:pt x="6168" y="8098"/>
                    <a:pt x="6287" y="8098"/>
                  </a:cubicBezTo>
                  <a:cubicBezTo>
                    <a:pt x="6656" y="8098"/>
                    <a:pt x="7036" y="7953"/>
                    <a:pt x="7352" y="7698"/>
                  </a:cubicBezTo>
                  <a:cubicBezTo>
                    <a:pt x="7594" y="7489"/>
                    <a:pt x="7771" y="7231"/>
                    <a:pt x="7899" y="6926"/>
                  </a:cubicBezTo>
                  <a:close/>
                  <a:moveTo>
                    <a:pt x="15541" y="8229"/>
                  </a:moveTo>
                  <a:lnTo>
                    <a:pt x="16071" y="9580"/>
                  </a:lnTo>
                  <a:cubicBezTo>
                    <a:pt x="16104" y="9644"/>
                    <a:pt x="16071" y="9725"/>
                    <a:pt x="16023" y="9741"/>
                  </a:cubicBezTo>
                  <a:lnTo>
                    <a:pt x="6049" y="13779"/>
                  </a:lnTo>
                  <a:cubicBezTo>
                    <a:pt x="6130" y="13119"/>
                    <a:pt x="6693" y="12492"/>
                    <a:pt x="7513" y="12170"/>
                  </a:cubicBezTo>
                  <a:cubicBezTo>
                    <a:pt x="7626" y="12138"/>
                    <a:pt x="7755" y="12089"/>
                    <a:pt x="7899" y="12057"/>
                  </a:cubicBezTo>
                  <a:cubicBezTo>
                    <a:pt x="8269" y="11961"/>
                    <a:pt x="8704" y="11832"/>
                    <a:pt x="8913" y="11494"/>
                  </a:cubicBezTo>
                  <a:cubicBezTo>
                    <a:pt x="9025" y="11333"/>
                    <a:pt x="9106" y="11172"/>
                    <a:pt x="9154" y="11028"/>
                  </a:cubicBezTo>
                  <a:cubicBezTo>
                    <a:pt x="9267" y="10802"/>
                    <a:pt x="9363" y="10609"/>
                    <a:pt x="9524" y="10400"/>
                  </a:cubicBezTo>
                  <a:cubicBezTo>
                    <a:pt x="10151" y="9660"/>
                    <a:pt x="11004" y="9322"/>
                    <a:pt x="11776" y="9081"/>
                  </a:cubicBezTo>
                  <a:cubicBezTo>
                    <a:pt x="12098" y="8969"/>
                    <a:pt x="12436" y="8872"/>
                    <a:pt x="12758" y="8792"/>
                  </a:cubicBezTo>
                  <a:cubicBezTo>
                    <a:pt x="13658" y="8534"/>
                    <a:pt x="14608" y="8357"/>
                    <a:pt x="15541" y="8229"/>
                  </a:cubicBezTo>
                  <a:close/>
                  <a:moveTo>
                    <a:pt x="15219" y="7473"/>
                  </a:moveTo>
                  <a:lnTo>
                    <a:pt x="15396" y="7891"/>
                  </a:lnTo>
                  <a:cubicBezTo>
                    <a:pt x="14479" y="8036"/>
                    <a:pt x="13562" y="8229"/>
                    <a:pt x="12661" y="8470"/>
                  </a:cubicBezTo>
                  <a:cubicBezTo>
                    <a:pt x="12339" y="8582"/>
                    <a:pt x="12001" y="8647"/>
                    <a:pt x="11680" y="8776"/>
                  </a:cubicBezTo>
                  <a:cubicBezTo>
                    <a:pt x="10908" y="9017"/>
                    <a:pt x="9958" y="9403"/>
                    <a:pt x="9283" y="10207"/>
                  </a:cubicBezTo>
                  <a:cubicBezTo>
                    <a:pt x="9106" y="10432"/>
                    <a:pt x="8977" y="10674"/>
                    <a:pt x="8881" y="10883"/>
                  </a:cubicBezTo>
                  <a:cubicBezTo>
                    <a:pt x="8800" y="11044"/>
                    <a:pt x="8736" y="11189"/>
                    <a:pt x="8655" y="11317"/>
                  </a:cubicBezTo>
                  <a:cubicBezTo>
                    <a:pt x="8495" y="11559"/>
                    <a:pt x="8157" y="11655"/>
                    <a:pt x="7819" y="11735"/>
                  </a:cubicBezTo>
                  <a:cubicBezTo>
                    <a:pt x="7658" y="11768"/>
                    <a:pt x="7513" y="11816"/>
                    <a:pt x="7385" y="11880"/>
                  </a:cubicBezTo>
                  <a:cubicBezTo>
                    <a:pt x="6387" y="12282"/>
                    <a:pt x="5744" y="13055"/>
                    <a:pt x="5728" y="13907"/>
                  </a:cubicBezTo>
                  <a:lnTo>
                    <a:pt x="4795" y="14261"/>
                  </a:lnTo>
                  <a:cubicBezTo>
                    <a:pt x="4784" y="14261"/>
                    <a:pt x="4773" y="14275"/>
                    <a:pt x="4753" y="14275"/>
                  </a:cubicBezTo>
                  <a:cubicBezTo>
                    <a:pt x="4743" y="14275"/>
                    <a:pt x="4730" y="14272"/>
                    <a:pt x="4714" y="14261"/>
                  </a:cubicBezTo>
                  <a:cubicBezTo>
                    <a:pt x="4682" y="14261"/>
                    <a:pt x="4634" y="14229"/>
                    <a:pt x="4634" y="14181"/>
                  </a:cubicBezTo>
                  <a:lnTo>
                    <a:pt x="3926" y="12443"/>
                  </a:lnTo>
                  <a:lnTo>
                    <a:pt x="3813" y="12154"/>
                  </a:lnTo>
                  <a:lnTo>
                    <a:pt x="3797" y="12138"/>
                  </a:lnTo>
                  <a:cubicBezTo>
                    <a:pt x="5374" y="11012"/>
                    <a:pt x="7063" y="10062"/>
                    <a:pt x="8865" y="9306"/>
                  </a:cubicBezTo>
                  <a:cubicBezTo>
                    <a:pt x="9058" y="9194"/>
                    <a:pt x="9283" y="9113"/>
                    <a:pt x="9508" y="9033"/>
                  </a:cubicBezTo>
                  <a:cubicBezTo>
                    <a:pt x="9781" y="8920"/>
                    <a:pt x="10071" y="8824"/>
                    <a:pt x="10345" y="8711"/>
                  </a:cubicBezTo>
                  <a:cubicBezTo>
                    <a:pt x="10473" y="8679"/>
                    <a:pt x="10570" y="8631"/>
                    <a:pt x="10682" y="8599"/>
                  </a:cubicBezTo>
                  <a:cubicBezTo>
                    <a:pt x="12162" y="8100"/>
                    <a:pt x="13674" y="7714"/>
                    <a:pt x="15219" y="7473"/>
                  </a:cubicBezTo>
                  <a:close/>
                  <a:moveTo>
                    <a:pt x="13095" y="314"/>
                  </a:moveTo>
                  <a:cubicBezTo>
                    <a:pt x="13111" y="330"/>
                    <a:pt x="13160" y="346"/>
                    <a:pt x="13160" y="378"/>
                  </a:cubicBezTo>
                  <a:lnTo>
                    <a:pt x="17037" y="9982"/>
                  </a:lnTo>
                  <a:cubicBezTo>
                    <a:pt x="17101" y="10062"/>
                    <a:pt x="17069" y="10127"/>
                    <a:pt x="17004" y="10143"/>
                  </a:cubicBezTo>
                  <a:lnTo>
                    <a:pt x="4376" y="15258"/>
                  </a:lnTo>
                  <a:cubicBezTo>
                    <a:pt x="4361" y="15262"/>
                    <a:pt x="4345" y="15264"/>
                    <a:pt x="4329" y="15264"/>
                  </a:cubicBezTo>
                  <a:cubicBezTo>
                    <a:pt x="4278" y="15264"/>
                    <a:pt x="4228" y="15243"/>
                    <a:pt x="4215" y="15194"/>
                  </a:cubicBezTo>
                  <a:lnTo>
                    <a:pt x="322" y="5574"/>
                  </a:lnTo>
                  <a:cubicBezTo>
                    <a:pt x="306" y="5558"/>
                    <a:pt x="306" y="5510"/>
                    <a:pt x="322" y="5478"/>
                  </a:cubicBezTo>
                  <a:cubicBezTo>
                    <a:pt x="355" y="5462"/>
                    <a:pt x="371" y="5413"/>
                    <a:pt x="387" y="5413"/>
                  </a:cubicBezTo>
                  <a:lnTo>
                    <a:pt x="3122" y="4303"/>
                  </a:lnTo>
                  <a:lnTo>
                    <a:pt x="3298" y="4416"/>
                  </a:lnTo>
                  <a:lnTo>
                    <a:pt x="3186" y="4770"/>
                  </a:lnTo>
                  <a:lnTo>
                    <a:pt x="1255" y="5558"/>
                  </a:lnTo>
                  <a:cubicBezTo>
                    <a:pt x="1030" y="5655"/>
                    <a:pt x="934" y="5896"/>
                    <a:pt x="1014" y="6121"/>
                  </a:cubicBezTo>
                  <a:lnTo>
                    <a:pt x="3122" y="11301"/>
                  </a:lnTo>
                  <a:lnTo>
                    <a:pt x="3122" y="11333"/>
                  </a:lnTo>
                  <a:lnTo>
                    <a:pt x="3443" y="12105"/>
                  </a:lnTo>
                  <a:lnTo>
                    <a:pt x="3443" y="12138"/>
                  </a:lnTo>
                  <a:lnTo>
                    <a:pt x="4328" y="14325"/>
                  </a:lnTo>
                  <a:cubicBezTo>
                    <a:pt x="4392" y="14454"/>
                    <a:pt x="4489" y="14551"/>
                    <a:pt x="4634" y="14583"/>
                  </a:cubicBezTo>
                  <a:lnTo>
                    <a:pt x="4714" y="14583"/>
                  </a:lnTo>
                  <a:cubicBezTo>
                    <a:pt x="4778" y="14583"/>
                    <a:pt x="4827" y="14567"/>
                    <a:pt x="4875" y="14551"/>
                  </a:cubicBezTo>
                  <a:lnTo>
                    <a:pt x="5856" y="14149"/>
                  </a:lnTo>
                  <a:lnTo>
                    <a:pt x="5888" y="14149"/>
                  </a:lnTo>
                  <a:lnTo>
                    <a:pt x="16088" y="9998"/>
                  </a:lnTo>
                  <a:cubicBezTo>
                    <a:pt x="16313" y="9918"/>
                    <a:pt x="16425" y="9660"/>
                    <a:pt x="16329" y="9435"/>
                  </a:cubicBezTo>
                  <a:lnTo>
                    <a:pt x="15734" y="7971"/>
                  </a:lnTo>
                  <a:lnTo>
                    <a:pt x="15428" y="7231"/>
                  </a:lnTo>
                  <a:lnTo>
                    <a:pt x="15251" y="6781"/>
                  </a:lnTo>
                  <a:lnTo>
                    <a:pt x="13047" y="1263"/>
                  </a:lnTo>
                  <a:cubicBezTo>
                    <a:pt x="12986" y="1091"/>
                    <a:pt x="12811" y="994"/>
                    <a:pt x="12631" y="994"/>
                  </a:cubicBezTo>
                  <a:cubicBezTo>
                    <a:pt x="12576" y="994"/>
                    <a:pt x="12521" y="1003"/>
                    <a:pt x="12468" y="1022"/>
                  </a:cubicBezTo>
                  <a:lnTo>
                    <a:pt x="10538" y="1794"/>
                  </a:lnTo>
                  <a:lnTo>
                    <a:pt x="10216" y="1617"/>
                  </a:lnTo>
                  <a:lnTo>
                    <a:pt x="10280" y="1424"/>
                  </a:lnTo>
                  <a:lnTo>
                    <a:pt x="13015" y="314"/>
                  </a:lnTo>
                  <a:close/>
                  <a:moveTo>
                    <a:pt x="13079" y="0"/>
                  </a:moveTo>
                  <a:cubicBezTo>
                    <a:pt x="13023" y="0"/>
                    <a:pt x="12967" y="8"/>
                    <a:pt x="12918" y="24"/>
                  </a:cubicBezTo>
                  <a:lnTo>
                    <a:pt x="10409" y="1038"/>
                  </a:lnTo>
                  <a:cubicBezTo>
                    <a:pt x="10425" y="957"/>
                    <a:pt x="10409" y="861"/>
                    <a:pt x="10345" y="797"/>
                  </a:cubicBezTo>
                  <a:cubicBezTo>
                    <a:pt x="10302" y="754"/>
                    <a:pt x="10244" y="732"/>
                    <a:pt x="10187" y="732"/>
                  </a:cubicBezTo>
                  <a:cubicBezTo>
                    <a:pt x="10159" y="732"/>
                    <a:pt x="10130" y="738"/>
                    <a:pt x="10103" y="748"/>
                  </a:cubicBezTo>
                  <a:lnTo>
                    <a:pt x="2800" y="3708"/>
                  </a:lnTo>
                  <a:cubicBezTo>
                    <a:pt x="2719" y="3756"/>
                    <a:pt x="2655" y="3837"/>
                    <a:pt x="2655" y="3917"/>
                  </a:cubicBezTo>
                  <a:cubicBezTo>
                    <a:pt x="2655" y="3998"/>
                    <a:pt x="2703" y="4094"/>
                    <a:pt x="2784" y="4126"/>
                  </a:cubicBezTo>
                  <a:lnTo>
                    <a:pt x="290" y="5140"/>
                  </a:lnTo>
                  <a:cubicBezTo>
                    <a:pt x="194" y="5172"/>
                    <a:pt x="113" y="5253"/>
                    <a:pt x="49" y="5381"/>
                  </a:cubicBezTo>
                  <a:cubicBezTo>
                    <a:pt x="1" y="5478"/>
                    <a:pt x="1" y="5606"/>
                    <a:pt x="49" y="5703"/>
                  </a:cubicBezTo>
                  <a:lnTo>
                    <a:pt x="3926" y="15307"/>
                  </a:lnTo>
                  <a:cubicBezTo>
                    <a:pt x="3990" y="15468"/>
                    <a:pt x="4151" y="15596"/>
                    <a:pt x="4328" y="15596"/>
                  </a:cubicBezTo>
                  <a:cubicBezTo>
                    <a:pt x="4392" y="15596"/>
                    <a:pt x="4457" y="15580"/>
                    <a:pt x="4489" y="15548"/>
                  </a:cubicBezTo>
                  <a:lnTo>
                    <a:pt x="17117" y="10449"/>
                  </a:lnTo>
                  <a:cubicBezTo>
                    <a:pt x="17342" y="10352"/>
                    <a:pt x="17439" y="10111"/>
                    <a:pt x="17358" y="9886"/>
                  </a:cubicBezTo>
                  <a:lnTo>
                    <a:pt x="13481" y="266"/>
                  </a:lnTo>
                  <a:cubicBezTo>
                    <a:pt x="13449" y="169"/>
                    <a:pt x="13353" y="73"/>
                    <a:pt x="13240" y="24"/>
                  </a:cubicBezTo>
                  <a:cubicBezTo>
                    <a:pt x="13192" y="8"/>
                    <a:pt x="13136" y="0"/>
                    <a:pt x="130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8"/>
            <p:cNvSpPr/>
            <p:nvPr/>
          </p:nvSpPr>
          <p:spPr>
            <a:xfrm>
              <a:off x="2009244" y="3523718"/>
              <a:ext cx="103569" cy="96805"/>
            </a:xfrm>
            <a:custGeom>
              <a:rect b="b" l="l" r="r" t="t"/>
              <a:pathLst>
                <a:path extrusionOk="0" h="2061" w="2205">
                  <a:moveTo>
                    <a:pt x="1046" y="291"/>
                  </a:moveTo>
                  <a:cubicBezTo>
                    <a:pt x="1336" y="291"/>
                    <a:pt x="1610" y="485"/>
                    <a:pt x="1706" y="742"/>
                  </a:cubicBezTo>
                  <a:cubicBezTo>
                    <a:pt x="1851" y="1096"/>
                    <a:pt x="1690" y="1530"/>
                    <a:pt x="1304" y="1691"/>
                  </a:cubicBezTo>
                  <a:cubicBezTo>
                    <a:pt x="1223" y="1723"/>
                    <a:pt x="1127" y="1739"/>
                    <a:pt x="1046" y="1739"/>
                  </a:cubicBezTo>
                  <a:cubicBezTo>
                    <a:pt x="773" y="1739"/>
                    <a:pt x="483" y="1578"/>
                    <a:pt x="387" y="1305"/>
                  </a:cubicBezTo>
                  <a:cubicBezTo>
                    <a:pt x="242" y="935"/>
                    <a:pt x="419" y="517"/>
                    <a:pt x="789" y="356"/>
                  </a:cubicBezTo>
                  <a:cubicBezTo>
                    <a:pt x="870" y="324"/>
                    <a:pt x="966" y="291"/>
                    <a:pt x="1046" y="291"/>
                  </a:cubicBezTo>
                  <a:close/>
                  <a:moveTo>
                    <a:pt x="1042" y="1"/>
                  </a:moveTo>
                  <a:cubicBezTo>
                    <a:pt x="910" y="1"/>
                    <a:pt x="775" y="27"/>
                    <a:pt x="644" y="82"/>
                  </a:cubicBezTo>
                  <a:cubicBezTo>
                    <a:pt x="242" y="243"/>
                    <a:pt x="1" y="613"/>
                    <a:pt x="1" y="1048"/>
                  </a:cubicBezTo>
                  <a:cubicBezTo>
                    <a:pt x="1" y="1160"/>
                    <a:pt x="17" y="1305"/>
                    <a:pt x="81" y="1418"/>
                  </a:cubicBezTo>
                  <a:cubicBezTo>
                    <a:pt x="258" y="1820"/>
                    <a:pt x="644" y="2061"/>
                    <a:pt x="1046" y="2061"/>
                  </a:cubicBezTo>
                  <a:cubicBezTo>
                    <a:pt x="1175" y="2061"/>
                    <a:pt x="1304" y="2045"/>
                    <a:pt x="1433" y="1981"/>
                  </a:cubicBezTo>
                  <a:cubicBezTo>
                    <a:pt x="1947" y="1771"/>
                    <a:pt x="2205" y="1160"/>
                    <a:pt x="1996" y="645"/>
                  </a:cubicBezTo>
                  <a:cubicBezTo>
                    <a:pt x="1826" y="245"/>
                    <a:pt x="1446" y="1"/>
                    <a:pt x="10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39"/>
          <p:cNvSpPr txBox="1"/>
          <p:nvPr>
            <p:ph idx="1" type="body"/>
          </p:nvPr>
        </p:nvSpPr>
        <p:spPr>
          <a:xfrm>
            <a:off x="900375" y="1837175"/>
            <a:ext cx="2923200" cy="156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t>Google provides a python notebook environment right in your browser with their </a:t>
            </a:r>
            <a:r>
              <a:rPr b="1" lang="en" sz="2000"/>
              <a:t>Colab </a:t>
            </a:r>
            <a:r>
              <a:rPr lang="en" sz="2000"/>
              <a:t>service.</a:t>
            </a:r>
            <a:endParaRPr sz="2000"/>
          </a:p>
        </p:txBody>
      </p:sp>
      <p:sp>
        <p:nvSpPr>
          <p:cNvPr id="1331" name="Google Shape;1331;p39"/>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We’ll Run Our Code</a:t>
            </a:r>
            <a:endParaRPr/>
          </a:p>
        </p:txBody>
      </p:sp>
      <p:pic>
        <p:nvPicPr>
          <p:cNvPr id="1332" name="Google Shape;1332;p39"/>
          <p:cNvPicPr preferRelativeResize="0"/>
          <p:nvPr/>
        </p:nvPicPr>
        <p:blipFill>
          <a:blip r:embed="rId3">
            <a:alphaModFix/>
          </a:blip>
          <a:stretch>
            <a:fillRect/>
          </a:stretch>
        </p:blipFill>
        <p:spPr>
          <a:xfrm>
            <a:off x="4087625" y="1791150"/>
            <a:ext cx="4188624" cy="2617900"/>
          </a:xfrm>
          <a:prstGeom prst="rect">
            <a:avLst/>
          </a:prstGeom>
          <a:noFill/>
          <a:ln cap="flat" cmpd="sng" w="9525">
            <a:solidFill>
              <a:srgbClr val="000000"/>
            </a:solidFill>
            <a:prstDash val="solid"/>
            <a:round/>
            <a:headEnd len="sm" w="sm" type="none"/>
            <a:tailEnd len="sm" w="sm" type="none"/>
          </a:ln>
        </p:spPr>
      </p:pic>
      <p:grpSp>
        <p:nvGrpSpPr>
          <p:cNvPr id="1333" name="Google Shape;1333;p39"/>
          <p:cNvGrpSpPr/>
          <p:nvPr/>
        </p:nvGrpSpPr>
        <p:grpSpPr>
          <a:xfrm>
            <a:off x="1917251" y="3398966"/>
            <a:ext cx="889439" cy="885371"/>
            <a:chOff x="5985650" y="2860025"/>
            <a:chExt cx="1396075" cy="1539775"/>
          </a:xfrm>
        </p:grpSpPr>
        <p:sp>
          <p:nvSpPr>
            <p:cNvPr id="1334" name="Google Shape;1334;p3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2E5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40"/>
          <p:cNvSpPr txBox="1"/>
          <p:nvPr>
            <p:ph type="title"/>
          </p:nvPr>
        </p:nvSpPr>
        <p:spPr>
          <a:xfrm>
            <a:off x="2078850" y="1284075"/>
            <a:ext cx="49863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Colab Link 1</a:t>
            </a:r>
            <a:endParaRPr sz="2800">
              <a:solidFill>
                <a:srgbClr val="0E2A47"/>
              </a:solidFill>
            </a:endParaRPr>
          </a:p>
        </p:txBody>
      </p:sp>
      <p:sp>
        <p:nvSpPr>
          <p:cNvPr id="1371" name="Google Shape;1371;p40"/>
          <p:cNvSpPr txBox="1"/>
          <p:nvPr>
            <p:ph idx="1" type="subTitle"/>
          </p:nvPr>
        </p:nvSpPr>
        <p:spPr>
          <a:xfrm>
            <a:off x="2078850" y="3049225"/>
            <a:ext cx="4986300" cy="51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8761D"/>
                </a:solidFill>
              </a:rPr>
              <a:t>https://colab.research.google.com/drive/1TYQ0c2bnWPFN8vrhh5El-vgaoIoCGcrq?usp=sharing</a:t>
            </a:r>
            <a:endParaRPr>
              <a:solidFill>
                <a:srgbClr val="38761D"/>
              </a:solidFill>
            </a:endParaRPr>
          </a:p>
        </p:txBody>
      </p:sp>
      <p:sp>
        <p:nvSpPr>
          <p:cNvPr id="1372" name="Google Shape;1372;p40"/>
          <p:cNvSpPr txBox="1"/>
          <p:nvPr/>
        </p:nvSpPr>
        <p:spPr>
          <a:xfrm>
            <a:off x="1697850" y="2263950"/>
            <a:ext cx="5748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0E2A47"/>
                </a:solidFill>
                <a:latin typeface="Do Hyeon"/>
                <a:ea typeface="Do Hyeon"/>
                <a:cs typeface="Do Hyeon"/>
                <a:sym typeface="Do Hyeon"/>
              </a:rPr>
              <a:t>http://tinyurl.com/spatialpylibs</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pic>
        <p:nvPicPr>
          <p:cNvPr id="1377" name="Google Shape;1377;p41"/>
          <p:cNvPicPr preferRelativeResize="0"/>
          <p:nvPr/>
        </p:nvPicPr>
        <p:blipFill>
          <a:blip r:embed="rId3">
            <a:alphaModFix/>
          </a:blip>
          <a:stretch>
            <a:fillRect/>
          </a:stretch>
        </p:blipFill>
        <p:spPr>
          <a:xfrm>
            <a:off x="1319475" y="757113"/>
            <a:ext cx="6505049" cy="4051725"/>
          </a:xfrm>
          <a:prstGeom prst="rect">
            <a:avLst/>
          </a:prstGeom>
          <a:noFill/>
          <a:ln>
            <a:noFill/>
          </a:ln>
        </p:spPr>
      </p:pic>
      <p:sp>
        <p:nvSpPr>
          <p:cNvPr id="1378" name="Google Shape;1378;p41"/>
          <p:cNvSpPr txBox="1"/>
          <p:nvPr/>
        </p:nvSpPr>
        <p:spPr>
          <a:xfrm>
            <a:off x="1697850" y="187725"/>
            <a:ext cx="5748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0E2A47"/>
                </a:solidFill>
                <a:latin typeface="Do Hyeon"/>
                <a:ea typeface="Do Hyeon"/>
                <a:cs typeface="Do Hyeon"/>
                <a:sym typeface="Do Hyeon"/>
              </a:rPr>
              <a:t>http://tinyurl.com/spatialpylibs</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42"/>
          <p:cNvSpPr txBox="1"/>
          <p:nvPr>
            <p:ph type="title"/>
          </p:nvPr>
        </p:nvSpPr>
        <p:spPr>
          <a:xfrm>
            <a:off x="2480100" y="3320050"/>
            <a:ext cx="41838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s</a:t>
            </a:r>
            <a:r>
              <a:rPr lang="en"/>
              <a:t>tand on the shoulders of giants.</a:t>
            </a:r>
            <a:endParaRPr/>
          </a:p>
        </p:txBody>
      </p:sp>
      <p:sp>
        <p:nvSpPr>
          <p:cNvPr id="1384" name="Google Shape;1384;p42"/>
          <p:cNvSpPr txBox="1"/>
          <p:nvPr>
            <p:ph idx="1" type="subTitle"/>
          </p:nvPr>
        </p:nvSpPr>
        <p:spPr>
          <a:xfrm>
            <a:off x="1960100" y="1573475"/>
            <a:ext cx="3692700" cy="128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300"/>
              <a:t>Popular Geospatial Libraries</a:t>
            </a:r>
            <a:endParaRPr b="1" sz="3300"/>
          </a:p>
        </p:txBody>
      </p:sp>
      <p:grpSp>
        <p:nvGrpSpPr>
          <p:cNvPr id="1385" name="Google Shape;1385;p42"/>
          <p:cNvGrpSpPr/>
          <p:nvPr/>
        </p:nvGrpSpPr>
        <p:grpSpPr>
          <a:xfrm>
            <a:off x="6202620" y="1573427"/>
            <a:ext cx="787549" cy="1051387"/>
            <a:chOff x="6656640" y="1872954"/>
            <a:chExt cx="1281400" cy="1814926"/>
          </a:xfrm>
        </p:grpSpPr>
        <p:sp>
          <p:nvSpPr>
            <p:cNvPr id="1386" name="Google Shape;1386;p42"/>
            <p:cNvSpPr/>
            <p:nvPr/>
          </p:nvSpPr>
          <p:spPr>
            <a:xfrm>
              <a:off x="6914580" y="3241780"/>
              <a:ext cx="766455" cy="436800"/>
            </a:xfrm>
            <a:custGeom>
              <a:rect b="b" l="l" r="r" t="t"/>
              <a:pathLst>
                <a:path extrusionOk="0" h="7546" w="13241">
                  <a:moveTo>
                    <a:pt x="5519" y="1"/>
                  </a:moveTo>
                  <a:lnTo>
                    <a:pt x="5068" y="3524"/>
                  </a:lnTo>
                  <a:cubicBezTo>
                    <a:pt x="5052" y="3781"/>
                    <a:pt x="4875" y="4022"/>
                    <a:pt x="4618" y="4087"/>
                  </a:cubicBezTo>
                  <a:lnTo>
                    <a:pt x="709" y="5068"/>
                  </a:lnTo>
                  <a:cubicBezTo>
                    <a:pt x="355" y="5181"/>
                    <a:pt x="65" y="5470"/>
                    <a:pt x="33" y="5840"/>
                  </a:cubicBezTo>
                  <a:cubicBezTo>
                    <a:pt x="33" y="5872"/>
                    <a:pt x="1" y="5921"/>
                    <a:pt x="1" y="5985"/>
                  </a:cubicBezTo>
                  <a:lnTo>
                    <a:pt x="1" y="6629"/>
                  </a:lnTo>
                  <a:cubicBezTo>
                    <a:pt x="1" y="7127"/>
                    <a:pt x="435" y="7545"/>
                    <a:pt x="934" y="7545"/>
                  </a:cubicBezTo>
                  <a:lnTo>
                    <a:pt x="12307" y="7545"/>
                  </a:lnTo>
                  <a:cubicBezTo>
                    <a:pt x="12822" y="7545"/>
                    <a:pt x="13240" y="7127"/>
                    <a:pt x="13240" y="6629"/>
                  </a:cubicBezTo>
                  <a:lnTo>
                    <a:pt x="13240" y="6001"/>
                  </a:lnTo>
                  <a:lnTo>
                    <a:pt x="13240" y="5856"/>
                  </a:lnTo>
                  <a:cubicBezTo>
                    <a:pt x="13176" y="5502"/>
                    <a:pt x="12918" y="5197"/>
                    <a:pt x="12548" y="5100"/>
                  </a:cubicBezTo>
                  <a:lnTo>
                    <a:pt x="8816" y="4151"/>
                  </a:lnTo>
                  <a:lnTo>
                    <a:pt x="8655" y="4103"/>
                  </a:lnTo>
                  <a:cubicBezTo>
                    <a:pt x="8398" y="4055"/>
                    <a:pt x="8205" y="3829"/>
                    <a:pt x="8189" y="3540"/>
                  </a:cubicBezTo>
                  <a:lnTo>
                    <a:pt x="77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2"/>
            <p:cNvSpPr/>
            <p:nvPr/>
          </p:nvSpPr>
          <p:spPr>
            <a:xfrm>
              <a:off x="7416508" y="1880363"/>
              <a:ext cx="139734" cy="116465"/>
            </a:xfrm>
            <a:custGeom>
              <a:rect b="b" l="l" r="r" t="t"/>
              <a:pathLst>
                <a:path extrusionOk="0" h="2012" w="2414">
                  <a:moveTo>
                    <a:pt x="821" y="1"/>
                  </a:moveTo>
                  <a:cubicBezTo>
                    <a:pt x="660" y="1"/>
                    <a:pt x="515" y="97"/>
                    <a:pt x="467" y="242"/>
                  </a:cubicBezTo>
                  <a:lnTo>
                    <a:pt x="1" y="1368"/>
                  </a:lnTo>
                  <a:cubicBezTo>
                    <a:pt x="724" y="1513"/>
                    <a:pt x="1432" y="1722"/>
                    <a:pt x="2108" y="2012"/>
                  </a:cubicBezTo>
                  <a:lnTo>
                    <a:pt x="2398" y="837"/>
                  </a:lnTo>
                  <a:cubicBezTo>
                    <a:pt x="2414" y="709"/>
                    <a:pt x="2381" y="564"/>
                    <a:pt x="2253" y="467"/>
                  </a:cubicBezTo>
                  <a:cubicBezTo>
                    <a:pt x="2204" y="419"/>
                    <a:pt x="2172" y="403"/>
                    <a:pt x="2108" y="387"/>
                  </a:cubicBezTo>
                  <a:lnTo>
                    <a:pt x="950" y="17"/>
                  </a:lnTo>
                  <a:cubicBezTo>
                    <a:pt x="901" y="1"/>
                    <a:pt x="869" y="1"/>
                    <a:pt x="8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2"/>
            <p:cNvSpPr/>
            <p:nvPr/>
          </p:nvSpPr>
          <p:spPr>
            <a:xfrm>
              <a:off x="7039382" y="3165429"/>
              <a:ext cx="140661" cy="120169"/>
            </a:xfrm>
            <a:custGeom>
              <a:rect b="b" l="l" r="r" t="t"/>
              <a:pathLst>
                <a:path extrusionOk="0" h="2076" w="2430">
                  <a:moveTo>
                    <a:pt x="322" y="1"/>
                  </a:moveTo>
                  <a:lnTo>
                    <a:pt x="16" y="1223"/>
                  </a:lnTo>
                  <a:cubicBezTo>
                    <a:pt x="0" y="1368"/>
                    <a:pt x="49" y="1513"/>
                    <a:pt x="161" y="1609"/>
                  </a:cubicBezTo>
                  <a:cubicBezTo>
                    <a:pt x="210" y="1642"/>
                    <a:pt x="242" y="1674"/>
                    <a:pt x="306" y="1690"/>
                  </a:cubicBezTo>
                  <a:lnTo>
                    <a:pt x="1464" y="2044"/>
                  </a:lnTo>
                  <a:cubicBezTo>
                    <a:pt x="1513" y="2044"/>
                    <a:pt x="1545" y="2076"/>
                    <a:pt x="1593" y="2076"/>
                  </a:cubicBezTo>
                  <a:cubicBezTo>
                    <a:pt x="1754" y="2076"/>
                    <a:pt x="1899" y="1963"/>
                    <a:pt x="1947" y="1835"/>
                  </a:cubicBezTo>
                  <a:lnTo>
                    <a:pt x="2430" y="644"/>
                  </a:lnTo>
                  <a:cubicBezTo>
                    <a:pt x="1690" y="499"/>
                    <a:pt x="982" y="274"/>
                    <a:pt x="3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2"/>
            <p:cNvSpPr/>
            <p:nvPr/>
          </p:nvSpPr>
          <p:spPr>
            <a:xfrm>
              <a:off x="6666886" y="1951158"/>
              <a:ext cx="1261835" cy="1261835"/>
            </a:xfrm>
            <a:custGeom>
              <a:rect b="b" l="l" r="r" t="t"/>
              <a:pathLst>
                <a:path extrusionOk="0" h="21799" w="21799">
                  <a:moveTo>
                    <a:pt x="10908" y="1"/>
                  </a:moveTo>
                  <a:cubicBezTo>
                    <a:pt x="7626" y="1"/>
                    <a:pt x="4521" y="1464"/>
                    <a:pt x="2462" y="4022"/>
                  </a:cubicBezTo>
                  <a:cubicBezTo>
                    <a:pt x="1272" y="5486"/>
                    <a:pt x="467" y="7240"/>
                    <a:pt x="162" y="9090"/>
                  </a:cubicBezTo>
                  <a:cubicBezTo>
                    <a:pt x="49" y="9669"/>
                    <a:pt x="1" y="10296"/>
                    <a:pt x="1" y="10907"/>
                  </a:cubicBezTo>
                  <a:cubicBezTo>
                    <a:pt x="1" y="15428"/>
                    <a:pt x="2784" y="19305"/>
                    <a:pt x="6725" y="20962"/>
                  </a:cubicBezTo>
                  <a:cubicBezTo>
                    <a:pt x="7385" y="21235"/>
                    <a:pt x="8092" y="21460"/>
                    <a:pt x="8832" y="21605"/>
                  </a:cubicBezTo>
                  <a:cubicBezTo>
                    <a:pt x="9492" y="21734"/>
                    <a:pt x="10200" y="21798"/>
                    <a:pt x="10908" y="21798"/>
                  </a:cubicBezTo>
                  <a:cubicBezTo>
                    <a:pt x="15508" y="21798"/>
                    <a:pt x="19627" y="18886"/>
                    <a:pt x="21171" y="14543"/>
                  </a:cubicBezTo>
                  <a:cubicBezTo>
                    <a:pt x="21605" y="13353"/>
                    <a:pt x="21798" y="12130"/>
                    <a:pt x="21798" y="10875"/>
                  </a:cubicBezTo>
                  <a:cubicBezTo>
                    <a:pt x="21798" y="10216"/>
                    <a:pt x="21734" y="9540"/>
                    <a:pt x="21621" y="8913"/>
                  </a:cubicBezTo>
                  <a:cubicBezTo>
                    <a:pt x="20930" y="5213"/>
                    <a:pt x="18420" y="2237"/>
                    <a:pt x="15106" y="853"/>
                  </a:cubicBezTo>
                  <a:cubicBezTo>
                    <a:pt x="14414" y="564"/>
                    <a:pt x="13723" y="338"/>
                    <a:pt x="12999" y="210"/>
                  </a:cubicBezTo>
                  <a:cubicBezTo>
                    <a:pt x="12307" y="65"/>
                    <a:pt x="11599" y="1"/>
                    <a:pt x="10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2"/>
            <p:cNvSpPr/>
            <p:nvPr/>
          </p:nvSpPr>
          <p:spPr>
            <a:xfrm>
              <a:off x="7295468" y="2242555"/>
              <a:ext cx="621164" cy="714243"/>
            </a:xfrm>
            <a:custGeom>
              <a:rect b="b" l="l" r="r" t="t"/>
              <a:pathLst>
                <a:path extrusionOk="0" h="12339" w="10731">
                  <a:moveTo>
                    <a:pt x="5549" y="1"/>
                  </a:moveTo>
                  <a:cubicBezTo>
                    <a:pt x="5496" y="1"/>
                    <a:pt x="5438" y="6"/>
                    <a:pt x="5373" y="18"/>
                  </a:cubicBezTo>
                  <a:cubicBezTo>
                    <a:pt x="5148" y="50"/>
                    <a:pt x="5003" y="163"/>
                    <a:pt x="4923" y="356"/>
                  </a:cubicBezTo>
                  <a:cubicBezTo>
                    <a:pt x="4907" y="404"/>
                    <a:pt x="4891" y="436"/>
                    <a:pt x="4891" y="484"/>
                  </a:cubicBezTo>
                  <a:cubicBezTo>
                    <a:pt x="4857" y="572"/>
                    <a:pt x="4796" y="600"/>
                    <a:pt x="4726" y="600"/>
                  </a:cubicBezTo>
                  <a:cubicBezTo>
                    <a:pt x="4628" y="600"/>
                    <a:pt x="4515" y="545"/>
                    <a:pt x="4440" y="516"/>
                  </a:cubicBezTo>
                  <a:cubicBezTo>
                    <a:pt x="4397" y="502"/>
                    <a:pt x="4352" y="495"/>
                    <a:pt x="4307" y="495"/>
                  </a:cubicBezTo>
                  <a:cubicBezTo>
                    <a:pt x="4151" y="495"/>
                    <a:pt x="3993" y="580"/>
                    <a:pt x="3893" y="742"/>
                  </a:cubicBezTo>
                  <a:cubicBezTo>
                    <a:pt x="3728" y="998"/>
                    <a:pt x="3915" y="1423"/>
                    <a:pt x="4269" y="1423"/>
                  </a:cubicBezTo>
                  <a:cubicBezTo>
                    <a:pt x="4293" y="1423"/>
                    <a:pt x="4318" y="1421"/>
                    <a:pt x="4344" y="1417"/>
                  </a:cubicBezTo>
                  <a:cubicBezTo>
                    <a:pt x="4585" y="1385"/>
                    <a:pt x="4698" y="1289"/>
                    <a:pt x="4859" y="1256"/>
                  </a:cubicBezTo>
                  <a:cubicBezTo>
                    <a:pt x="5100" y="1256"/>
                    <a:pt x="5229" y="1578"/>
                    <a:pt x="4971" y="1852"/>
                  </a:cubicBezTo>
                  <a:cubicBezTo>
                    <a:pt x="4871" y="1939"/>
                    <a:pt x="4751" y="1970"/>
                    <a:pt x="4640" y="1970"/>
                  </a:cubicBezTo>
                  <a:cubicBezTo>
                    <a:pt x="4483" y="1970"/>
                    <a:pt x="4342" y="1908"/>
                    <a:pt x="4295" y="1852"/>
                  </a:cubicBezTo>
                  <a:cubicBezTo>
                    <a:pt x="4247" y="1771"/>
                    <a:pt x="4151" y="1723"/>
                    <a:pt x="4038" y="1707"/>
                  </a:cubicBezTo>
                  <a:cubicBezTo>
                    <a:pt x="3995" y="1701"/>
                    <a:pt x="3955" y="1698"/>
                    <a:pt x="3918" y="1698"/>
                  </a:cubicBezTo>
                  <a:cubicBezTo>
                    <a:pt x="3492" y="1698"/>
                    <a:pt x="3472" y="2067"/>
                    <a:pt x="3264" y="2067"/>
                  </a:cubicBezTo>
                  <a:cubicBezTo>
                    <a:pt x="3250" y="2067"/>
                    <a:pt x="3234" y="2065"/>
                    <a:pt x="3218" y="2061"/>
                  </a:cubicBezTo>
                  <a:cubicBezTo>
                    <a:pt x="3009" y="2029"/>
                    <a:pt x="2992" y="2013"/>
                    <a:pt x="2880" y="2013"/>
                  </a:cubicBezTo>
                  <a:cubicBezTo>
                    <a:pt x="2590" y="2013"/>
                    <a:pt x="2429" y="2109"/>
                    <a:pt x="2285" y="2302"/>
                  </a:cubicBezTo>
                  <a:cubicBezTo>
                    <a:pt x="2172" y="2463"/>
                    <a:pt x="1931" y="2366"/>
                    <a:pt x="1786" y="2576"/>
                  </a:cubicBezTo>
                  <a:cubicBezTo>
                    <a:pt x="1705" y="2688"/>
                    <a:pt x="1689" y="2769"/>
                    <a:pt x="1770" y="2913"/>
                  </a:cubicBezTo>
                  <a:cubicBezTo>
                    <a:pt x="1847" y="3046"/>
                    <a:pt x="2001" y="3126"/>
                    <a:pt x="2168" y="3126"/>
                  </a:cubicBezTo>
                  <a:cubicBezTo>
                    <a:pt x="2244" y="3126"/>
                    <a:pt x="2322" y="3109"/>
                    <a:pt x="2397" y="3074"/>
                  </a:cubicBezTo>
                  <a:cubicBezTo>
                    <a:pt x="2590" y="2946"/>
                    <a:pt x="2590" y="2913"/>
                    <a:pt x="2799" y="2753"/>
                  </a:cubicBezTo>
                  <a:cubicBezTo>
                    <a:pt x="2872" y="2704"/>
                    <a:pt x="2972" y="2672"/>
                    <a:pt x="3061" y="2672"/>
                  </a:cubicBezTo>
                  <a:cubicBezTo>
                    <a:pt x="3149" y="2672"/>
                    <a:pt x="3226" y="2704"/>
                    <a:pt x="3250" y="2785"/>
                  </a:cubicBezTo>
                  <a:cubicBezTo>
                    <a:pt x="3282" y="2833"/>
                    <a:pt x="3314" y="2865"/>
                    <a:pt x="3330" y="2913"/>
                  </a:cubicBezTo>
                  <a:cubicBezTo>
                    <a:pt x="3400" y="2983"/>
                    <a:pt x="3466" y="3008"/>
                    <a:pt x="3535" y="3008"/>
                  </a:cubicBezTo>
                  <a:cubicBezTo>
                    <a:pt x="3610" y="3008"/>
                    <a:pt x="3689" y="2979"/>
                    <a:pt x="3781" y="2946"/>
                  </a:cubicBezTo>
                  <a:cubicBezTo>
                    <a:pt x="3825" y="2931"/>
                    <a:pt x="3880" y="2919"/>
                    <a:pt x="3935" y="2919"/>
                  </a:cubicBezTo>
                  <a:cubicBezTo>
                    <a:pt x="3998" y="2919"/>
                    <a:pt x="4059" y="2935"/>
                    <a:pt x="4102" y="2978"/>
                  </a:cubicBezTo>
                  <a:cubicBezTo>
                    <a:pt x="4376" y="3267"/>
                    <a:pt x="4167" y="3493"/>
                    <a:pt x="4215" y="3863"/>
                  </a:cubicBezTo>
                  <a:cubicBezTo>
                    <a:pt x="4247" y="3959"/>
                    <a:pt x="4279" y="4039"/>
                    <a:pt x="4360" y="4120"/>
                  </a:cubicBezTo>
                  <a:cubicBezTo>
                    <a:pt x="4414" y="4165"/>
                    <a:pt x="4466" y="4185"/>
                    <a:pt x="4514" y="4185"/>
                  </a:cubicBezTo>
                  <a:cubicBezTo>
                    <a:pt x="4638" y="4185"/>
                    <a:pt x="4730" y="4053"/>
                    <a:pt x="4730" y="3879"/>
                  </a:cubicBezTo>
                  <a:cubicBezTo>
                    <a:pt x="4746" y="3653"/>
                    <a:pt x="4730" y="3493"/>
                    <a:pt x="4778" y="3299"/>
                  </a:cubicBezTo>
                  <a:cubicBezTo>
                    <a:pt x="4837" y="3140"/>
                    <a:pt x="4953" y="3068"/>
                    <a:pt x="5053" y="3068"/>
                  </a:cubicBezTo>
                  <a:cubicBezTo>
                    <a:pt x="5144" y="3068"/>
                    <a:pt x="5221" y="3128"/>
                    <a:pt x="5229" y="3235"/>
                  </a:cubicBezTo>
                  <a:cubicBezTo>
                    <a:pt x="5229" y="3412"/>
                    <a:pt x="5148" y="3621"/>
                    <a:pt x="5084" y="3798"/>
                  </a:cubicBezTo>
                  <a:cubicBezTo>
                    <a:pt x="5052" y="3943"/>
                    <a:pt x="5084" y="4056"/>
                    <a:pt x="5180" y="4136"/>
                  </a:cubicBezTo>
                  <a:cubicBezTo>
                    <a:pt x="5293" y="4216"/>
                    <a:pt x="5422" y="4265"/>
                    <a:pt x="5550" y="4297"/>
                  </a:cubicBezTo>
                  <a:cubicBezTo>
                    <a:pt x="5631" y="4297"/>
                    <a:pt x="5663" y="4345"/>
                    <a:pt x="5711" y="4377"/>
                  </a:cubicBezTo>
                  <a:cubicBezTo>
                    <a:pt x="5853" y="4519"/>
                    <a:pt x="5695" y="4710"/>
                    <a:pt x="5491" y="4710"/>
                  </a:cubicBezTo>
                  <a:cubicBezTo>
                    <a:pt x="5463" y="4710"/>
                    <a:pt x="5434" y="4707"/>
                    <a:pt x="5405" y="4699"/>
                  </a:cubicBezTo>
                  <a:cubicBezTo>
                    <a:pt x="5309" y="4683"/>
                    <a:pt x="5212" y="4667"/>
                    <a:pt x="5100" y="4619"/>
                  </a:cubicBezTo>
                  <a:cubicBezTo>
                    <a:pt x="5044" y="4586"/>
                    <a:pt x="4979" y="4570"/>
                    <a:pt x="4915" y="4570"/>
                  </a:cubicBezTo>
                  <a:cubicBezTo>
                    <a:pt x="4850" y="4570"/>
                    <a:pt x="4786" y="4586"/>
                    <a:pt x="4730" y="4619"/>
                  </a:cubicBezTo>
                  <a:cubicBezTo>
                    <a:pt x="4560" y="4684"/>
                    <a:pt x="4485" y="4760"/>
                    <a:pt x="4368" y="4760"/>
                  </a:cubicBezTo>
                  <a:cubicBezTo>
                    <a:pt x="4341" y="4760"/>
                    <a:pt x="4312" y="4756"/>
                    <a:pt x="4279" y="4747"/>
                  </a:cubicBezTo>
                  <a:cubicBezTo>
                    <a:pt x="4183" y="4715"/>
                    <a:pt x="4119" y="4699"/>
                    <a:pt x="4022" y="4635"/>
                  </a:cubicBezTo>
                  <a:cubicBezTo>
                    <a:pt x="3845" y="4506"/>
                    <a:pt x="3845" y="4426"/>
                    <a:pt x="3716" y="4216"/>
                  </a:cubicBezTo>
                  <a:cubicBezTo>
                    <a:pt x="3577" y="3963"/>
                    <a:pt x="3408" y="3899"/>
                    <a:pt x="3185" y="3899"/>
                  </a:cubicBezTo>
                  <a:cubicBezTo>
                    <a:pt x="3125" y="3899"/>
                    <a:pt x="3061" y="3904"/>
                    <a:pt x="2992" y="3911"/>
                  </a:cubicBezTo>
                  <a:cubicBezTo>
                    <a:pt x="2971" y="3914"/>
                    <a:pt x="2951" y="3915"/>
                    <a:pt x="2932" y="3915"/>
                  </a:cubicBezTo>
                  <a:cubicBezTo>
                    <a:pt x="2649" y="3915"/>
                    <a:pt x="2712" y="3587"/>
                    <a:pt x="2365" y="3557"/>
                  </a:cubicBezTo>
                  <a:cubicBezTo>
                    <a:pt x="2308" y="3549"/>
                    <a:pt x="2249" y="3545"/>
                    <a:pt x="2190" y="3545"/>
                  </a:cubicBezTo>
                  <a:cubicBezTo>
                    <a:pt x="1904" y="3545"/>
                    <a:pt x="1625" y="3629"/>
                    <a:pt x="1545" y="3669"/>
                  </a:cubicBezTo>
                  <a:cubicBezTo>
                    <a:pt x="1368" y="3798"/>
                    <a:pt x="1239" y="4023"/>
                    <a:pt x="1239" y="4136"/>
                  </a:cubicBezTo>
                  <a:cubicBezTo>
                    <a:pt x="1239" y="4200"/>
                    <a:pt x="1223" y="4281"/>
                    <a:pt x="1207" y="4345"/>
                  </a:cubicBezTo>
                  <a:cubicBezTo>
                    <a:pt x="1126" y="4619"/>
                    <a:pt x="660" y="4586"/>
                    <a:pt x="354" y="4779"/>
                  </a:cubicBezTo>
                  <a:cubicBezTo>
                    <a:pt x="193" y="4876"/>
                    <a:pt x="97" y="5021"/>
                    <a:pt x="65" y="5198"/>
                  </a:cubicBezTo>
                  <a:cubicBezTo>
                    <a:pt x="0" y="5439"/>
                    <a:pt x="97" y="5552"/>
                    <a:pt x="226" y="5761"/>
                  </a:cubicBezTo>
                  <a:cubicBezTo>
                    <a:pt x="338" y="5986"/>
                    <a:pt x="258" y="6115"/>
                    <a:pt x="242" y="6292"/>
                  </a:cubicBezTo>
                  <a:cubicBezTo>
                    <a:pt x="226" y="6581"/>
                    <a:pt x="419" y="6935"/>
                    <a:pt x="740" y="6983"/>
                  </a:cubicBezTo>
                  <a:cubicBezTo>
                    <a:pt x="798" y="6996"/>
                    <a:pt x="858" y="7001"/>
                    <a:pt x="920" y="7001"/>
                  </a:cubicBezTo>
                  <a:cubicBezTo>
                    <a:pt x="1063" y="7001"/>
                    <a:pt x="1216" y="6976"/>
                    <a:pt x="1374" y="6976"/>
                  </a:cubicBezTo>
                  <a:cubicBezTo>
                    <a:pt x="1487" y="6976"/>
                    <a:pt x="1604" y="6989"/>
                    <a:pt x="1722" y="7032"/>
                  </a:cubicBezTo>
                  <a:cubicBezTo>
                    <a:pt x="1963" y="7112"/>
                    <a:pt x="2108" y="7369"/>
                    <a:pt x="1995" y="7611"/>
                  </a:cubicBezTo>
                  <a:cubicBezTo>
                    <a:pt x="1866" y="7852"/>
                    <a:pt x="1786" y="8013"/>
                    <a:pt x="1786" y="8254"/>
                  </a:cubicBezTo>
                  <a:cubicBezTo>
                    <a:pt x="1786" y="8479"/>
                    <a:pt x="1866" y="8576"/>
                    <a:pt x="2011" y="8737"/>
                  </a:cubicBezTo>
                  <a:cubicBezTo>
                    <a:pt x="2156" y="8930"/>
                    <a:pt x="2236" y="9139"/>
                    <a:pt x="2092" y="9348"/>
                  </a:cubicBezTo>
                  <a:cubicBezTo>
                    <a:pt x="1915" y="9622"/>
                    <a:pt x="1432" y="9943"/>
                    <a:pt x="1770" y="10571"/>
                  </a:cubicBezTo>
                  <a:cubicBezTo>
                    <a:pt x="2011" y="10989"/>
                    <a:pt x="1850" y="11262"/>
                    <a:pt x="1834" y="11472"/>
                  </a:cubicBezTo>
                  <a:cubicBezTo>
                    <a:pt x="1804" y="11982"/>
                    <a:pt x="2153" y="12297"/>
                    <a:pt x="2501" y="12297"/>
                  </a:cubicBezTo>
                  <a:cubicBezTo>
                    <a:pt x="2525" y="12297"/>
                    <a:pt x="2550" y="12295"/>
                    <a:pt x="2574" y="12292"/>
                  </a:cubicBezTo>
                  <a:cubicBezTo>
                    <a:pt x="2733" y="12272"/>
                    <a:pt x="2843" y="12234"/>
                    <a:pt x="2971" y="12234"/>
                  </a:cubicBezTo>
                  <a:cubicBezTo>
                    <a:pt x="3051" y="12234"/>
                    <a:pt x="3139" y="12249"/>
                    <a:pt x="3250" y="12292"/>
                  </a:cubicBezTo>
                  <a:cubicBezTo>
                    <a:pt x="3326" y="12322"/>
                    <a:pt x="3402" y="12338"/>
                    <a:pt x="3478" y="12338"/>
                  </a:cubicBezTo>
                  <a:cubicBezTo>
                    <a:pt x="3563" y="12338"/>
                    <a:pt x="3648" y="12318"/>
                    <a:pt x="3732" y="12276"/>
                  </a:cubicBezTo>
                  <a:cubicBezTo>
                    <a:pt x="4649" y="11825"/>
                    <a:pt x="4054" y="10732"/>
                    <a:pt x="4601" y="10715"/>
                  </a:cubicBezTo>
                  <a:cubicBezTo>
                    <a:pt x="4649" y="10715"/>
                    <a:pt x="4746" y="10715"/>
                    <a:pt x="4826" y="10699"/>
                  </a:cubicBezTo>
                  <a:cubicBezTo>
                    <a:pt x="4987" y="10635"/>
                    <a:pt x="5084" y="10539"/>
                    <a:pt x="5148" y="10378"/>
                  </a:cubicBezTo>
                  <a:cubicBezTo>
                    <a:pt x="5325" y="9863"/>
                    <a:pt x="5052" y="9509"/>
                    <a:pt x="5325" y="9332"/>
                  </a:cubicBezTo>
                  <a:cubicBezTo>
                    <a:pt x="5486" y="9219"/>
                    <a:pt x="5422" y="9284"/>
                    <a:pt x="5936" y="9042"/>
                  </a:cubicBezTo>
                  <a:cubicBezTo>
                    <a:pt x="6338" y="8866"/>
                    <a:pt x="6290" y="8656"/>
                    <a:pt x="6596" y="8335"/>
                  </a:cubicBezTo>
                  <a:cubicBezTo>
                    <a:pt x="6934" y="7981"/>
                    <a:pt x="6853" y="7514"/>
                    <a:pt x="6371" y="7369"/>
                  </a:cubicBezTo>
                  <a:cubicBezTo>
                    <a:pt x="6097" y="7289"/>
                    <a:pt x="6049" y="7321"/>
                    <a:pt x="5936" y="7209"/>
                  </a:cubicBezTo>
                  <a:cubicBezTo>
                    <a:pt x="5743" y="7048"/>
                    <a:pt x="5582" y="6694"/>
                    <a:pt x="5566" y="6436"/>
                  </a:cubicBezTo>
                  <a:cubicBezTo>
                    <a:pt x="5550" y="6163"/>
                    <a:pt x="5695" y="5986"/>
                    <a:pt x="5888" y="5664"/>
                  </a:cubicBezTo>
                  <a:cubicBezTo>
                    <a:pt x="5896" y="5648"/>
                    <a:pt x="5916" y="5640"/>
                    <a:pt x="5936" y="5640"/>
                  </a:cubicBezTo>
                  <a:cubicBezTo>
                    <a:pt x="5956" y="5640"/>
                    <a:pt x="5977" y="5648"/>
                    <a:pt x="5985" y="5664"/>
                  </a:cubicBezTo>
                  <a:cubicBezTo>
                    <a:pt x="6145" y="5841"/>
                    <a:pt x="6065" y="6131"/>
                    <a:pt x="6033" y="6243"/>
                  </a:cubicBezTo>
                  <a:cubicBezTo>
                    <a:pt x="5962" y="6654"/>
                    <a:pt x="6203" y="6952"/>
                    <a:pt x="6470" y="6952"/>
                  </a:cubicBezTo>
                  <a:cubicBezTo>
                    <a:pt x="6506" y="6952"/>
                    <a:pt x="6543" y="6947"/>
                    <a:pt x="6580" y="6935"/>
                  </a:cubicBezTo>
                  <a:cubicBezTo>
                    <a:pt x="6747" y="6891"/>
                    <a:pt x="6930" y="6823"/>
                    <a:pt x="7085" y="6823"/>
                  </a:cubicBezTo>
                  <a:cubicBezTo>
                    <a:pt x="7154" y="6823"/>
                    <a:pt x="7217" y="6836"/>
                    <a:pt x="7272" y="6871"/>
                  </a:cubicBezTo>
                  <a:cubicBezTo>
                    <a:pt x="7336" y="6887"/>
                    <a:pt x="7384" y="6919"/>
                    <a:pt x="7432" y="6951"/>
                  </a:cubicBezTo>
                  <a:cubicBezTo>
                    <a:pt x="7478" y="6972"/>
                    <a:pt x="7526" y="6981"/>
                    <a:pt x="7573" y="6981"/>
                  </a:cubicBezTo>
                  <a:cubicBezTo>
                    <a:pt x="7823" y="6981"/>
                    <a:pt x="8058" y="6715"/>
                    <a:pt x="7963" y="6404"/>
                  </a:cubicBezTo>
                  <a:cubicBezTo>
                    <a:pt x="7883" y="6147"/>
                    <a:pt x="7674" y="6034"/>
                    <a:pt x="7481" y="5906"/>
                  </a:cubicBezTo>
                  <a:cubicBezTo>
                    <a:pt x="7223" y="5745"/>
                    <a:pt x="6998" y="5568"/>
                    <a:pt x="7014" y="5278"/>
                  </a:cubicBezTo>
                  <a:cubicBezTo>
                    <a:pt x="7014" y="5075"/>
                    <a:pt x="7211" y="4944"/>
                    <a:pt x="7363" y="4944"/>
                  </a:cubicBezTo>
                  <a:cubicBezTo>
                    <a:pt x="7428" y="4944"/>
                    <a:pt x="7484" y="4968"/>
                    <a:pt x="7513" y="5021"/>
                  </a:cubicBezTo>
                  <a:lnTo>
                    <a:pt x="7577" y="5149"/>
                  </a:lnTo>
                  <a:cubicBezTo>
                    <a:pt x="7642" y="5423"/>
                    <a:pt x="7818" y="5761"/>
                    <a:pt x="8108" y="5970"/>
                  </a:cubicBezTo>
                  <a:cubicBezTo>
                    <a:pt x="8285" y="6082"/>
                    <a:pt x="8510" y="6131"/>
                    <a:pt x="8848" y="6243"/>
                  </a:cubicBezTo>
                  <a:cubicBezTo>
                    <a:pt x="9089" y="6324"/>
                    <a:pt x="9331" y="6549"/>
                    <a:pt x="9202" y="6774"/>
                  </a:cubicBezTo>
                  <a:lnTo>
                    <a:pt x="9089" y="7016"/>
                  </a:lnTo>
                  <a:cubicBezTo>
                    <a:pt x="9041" y="7080"/>
                    <a:pt x="9041" y="7160"/>
                    <a:pt x="9025" y="7241"/>
                  </a:cubicBezTo>
                  <a:cubicBezTo>
                    <a:pt x="9025" y="7482"/>
                    <a:pt x="9170" y="7562"/>
                    <a:pt x="9234" y="7691"/>
                  </a:cubicBezTo>
                  <a:cubicBezTo>
                    <a:pt x="9347" y="7916"/>
                    <a:pt x="9282" y="7997"/>
                    <a:pt x="9202" y="8367"/>
                  </a:cubicBezTo>
                  <a:cubicBezTo>
                    <a:pt x="9156" y="8598"/>
                    <a:pt x="9316" y="8770"/>
                    <a:pt x="9542" y="8770"/>
                  </a:cubicBezTo>
                  <a:cubicBezTo>
                    <a:pt x="9552" y="8770"/>
                    <a:pt x="9562" y="8770"/>
                    <a:pt x="9572" y="8769"/>
                  </a:cubicBezTo>
                  <a:cubicBezTo>
                    <a:pt x="9556" y="8496"/>
                    <a:pt x="9765" y="8286"/>
                    <a:pt x="10055" y="8254"/>
                  </a:cubicBezTo>
                  <a:lnTo>
                    <a:pt x="10119" y="8254"/>
                  </a:lnTo>
                  <a:cubicBezTo>
                    <a:pt x="10215" y="8126"/>
                    <a:pt x="10328" y="7997"/>
                    <a:pt x="10521" y="7981"/>
                  </a:cubicBezTo>
                  <a:cubicBezTo>
                    <a:pt x="10650" y="7289"/>
                    <a:pt x="10730" y="6565"/>
                    <a:pt x="10730" y="5841"/>
                  </a:cubicBezTo>
                  <a:cubicBezTo>
                    <a:pt x="10730" y="5182"/>
                    <a:pt x="10682" y="4522"/>
                    <a:pt x="10553" y="3895"/>
                  </a:cubicBezTo>
                  <a:cubicBezTo>
                    <a:pt x="10360" y="2849"/>
                    <a:pt x="10006" y="1868"/>
                    <a:pt x="9556" y="935"/>
                  </a:cubicBezTo>
                  <a:cubicBezTo>
                    <a:pt x="9447" y="1007"/>
                    <a:pt x="9319" y="1049"/>
                    <a:pt x="9178" y="1049"/>
                  </a:cubicBezTo>
                  <a:cubicBezTo>
                    <a:pt x="9069" y="1049"/>
                    <a:pt x="8952" y="1023"/>
                    <a:pt x="8832" y="967"/>
                  </a:cubicBezTo>
                  <a:cubicBezTo>
                    <a:pt x="8446" y="774"/>
                    <a:pt x="8365" y="581"/>
                    <a:pt x="7963" y="533"/>
                  </a:cubicBezTo>
                  <a:cubicBezTo>
                    <a:pt x="7921" y="529"/>
                    <a:pt x="7881" y="527"/>
                    <a:pt x="7842" y="527"/>
                  </a:cubicBezTo>
                  <a:cubicBezTo>
                    <a:pt x="7362" y="527"/>
                    <a:pt x="7125" y="791"/>
                    <a:pt x="6902" y="999"/>
                  </a:cubicBezTo>
                  <a:cubicBezTo>
                    <a:pt x="6844" y="1073"/>
                    <a:pt x="6756" y="1105"/>
                    <a:pt x="6661" y="1105"/>
                  </a:cubicBezTo>
                  <a:cubicBezTo>
                    <a:pt x="6466" y="1105"/>
                    <a:pt x="6237" y="969"/>
                    <a:pt x="6162" y="774"/>
                  </a:cubicBezTo>
                  <a:cubicBezTo>
                    <a:pt x="6045" y="540"/>
                    <a:pt x="6074" y="1"/>
                    <a:pt x="5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2"/>
            <p:cNvSpPr/>
            <p:nvPr/>
          </p:nvSpPr>
          <p:spPr>
            <a:xfrm>
              <a:off x="6814032" y="2941932"/>
              <a:ext cx="785036" cy="262682"/>
            </a:xfrm>
            <a:custGeom>
              <a:rect b="b" l="l" r="r" t="t"/>
              <a:pathLst>
                <a:path extrusionOk="0" h="4538" w="13562">
                  <a:moveTo>
                    <a:pt x="821" y="1"/>
                  </a:moveTo>
                  <a:cubicBezTo>
                    <a:pt x="515" y="1"/>
                    <a:pt x="242" y="323"/>
                    <a:pt x="0" y="580"/>
                  </a:cubicBezTo>
                  <a:cubicBezTo>
                    <a:pt x="1963" y="2993"/>
                    <a:pt x="4955" y="4537"/>
                    <a:pt x="8317" y="4537"/>
                  </a:cubicBezTo>
                  <a:cubicBezTo>
                    <a:pt x="10248" y="4505"/>
                    <a:pt x="12033" y="4023"/>
                    <a:pt x="13562" y="3154"/>
                  </a:cubicBezTo>
                  <a:cubicBezTo>
                    <a:pt x="13562" y="2993"/>
                    <a:pt x="13449" y="2896"/>
                    <a:pt x="13288" y="2816"/>
                  </a:cubicBezTo>
                  <a:cubicBezTo>
                    <a:pt x="13192" y="2768"/>
                    <a:pt x="13079" y="2752"/>
                    <a:pt x="12982" y="2752"/>
                  </a:cubicBezTo>
                  <a:cubicBezTo>
                    <a:pt x="12958" y="2751"/>
                    <a:pt x="12934" y="2750"/>
                    <a:pt x="12910" y="2750"/>
                  </a:cubicBezTo>
                  <a:cubicBezTo>
                    <a:pt x="12306" y="2750"/>
                    <a:pt x="11710" y="3096"/>
                    <a:pt x="11355" y="3096"/>
                  </a:cubicBezTo>
                  <a:cubicBezTo>
                    <a:pt x="11328" y="3096"/>
                    <a:pt x="11302" y="3094"/>
                    <a:pt x="11277" y="3090"/>
                  </a:cubicBezTo>
                  <a:cubicBezTo>
                    <a:pt x="10634" y="2993"/>
                    <a:pt x="10714" y="2189"/>
                    <a:pt x="9974" y="2124"/>
                  </a:cubicBezTo>
                  <a:cubicBezTo>
                    <a:pt x="9957" y="2123"/>
                    <a:pt x="9939" y="2122"/>
                    <a:pt x="9922" y="2122"/>
                  </a:cubicBezTo>
                  <a:cubicBezTo>
                    <a:pt x="9570" y="2122"/>
                    <a:pt x="9228" y="2418"/>
                    <a:pt x="8768" y="2510"/>
                  </a:cubicBezTo>
                  <a:cubicBezTo>
                    <a:pt x="8720" y="2521"/>
                    <a:pt x="8678" y="2525"/>
                    <a:pt x="8639" y="2525"/>
                  </a:cubicBezTo>
                  <a:cubicBezTo>
                    <a:pt x="8378" y="2525"/>
                    <a:pt x="8302" y="2317"/>
                    <a:pt x="8092" y="2317"/>
                  </a:cubicBezTo>
                  <a:cubicBezTo>
                    <a:pt x="7529" y="2285"/>
                    <a:pt x="7207" y="2430"/>
                    <a:pt x="6869" y="1738"/>
                  </a:cubicBezTo>
                  <a:cubicBezTo>
                    <a:pt x="6765" y="1529"/>
                    <a:pt x="6506" y="1333"/>
                    <a:pt x="6212" y="1333"/>
                  </a:cubicBezTo>
                  <a:cubicBezTo>
                    <a:pt x="6190" y="1333"/>
                    <a:pt x="6168" y="1334"/>
                    <a:pt x="6146" y="1336"/>
                  </a:cubicBezTo>
                  <a:cubicBezTo>
                    <a:pt x="5985" y="1368"/>
                    <a:pt x="5808" y="1481"/>
                    <a:pt x="5759" y="1658"/>
                  </a:cubicBezTo>
                  <a:cubicBezTo>
                    <a:pt x="5711" y="2092"/>
                    <a:pt x="5904" y="2301"/>
                    <a:pt x="5647" y="2462"/>
                  </a:cubicBezTo>
                  <a:cubicBezTo>
                    <a:pt x="5558" y="2511"/>
                    <a:pt x="5469" y="2530"/>
                    <a:pt x="5377" y="2530"/>
                  </a:cubicBezTo>
                  <a:cubicBezTo>
                    <a:pt x="5319" y="2530"/>
                    <a:pt x="5259" y="2523"/>
                    <a:pt x="5196" y="2510"/>
                  </a:cubicBezTo>
                  <a:cubicBezTo>
                    <a:pt x="4924" y="2406"/>
                    <a:pt x="4756" y="2177"/>
                    <a:pt x="4329" y="2177"/>
                  </a:cubicBezTo>
                  <a:cubicBezTo>
                    <a:pt x="4227" y="2177"/>
                    <a:pt x="4110" y="2190"/>
                    <a:pt x="3974" y="2221"/>
                  </a:cubicBezTo>
                  <a:cubicBezTo>
                    <a:pt x="3922" y="2235"/>
                    <a:pt x="3871" y="2241"/>
                    <a:pt x="3822" y="2241"/>
                  </a:cubicBezTo>
                  <a:cubicBezTo>
                    <a:pt x="3639" y="2241"/>
                    <a:pt x="3473" y="2154"/>
                    <a:pt x="3346" y="2028"/>
                  </a:cubicBezTo>
                  <a:cubicBezTo>
                    <a:pt x="3250" y="1931"/>
                    <a:pt x="3250" y="1786"/>
                    <a:pt x="3314" y="1690"/>
                  </a:cubicBezTo>
                  <a:cubicBezTo>
                    <a:pt x="3443" y="1449"/>
                    <a:pt x="3733" y="1368"/>
                    <a:pt x="3877" y="1063"/>
                  </a:cubicBezTo>
                  <a:cubicBezTo>
                    <a:pt x="3958" y="886"/>
                    <a:pt x="3845" y="725"/>
                    <a:pt x="3684" y="644"/>
                  </a:cubicBezTo>
                  <a:cubicBezTo>
                    <a:pt x="3604" y="596"/>
                    <a:pt x="3507" y="596"/>
                    <a:pt x="3427" y="580"/>
                  </a:cubicBezTo>
                  <a:cubicBezTo>
                    <a:pt x="3282" y="580"/>
                    <a:pt x="3153" y="612"/>
                    <a:pt x="3025" y="660"/>
                  </a:cubicBezTo>
                  <a:cubicBezTo>
                    <a:pt x="2719" y="786"/>
                    <a:pt x="2569" y="947"/>
                    <a:pt x="2337" y="947"/>
                  </a:cubicBezTo>
                  <a:cubicBezTo>
                    <a:pt x="2301" y="947"/>
                    <a:pt x="2262" y="943"/>
                    <a:pt x="2220" y="934"/>
                  </a:cubicBezTo>
                  <a:cubicBezTo>
                    <a:pt x="2181" y="929"/>
                    <a:pt x="2143" y="926"/>
                    <a:pt x="2107" y="926"/>
                  </a:cubicBezTo>
                  <a:cubicBezTo>
                    <a:pt x="1922" y="926"/>
                    <a:pt x="1778" y="985"/>
                    <a:pt x="1657" y="998"/>
                  </a:cubicBezTo>
                  <a:cubicBezTo>
                    <a:pt x="1647" y="999"/>
                    <a:pt x="1637" y="1000"/>
                    <a:pt x="1627" y="1000"/>
                  </a:cubicBezTo>
                  <a:cubicBezTo>
                    <a:pt x="1455" y="1000"/>
                    <a:pt x="1252" y="876"/>
                    <a:pt x="1207" y="709"/>
                  </a:cubicBezTo>
                  <a:cubicBezTo>
                    <a:pt x="1094" y="419"/>
                    <a:pt x="1143" y="1"/>
                    <a:pt x="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2"/>
            <p:cNvSpPr/>
            <p:nvPr/>
          </p:nvSpPr>
          <p:spPr>
            <a:xfrm>
              <a:off x="6777738" y="2051069"/>
              <a:ext cx="420940" cy="876032"/>
            </a:xfrm>
            <a:custGeom>
              <a:rect b="b" l="l" r="r" t="t"/>
              <a:pathLst>
                <a:path extrusionOk="0" h="15134" w="7272">
                  <a:moveTo>
                    <a:pt x="3353" y="0"/>
                  </a:moveTo>
                  <a:cubicBezTo>
                    <a:pt x="3204" y="0"/>
                    <a:pt x="3082" y="38"/>
                    <a:pt x="2960" y="60"/>
                  </a:cubicBezTo>
                  <a:cubicBezTo>
                    <a:pt x="2075" y="671"/>
                    <a:pt x="1271" y="1395"/>
                    <a:pt x="579" y="2216"/>
                  </a:cubicBezTo>
                  <a:lnTo>
                    <a:pt x="515" y="2280"/>
                  </a:lnTo>
                  <a:cubicBezTo>
                    <a:pt x="627" y="2538"/>
                    <a:pt x="627" y="2634"/>
                    <a:pt x="547" y="2714"/>
                  </a:cubicBezTo>
                  <a:cubicBezTo>
                    <a:pt x="257" y="3020"/>
                    <a:pt x="0" y="3245"/>
                    <a:pt x="113" y="3648"/>
                  </a:cubicBezTo>
                  <a:cubicBezTo>
                    <a:pt x="257" y="4082"/>
                    <a:pt x="64" y="4307"/>
                    <a:pt x="80" y="4741"/>
                  </a:cubicBezTo>
                  <a:cubicBezTo>
                    <a:pt x="80" y="4854"/>
                    <a:pt x="113" y="4983"/>
                    <a:pt x="225" y="5047"/>
                  </a:cubicBezTo>
                  <a:cubicBezTo>
                    <a:pt x="243" y="5065"/>
                    <a:pt x="262" y="5073"/>
                    <a:pt x="282" y="5073"/>
                  </a:cubicBezTo>
                  <a:cubicBezTo>
                    <a:pt x="333" y="5073"/>
                    <a:pt x="388" y="5020"/>
                    <a:pt x="434" y="4951"/>
                  </a:cubicBezTo>
                  <a:cubicBezTo>
                    <a:pt x="563" y="4725"/>
                    <a:pt x="547" y="4629"/>
                    <a:pt x="676" y="4420"/>
                  </a:cubicBezTo>
                  <a:cubicBezTo>
                    <a:pt x="709" y="4386"/>
                    <a:pt x="759" y="4344"/>
                    <a:pt x="797" y="4344"/>
                  </a:cubicBezTo>
                  <a:cubicBezTo>
                    <a:pt x="813" y="4344"/>
                    <a:pt x="827" y="4352"/>
                    <a:pt x="837" y="4371"/>
                  </a:cubicBezTo>
                  <a:cubicBezTo>
                    <a:pt x="869" y="4452"/>
                    <a:pt x="788" y="4709"/>
                    <a:pt x="740" y="4790"/>
                  </a:cubicBezTo>
                  <a:cubicBezTo>
                    <a:pt x="643" y="5079"/>
                    <a:pt x="643" y="5337"/>
                    <a:pt x="804" y="5594"/>
                  </a:cubicBezTo>
                  <a:cubicBezTo>
                    <a:pt x="901" y="5771"/>
                    <a:pt x="965" y="5851"/>
                    <a:pt x="1319" y="5980"/>
                  </a:cubicBezTo>
                  <a:cubicBezTo>
                    <a:pt x="1544" y="6061"/>
                    <a:pt x="1544" y="6173"/>
                    <a:pt x="1560" y="6254"/>
                  </a:cubicBezTo>
                  <a:cubicBezTo>
                    <a:pt x="1625" y="6447"/>
                    <a:pt x="1753" y="6543"/>
                    <a:pt x="1914" y="6607"/>
                  </a:cubicBezTo>
                  <a:cubicBezTo>
                    <a:pt x="2043" y="6656"/>
                    <a:pt x="2107" y="6768"/>
                    <a:pt x="2156" y="6897"/>
                  </a:cubicBezTo>
                  <a:cubicBezTo>
                    <a:pt x="2204" y="7203"/>
                    <a:pt x="2397" y="7524"/>
                    <a:pt x="2687" y="7589"/>
                  </a:cubicBezTo>
                  <a:cubicBezTo>
                    <a:pt x="2896" y="7621"/>
                    <a:pt x="2992" y="7830"/>
                    <a:pt x="2896" y="7991"/>
                  </a:cubicBezTo>
                  <a:cubicBezTo>
                    <a:pt x="2815" y="8136"/>
                    <a:pt x="2751" y="8152"/>
                    <a:pt x="2429" y="8329"/>
                  </a:cubicBezTo>
                  <a:cubicBezTo>
                    <a:pt x="2107" y="8538"/>
                    <a:pt x="2043" y="8972"/>
                    <a:pt x="2236" y="9310"/>
                  </a:cubicBezTo>
                  <a:cubicBezTo>
                    <a:pt x="2333" y="9503"/>
                    <a:pt x="2445" y="9616"/>
                    <a:pt x="2510" y="9696"/>
                  </a:cubicBezTo>
                  <a:cubicBezTo>
                    <a:pt x="2735" y="10066"/>
                    <a:pt x="2429" y="10179"/>
                    <a:pt x="2365" y="10517"/>
                  </a:cubicBezTo>
                  <a:cubicBezTo>
                    <a:pt x="2333" y="10726"/>
                    <a:pt x="2413" y="10822"/>
                    <a:pt x="2558" y="10983"/>
                  </a:cubicBezTo>
                  <a:cubicBezTo>
                    <a:pt x="2751" y="11240"/>
                    <a:pt x="2719" y="11482"/>
                    <a:pt x="2574" y="11771"/>
                  </a:cubicBezTo>
                  <a:cubicBezTo>
                    <a:pt x="2268" y="12399"/>
                    <a:pt x="2317" y="12367"/>
                    <a:pt x="2397" y="12897"/>
                  </a:cubicBezTo>
                  <a:cubicBezTo>
                    <a:pt x="2413" y="13058"/>
                    <a:pt x="2413" y="13219"/>
                    <a:pt x="2333" y="13364"/>
                  </a:cubicBezTo>
                  <a:cubicBezTo>
                    <a:pt x="2236" y="13605"/>
                    <a:pt x="2236" y="13863"/>
                    <a:pt x="2333" y="14104"/>
                  </a:cubicBezTo>
                  <a:cubicBezTo>
                    <a:pt x="2413" y="14297"/>
                    <a:pt x="2606" y="14812"/>
                    <a:pt x="2751" y="14940"/>
                  </a:cubicBezTo>
                  <a:cubicBezTo>
                    <a:pt x="2869" y="15071"/>
                    <a:pt x="3000" y="15133"/>
                    <a:pt x="3102" y="15133"/>
                  </a:cubicBezTo>
                  <a:cubicBezTo>
                    <a:pt x="3251" y="15133"/>
                    <a:pt x="3338" y="15002"/>
                    <a:pt x="3233" y="14763"/>
                  </a:cubicBezTo>
                  <a:cubicBezTo>
                    <a:pt x="3137" y="14522"/>
                    <a:pt x="3073" y="14426"/>
                    <a:pt x="3057" y="14265"/>
                  </a:cubicBezTo>
                  <a:cubicBezTo>
                    <a:pt x="3040" y="13975"/>
                    <a:pt x="3282" y="14200"/>
                    <a:pt x="3603" y="13943"/>
                  </a:cubicBezTo>
                  <a:cubicBezTo>
                    <a:pt x="3957" y="13653"/>
                    <a:pt x="3700" y="13477"/>
                    <a:pt x="3957" y="13235"/>
                  </a:cubicBezTo>
                  <a:cubicBezTo>
                    <a:pt x="4167" y="13058"/>
                    <a:pt x="4167" y="12881"/>
                    <a:pt x="4263" y="12737"/>
                  </a:cubicBezTo>
                  <a:cubicBezTo>
                    <a:pt x="4319" y="12652"/>
                    <a:pt x="4400" y="12605"/>
                    <a:pt x="4484" y="12605"/>
                  </a:cubicBezTo>
                  <a:cubicBezTo>
                    <a:pt x="4496" y="12605"/>
                    <a:pt x="4508" y="12606"/>
                    <a:pt x="4520" y="12608"/>
                  </a:cubicBezTo>
                  <a:lnTo>
                    <a:pt x="4617" y="12608"/>
                  </a:lnTo>
                  <a:cubicBezTo>
                    <a:pt x="4636" y="12612"/>
                    <a:pt x="4654" y="12613"/>
                    <a:pt x="4672" y="12613"/>
                  </a:cubicBezTo>
                  <a:cubicBezTo>
                    <a:pt x="4810" y="12613"/>
                    <a:pt x="4930" y="12509"/>
                    <a:pt x="4987" y="12367"/>
                  </a:cubicBezTo>
                  <a:cubicBezTo>
                    <a:pt x="5067" y="12157"/>
                    <a:pt x="5003" y="12157"/>
                    <a:pt x="5067" y="11964"/>
                  </a:cubicBezTo>
                  <a:cubicBezTo>
                    <a:pt x="5096" y="11863"/>
                    <a:pt x="5164" y="11801"/>
                    <a:pt x="5271" y="11801"/>
                  </a:cubicBezTo>
                  <a:cubicBezTo>
                    <a:pt x="5283" y="11801"/>
                    <a:pt x="5296" y="11802"/>
                    <a:pt x="5309" y="11804"/>
                  </a:cubicBezTo>
                  <a:cubicBezTo>
                    <a:pt x="5373" y="11822"/>
                    <a:pt x="5475" y="11862"/>
                    <a:pt x="5599" y="11862"/>
                  </a:cubicBezTo>
                  <a:cubicBezTo>
                    <a:pt x="5691" y="11862"/>
                    <a:pt x="5794" y="11840"/>
                    <a:pt x="5904" y="11771"/>
                  </a:cubicBezTo>
                  <a:cubicBezTo>
                    <a:pt x="6515" y="11385"/>
                    <a:pt x="5952" y="10742"/>
                    <a:pt x="6370" y="10581"/>
                  </a:cubicBezTo>
                  <a:cubicBezTo>
                    <a:pt x="6499" y="10549"/>
                    <a:pt x="6628" y="10484"/>
                    <a:pt x="6708" y="10388"/>
                  </a:cubicBezTo>
                  <a:cubicBezTo>
                    <a:pt x="7078" y="9921"/>
                    <a:pt x="6756" y="9374"/>
                    <a:pt x="6274" y="9358"/>
                  </a:cubicBezTo>
                  <a:cubicBezTo>
                    <a:pt x="6049" y="9342"/>
                    <a:pt x="5872" y="9358"/>
                    <a:pt x="5743" y="9294"/>
                  </a:cubicBezTo>
                  <a:cubicBezTo>
                    <a:pt x="5534" y="9197"/>
                    <a:pt x="5486" y="8988"/>
                    <a:pt x="5534" y="8747"/>
                  </a:cubicBezTo>
                  <a:cubicBezTo>
                    <a:pt x="5582" y="8474"/>
                    <a:pt x="5486" y="8232"/>
                    <a:pt x="5180" y="8136"/>
                  </a:cubicBezTo>
                  <a:cubicBezTo>
                    <a:pt x="4906" y="8023"/>
                    <a:pt x="4697" y="7991"/>
                    <a:pt x="4601" y="7573"/>
                  </a:cubicBezTo>
                  <a:cubicBezTo>
                    <a:pt x="4585" y="7508"/>
                    <a:pt x="4569" y="7444"/>
                    <a:pt x="4536" y="7364"/>
                  </a:cubicBezTo>
                  <a:cubicBezTo>
                    <a:pt x="4506" y="7256"/>
                    <a:pt x="4314" y="7105"/>
                    <a:pt x="4157" y="7105"/>
                  </a:cubicBezTo>
                  <a:cubicBezTo>
                    <a:pt x="4150" y="7105"/>
                    <a:pt x="4142" y="7105"/>
                    <a:pt x="4134" y="7106"/>
                  </a:cubicBezTo>
                  <a:cubicBezTo>
                    <a:pt x="3866" y="7118"/>
                    <a:pt x="3733" y="7231"/>
                    <a:pt x="3631" y="7231"/>
                  </a:cubicBezTo>
                  <a:cubicBezTo>
                    <a:pt x="3593" y="7231"/>
                    <a:pt x="3558" y="7215"/>
                    <a:pt x="3523" y="7171"/>
                  </a:cubicBezTo>
                  <a:cubicBezTo>
                    <a:pt x="3394" y="7026"/>
                    <a:pt x="3314" y="7010"/>
                    <a:pt x="3233" y="6977"/>
                  </a:cubicBezTo>
                  <a:cubicBezTo>
                    <a:pt x="2912" y="6881"/>
                    <a:pt x="2767" y="7042"/>
                    <a:pt x="2574" y="6768"/>
                  </a:cubicBezTo>
                  <a:cubicBezTo>
                    <a:pt x="2477" y="6640"/>
                    <a:pt x="2477" y="6479"/>
                    <a:pt x="2510" y="6334"/>
                  </a:cubicBezTo>
                  <a:cubicBezTo>
                    <a:pt x="2526" y="6221"/>
                    <a:pt x="2719" y="5964"/>
                    <a:pt x="2638" y="5771"/>
                  </a:cubicBezTo>
                  <a:cubicBezTo>
                    <a:pt x="2587" y="5660"/>
                    <a:pt x="2501" y="5627"/>
                    <a:pt x="2403" y="5627"/>
                  </a:cubicBezTo>
                  <a:cubicBezTo>
                    <a:pt x="2288" y="5627"/>
                    <a:pt x="2156" y="5673"/>
                    <a:pt x="2043" y="5691"/>
                  </a:cubicBezTo>
                  <a:cubicBezTo>
                    <a:pt x="2028" y="5695"/>
                    <a:pt x="2014" y="5698"/>
                    <a:pt x="1998" y="5698"/>
                  </a:cubicBezTo>
                  <a:cubicBezTo>
                    <a:pt x="1914" y="5698"/>
                    <a:pt x="1827" y="5625"/>
                    <a:pt x="1786" y="5530"/>
                  </a:cubicBezTo>
                  <a:cubicBezTo>
                    <a:pt x="1705" y="5272"/>
                    <a:pt x="1850" y="4806"/>
                    <a:pt x="2107" y="4693"/>
                  </a:cubicBezTo>
                  <a:cubicBezTo>
                    <a:pt x="2193" y="4650"/>
                    <a:pt x="2272" y="4636"/>
                    <a:pt x="2353" y="4636"/>
                  </a:cubicBezTo>
                  <a:cubicBezTo>
                    <a:pt x="2393" y="4636"/>
                    <a:pt x="2434" y="4640"/>
                    <a:pt x="2477" y="4645"/>
                  </a:cubicBezTo>
                  <a:cubicBezTo>
                    <a:pt x="2590" y="4677"/>
                    <a:pt x="2687" y="4677"/>
                    <a:pt x="2815" y="4709"/>
                  </a:cubicBezTo>
                  <a:cubicBezTo>
                    <a:pt x="2927" y="4742"/>
                    <a:pt x="2990" y="4748"/>
                    <a:pt x="3032" y="4748"/>
                  </a:cubicBezTo>
                  <a:cubicBezTo>
                    <a:pt x="3056" y="4748"/>
                    <a:pt x="3072" y="4746"/>
                    <a:pt x="3086" y="4746"/>
                  </a:cubicBezTo>
                  <a:cubicBezTo>
                    <a:pt x="3108" y="4746"/>
                    <a:pt x="3124" y="4751"/>
                    <a:pt x="3153" y="4774"/>
                  </a:cubicBezTo>
                  <a:cubicBezTo>
                    <a:pt x="3330" y="4918"/>
                    <a:pt x="2912" y="5272"/>
                    <a:pt x="3089" y="5674"/>
                  </a:cubicBezTo>
                  <a:cubicBezTo>
                    <a:pt x="3130" y="5757"/>
                    <a:pt x="3201" y="5797"/>
                    <a:pt x="3273" y="5797"/>
                  </a:cubicBezTo>
                  <a:cubicBezTo>
                    <a:pt x="3342" y="5797"/>
                    <a:pt x="3412" y="5761"/>
                    <a:pt x="3459" y="5691"/>
                  </a:cubicBezTo>
                  <a:cubicBezTo>
                    <a:pt x="3636" y="5433"/>
                    <a:pt x="3523" y="5240"/>
                    <a:pt x="3636" y="4918"/>
                  </a:cubicBezTo>
                  <a:cubicBezTo>
                    <a:pt x="3652" y="4854"/>
                    <a:pt x="3700" y="4838"/>
                    <a:pt x="3764" y="4838"/>
                  </a:cubicBezTo>
                  <a:cubicBezTo>
                    <a:pt x="3866" y="4846"/>
                    <a:pt x="3999" y="4891"/>
                    <a:pt x="4135" y="4891"/>
                  </a:cubicBezTo>
                  <a:cubicBezTo>
                    <a:pt x="4257" y="4891"/>
                    <a:pt x="4382" y="4855"/>
                    <a:pt x="4488" y="4725"/>
                  </a:cubicBezTo>
                  <a:cubicBezTo>
                    <a:pt x="4520" y="4677"/>
                    <a:pt x="4569" y="4613"/>
                    <a:pt x="4585" y="4532"/>
                  </a:cubicBezTo>
                  <a:cubicBezTo>
                    <a:pt x="4601" y="4468"/>
                    <a:pt x="4665" y="4243"/>
                    <a:pt x="4730" y="4146"/>
                  </a:cubicBezTo>
                  <a:cubicBezTo>
                    <a:pt x="4805" y="4015"/>
                    <a:pt x="4891" y="3987"/>
                    <a:pt x="4981" y="3987"/>
                  </a:cubicBezTo>
                  <a:cubicBezTo>
                    <a:pt x="5046" y="3987"/>
                    <a:pt x="5113" y="4001"/>
                    <a:pt x="5180" y="4001"/>
                  </a:cubicBezTo>
                  <a:cubicBezTo>
                    <a:pt x="5195" y="4002"/>
                    <a:pt x="5210" y="4002"/>
                    <a:pt x="5224" y="4002"/>
                  </a:cubicBezTo>
                  <a:cubicBezTo>
                    <a:pt x="5541" y="4002"/>
                    <a:pt x="5620" y="3836"/>
                    <a:pt x="5743" y="3728"/>
                  </a:cubicBezTo>
                  <a:cubicBezTo>
                    <a:pt x="5811" y="3668"/>
                    <a:pt x="5893" y="3631"/>
                    <a:pt x="5977" y="3631"/>
                  </a:cubicBezTo>
                  <a:cubicBezTo>
                    <a:pt x="6051" y="3631"/>
                    <a:pt x="6126" y="3660"/>
                    <a:pt x="6193" y="3728"/>
                  </a:cubicBezTo>
                  <a:cubicBezTo>
                    <a:pt x="6226" y="3760"/>
                    <a:pt x="6354" y="3921"/>
                    <a:pt x="6451" y="3937"/>
                  </a:cubicBezTo>
                  <a:cubicBezTo>
                    <a:pt x="6459" y="3938"/>
                    <a:pt x="6468" y="3938"/>
                    <a:pt x="6476" y="3938"/>
                  </a:cubicBezTo>
                  <a:cubicBezTo>
                    <a:pt x="6991" y="3938"/>
                    <a:pt x="7271" y="2968"/>
                    <a:pt x="7271" y="2698"/>
                  </a:cubicBezTo>
                  <a:cubicBezTo>
                    <a:pt x="7260" y="2244"/>
                    <a:pt x="7028" y="1912"/>
                    <a:pt x="6690" y="1912"/>
                  </a:cubicBezTo>
                  <a:cubicBezTo>
                    <a:pt x="6537" y="1912"/>
                    <a:pt x="6363" y="1980"/>
                    <a:pt x="6177" y="2135"/>
                  </a:cubicBezTo>
                  <a:cubicBezTo>
                    <a:pt x="6049" y="2232"/>
                    <a:pt x="5856" y="2457"/>
                    <a:pt x="5711" y="2554"/>
                  </a:cubicBezTo>
                  <a:cubicBezTo>
                    <a:pt x="5646" y="2618"/>
                    <a:pt x="5566" y="2634"/>
                    <a:pt x="5486" y="2650"/>
                  </a:cubicBezTo>
                  <a:cubicBezTo>
                    <a:pt x="5445" y="2670"/>
                    <a:pt x="5399" y="2679"/>
                    <a:pt x="5352" y="2679"/>
                  </a:cubicBezTo>
                  <a:cubicBezTo>
                    <a:pt x="5287" y="2679"/>
                    <a:pt x="5220" y="2662"/>
                    <a:pt x="5164" y="2634"/>
                  </a:cubicBezTo>
                  <a:cubicBezTo>
                    <a:pt x="4939" y="2570"/>
                    <a:pt x="4778" y="2361"/>
                    <a:pt x="4762" y="2135"/>
                  </a:cubicBezTo>
                  <a:cubicBezTo>
                    <a:pt x="4747" y="2014"/>
                    <a:pt x="4846" y="1893"/>
                    <a:pt x="4979" y="1893"/>
                  </a:cubicBezTo>
                  <a:cubicBezTo>
                    <a:pt x="4987" y="1893"/>
                    <a:pt x="4995" y="1893"/>
                    <a:pt x="5003" y="1894"/>
                  </a:cubicBezTo>
                  <a:cubicBezTo>
                    <a:pt x="5054" y="1900"/>
                    <a:pt x="5101" y="1905"/>
                    <a:pt x="5148" y="1905"/>
                  </a:cubicBezTo>
                  <a:cubicBezTo>
                    <a:pt x="5233" y="1905"/>
                    <a:pt x="5317" y="1886"/>
                    <a:pt x="5421" y="1814"/>
                  </a:cubicBezTo>
                  <a:cubicBezTo>
                    <a:pt x="5948" y="1393"/>
                    <a:pt x="5701" y="775"/>
                    <a:pt x="5298" y="775"/>
                  </a:cubicBezTo>
                  <a:cubicBezTo>
                    <a:pt x="5270" y="775"/>
                    <a:pt x="5242" y="778"/>
                    <a:pt x="5212" y="784"/>
                  </a:cubicBezTo>
                  <a:cubicBezTo>
                    <a:pt x="5019" y="832"/>
                    <a:pt x="5019" y="832"/>
                    <a:pt x="4858" y="865"/>
                  </a:cubicBezTo>
                  <a:cubicBezTo>
                    <a:pt x="4813" y="876"/>
                    <a:pt x="4769" y="881"/>
                    <a:pt x="4727" y="881"/>
                  </a:cubicBezTo>
                  <a:cubicBezTo>
                    <a:pt x="4533" y="881"/>
                    <a:pt x="4379" y="766"/>
                    <a:pt x="4247" y="607"/>
                  </a:cubicBezTo>
                  <a:cubicBezTo>
                    <a:pt x="4038" y="366"/>
                    <a:pt x="3893" y="108"/>
                    <a:pt x="3571" y="28"/>
                  </a:cubicBezTo>
                  <a:cubicBezTo>
                    <a:pt x="3491" y="8"/>
                    <a:pt x="3419" y="0"/>
                    <a:pt x="3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2"/>
            <p:cNvSpPr/>
            <p:nvPr/>
          </p:nvSpPr>
          <p:spPr>
            <a:xfrm>
              <a:off x="6680837" y="2608104"/>
              <a:ext cx="131399" cy="198256"/>
            </a:xfrm>
            <a:custGeom>
              <a:rect b="b" l="l" r="r" t="t"/>
              <a:pathLst>
                <a:path extrusionOk="0" h="3425" w="2270">
                  <a:moveTo>
                    <a:pt x="635" y="1"/>
                  </a:moveTo>
                  <a:cubicBezTo>
                    <a:pt x="493" y="1"/>
                    <a:pt x="362" y="63"/>
                    <a:pt x="242" y="170"/>
                  </a:cubicBezTo>
                  <a:cubicBezTo>
                    <a:pt x="178" y="250"/>
                    <a:pt x="130" y="379"/>
                    <a:pt x="1" y="411"/>
                  </a:cubicBezTo>
                  <a:cubicBezTo>
                    <a:pt x="49" y="1457"/>
                    <a:pt x="291" y="2470"/>
                    <a:pt x="644" y="3419"/>
                  </a:cubicBezTo>
                  <a:cubicBezTo>
                    <a:pt x="679" y="3422"/>
                    <a:pt x="718" y="3424"/>
                    <a:pt x="761" y="3424"/>
                  </a:cubicBezTo>
                  <a:cubicBezTo>
                    <a:pt x="939" y="3424"/>
                    <a:pt x="1183" y="3391"/>
                    <a:pt x="1417" y="3274"/>
                  </a:cubicBezTo>
                  <a:cubicBezTo>
                    <a:pt x="1610" y="3178"/>
                    <a:pt x="1771" y="3033"/>
                    <a:pt x="1851" y="2808"/>
                  </a:cubicBezTo>
                  <a:cubicBezTo>
                    <a:pt x="1947" y="2502"/>
                    <a:pt x="1754" y="2454"/>
                    <a:pt x="1706" y="2293"/>
                  </a:cubicBezTo>
                  <a:cubicBezTo>
                    <a:pt x="1690" y="2181"/>
                    <a:pt x="1754" y="2148"/>
                    <a:pt x="1835" y="2084"/>
                  </a:cubicBezTo>
                  <a:cubicBezTo>
                    <a:pt x="1996" y="1987"/>
                    <a:pt x="2189" y="1762"/>
                    <a:pt x="2221" y="1601"/>
                  </a:cubicBezTo>
                  <a:cubicBezTo>
                    <a:pt x="2237" y="1505"/>
                    <a:pt x="2237" y="1376"/>
                    <a:pt x="2189" y="1280"/>
                  </a:cubicBezTo>
                  <a:cubicBezTo>
                    <a:pt x="2076" y="894"/>
                    <a:pt x="2269" y="781"/>
                    <a:pt x="2108" y="475"/>
                  </a:cubicBezTo>
                  <a:cubicBezTo>
                    <a:pt x="2075" y="398"/>
                    <a:pt x="1965" y="343"/>
                    <a:pt x="1868" y="343"/>
                  </a:cubicBezTo>
                  <a:cubicBezTo>
                    <a:pt x="1825" y="343"/>
                    <a:pt x="1784" y="354"/>
                    <a:pt x="1754" y="379"/>
                  </a:cubicBezTo>
                  <a:cubicBezTo>
                    <a:pt x="1738" y="395"/>
                    <a:pt x="1690" y="411"/>
                    <a:pt x="1674" y="443"/>
                  </a:cubicBezTo>
                  <a:cubicBezTo>
                    <a:pt x="1529" y="540"/>
                    <a:pt x="1449" y="652"/>
                    <a:pt x="1352" y="733"/>
                  </a:cubicBezTo>
                  <a:cubicBezTo>
                    <a:pt x="1330" y="755"/>
                    <a:pt x="1305" y="768"/>
                    <a:pt x="1281" y="768"/>
                  </a:cubicBezTo>
                  <a:cubicBezTo>
                    <a:pt x="1237" y="768"/>
                    <a:pt x="1196" y="725"/>
                    <a:pt x="1175" y="620"/>
                  </a:cubicBezTo>
                  <a:cubicBezTo>
                    <a:pt x="1127" y="443"/>
                    <a:pt x="1143" y="234"/>
                    <a:pt x="934" y="89"/>
                  </a:cubicBezTo>
                  <a:cubicBezTo>
                    <a:pt x="870" y="57"/>
                    <a:pt x="789" y="41"/>
                    <a:pt x="725" y="9"/>
                  </a:cubicBezTo>
                  <a:cubicBezTo>
                    <a:pt x="695" y="3"/>
                    <a:pt x="665" y="1"/>
                    <a:pt x="6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2"/>
            <p:cNvSpPr/>
            <p:nvPr/>
          </p:nvSpPr>
          <p:spPr>
            <a:xfrm>
              <a:off x="7277755" y="2036424"/>
              <a:ext cx="226851" cy="138692"/>
            </a:xfrm>
            <a:custGeom>
              <a:rect b="b" l="l" r="r" t="t"/>
              <a:pathLst>
                <a:path extrusionOk="0" h="2396" w="3919">
                  <a:moveTo>
                    <a:pt x="1161" y="0"/>
                  </a:moveTo>
                  <a:cubicBezTo>
                    <a:pt x="941" y="0"/>
                    <a:pt x="758" y="30"/>
                    <a:pt x="596" y="120"/>
                  </a:cubicBezTo>
                  <a:cubicBezTo>
                    <a:pt x="322" y="217"/>
                    <a:pt x="210" y="474"/>
                    <a:pt x="371" y="715"/>
                  </a:cubicBezTo>
                  <a:cubicBezTo>
                    <a:pt x="435" y="828"/>
                    <a:pt x="483" y="860"/>
                    <a:pt x="548" y="957"/>
                  </a:cubicBezTo>
                  <a:cubicBezTo>
                    <a:pt x="612" y="1069"/>
                    <a:pt x="564" y="1198"/>
                    <a:pt x="483" y="1246"/>
                  </a:cubicBezTo>
                  <a:cubicBezTo>
                    <a:pt x="210" y="1423"/>
                    <a:pt x="1" y="1729"/>
                    <a:pt x="129" y="2051"/>
                  </a:cubicBezTo>
                  <a:cubicBezTo>
                    <a:pt x="202" y="2210"/>
                    <a:pt x="339" y="2395"/>
                    <a:pt x="531" y="2395"/>
                  </a:cubicBezTo>
                  <a:cubicBezTo>
                    <a:pt x="552" y="2395"/>
                    <a:pt x="573" y="2393"/>
                    <a:pt x="596" y="2388"/>
                  </a:cubicBezTo>
                  <a:cubicBezTo>
                    <a:pt x="910" y="2320"/>
                    <a:pt x="1120" y="1857"/>
                    <a:pt x="1383" y="1857"/>
                  </a:cubicBezTo>
                  <a:cubicBezTo>
                    <a:pt x="1430" y="1857"/>
                    <a:pt x="1478" y="1872"/>
                    <a:pt x="1529" y="1906"/>
                  </a:cubicBezTo>
                  <a:cubicBezTo>
                    <a:pt x="1690" y="2002"/>
                    <a:pt x="1770" y="2067"/>
                    <a:pt x="1931" y="2115"/>
                  </a:cubicBezTo>
                  <a:cubicBezTo>
                    <a:pt x="1955" y="2120"/>
                    <a:pt x="1980" y="2123"/>
                    <a:pt x="2007" y="2123"/>
                  </a:cubicBezTo>
                  <a:cubicBezTo>
                    <a:pt x="2142" y="2123"/>
                    <a:pt x="2301" y="2054"/>
                    <a:pt x="2381" y="1906"/>
                  </a:cubicBezTo>
                  <a:cubicBezTo>
                    <a:pt x="2492" y="1685"/>
                    <a:pt x="2552" y="1602"/>
                    <a:pt x="2633" y="1602"/>
                  </a:cubicBezTo>
                  <a:cubicBezTo>
                    <a:pt x="2681" y="1602"/>
                    <a:pt x="2737" y="1632"/>
                    <a:pt x="2816" y="1681"/>
                  </a:cubicBezTo>
                  <a:cubicBezTo>
                    <a:pt x="2893" y="1727"/>
                    <a:pt x="2974" y="1747"/>
                    <a:pt x="3054" y="1747"/>
                  </a:cubicBezTo>
                  <a:cubicBezTo>
                    <a:pt x="3502" y="1747"/>
                    <a:pt x="3918" y="1098"/>
                    <a:pt x="3604" y="715"/>
                  </a:cubicBezTo>
                  <a:cubicBezTo>
                    <a:pt x="3347" y="394"/>
                    <a:pt x="2928" y="281"/>
                    <a:pt x="2462" y="152"/>
                  </a:cubicBezTo>
                  <a:cubicBezTo>
                    <a:pt x="2317" y="120"/>
                    <a:pt x="2156" y="104"/>
                    <a:pt x="2011" y="72"/>
                  </a:cubicBezTo>
                  <a:cubicBezTo>
                    <a:pt x="1931" y="56"/>
                    <a:pt x="1835" y="40"/>
                    <a:pt x="1754" y="40"/>
                  </a:cubicBezTo>
                  <a:cubicBezTo>
                    <a:pt x="1528" y="19"/>
                    <a:pt x="1333"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2"/>
            <p:cNvSpPr/>
            <p:nvPr/>
          </p:nvSpPr>
          <p:spPr>
            <a:xfrm>
              <a:off x="7584955" y="2860486"/>
              <a:ext cx="94237" cy="96379"/>
            </a:xfrm>
            <a:custGeom>
              <a:rect b="b" l="l" r="r" t="t"/>
              <a:pathLst>
                <a:path extrusionOk="0" h="1665" w="1628">
                  <a:moveTo>
                    <a:pt x="1078" y="1"/>
                  </a:moveTo>
                  <a:cubicBezTo>
                    <a:pt x="864" y="1"/>
                    <a:pt x="680" y="141"/>
                    <a:pt x="646" y="314"/>
                  </a:cubicBezTo>
                  <a:cubicBezTo>
                    <a:pt x="646" y="362"/>
                    <a:pt x="614" y="475"/>
                    <a:pt x="597" y="523"/>
                  </a:cubicBezTo>
                  <a:cubicBezTo>
                    <a:pt x="565" y="604"/>
                    <a:pt x="533" y="636"/>
                    <a:pt x="469" y="684"/>
                  </a:cubicBezTo>
                  <a:cubicBezTo>
                    <a:pt x="292" y="780"/>
                    <a:pt x="83" y="925"/>
                    <a:pt x="51" y="1118"/>
                  </a:cubicBezTo>
                  <a:cubicBezTo>
                    <a:pt x="1" y="1430"/>
                    <a:pt x="241" y="1664"/>
                    <a:pt x="493" y="1664"/>
                  </a:cubicBezTo>
                  <a:cubicBezTo>
                    <a:pt x="567" y="1664"/>
                    <a:pt x="641" y="1644"/>
                    <a:pt x="710" y="1601"/>
                  </a:cubicBezTo>
                  <a:cubicBezTo>
                    <a:pt x="951" y="1440"/>
                    <a:pt x="951" y="1279"/>
                    <a:pt x="1225" y="1167"/>
                  </a:cubicBezTo>
                  <a:cubicBezTo>
                    <a:pt x="1450" y="1070"/>
                    <a:pt x="1579" y="877"/>
                    <a:pt x="1611" y="636"/>
                  </a:cubicBezTo>
                  <a:cubicBezTo>
                    <a:pt x="1627" y="394"/>
                    <a:pt x="1563" y="201"/>
                    <a:pt x="1337" y="73"/>
                  </a:cubicBezTo>
                  <a:cubicBezTo>
                    <a:pt x="1251" y="23"/>
                    <a:pt x="1162" y="1"/>
                    <a:pt x="10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2"/>
            <p:cNvSpPr/>
            <p:nvPr/>
          </p:nvSpPr>
          <p:spPr>
            <a:xfrm>
              <a:off x="7410951" y="2256506"/>
              <a:ext cx="86422" cy="85843"/>
            </a:xfrm>
            <a:custGeom>
              <a:rect b="b" l="l" r="r" t="t"/>
              <a:pathLst>
                <a:path extrusionOk="0" h="1483" w="1493">
                  <a:moveTo>
                    <a:pt x="409" y="1"/>
                  </a:moveTo>
                  <a:cubicBezTo>
                    <a:pt x="296" y="1"/>
                    <a:pt x="181" y="58"/>
                    <a:pt x="129" y="163"/>
                  </a:cubicBezTo>
                  <a:cubicBezTo>
                    <a:pt x="32" y="372"/>
                    <a:pt x="129" y="436"/>
                    <a:pt x="209" y="597"/>
                  </a:cubicBezTo>
                  <a:cubicBezTo>
                    <a:pt x="274" y="726"/>
                    <a:pt x="193" y="758"/>
                    <a:pt x="80" y="919"/>
                  </a:cubicBezTo>
                  <a:cubicBezTo>
                    <a:pt x="32" y="967"/>
                    <a:pt x="16" y="999"/>
                    <a:pt x="16" y="1064"/>
                  </a:cubicBezTo>
                  <a:cubicBezTo>
                    <a:pt x="0" y="1305"/>
                    <a:pt x="177" y="1402"/>
                    <a:pt x="418" y="1466"/>
                  </a:cubicBezTo>
                  <a:cubicBezTo>
                    <a:pt x="458" y="1477"/>
                    <a:pt x="496" y="1482"/>
                    <a:pt x="533" y="1482"/>
                  </a:cubicBezTo>
                  <a:cubicBezTo>
                    <a:pt x="707" y="1482"/>
                    <a:pt x="851" y="1362"/>
                    <a:pt x="917" y="1176"/>
                  </a:cubicBezTo>
                  <a:cubicBezTo>
                    <a:pt x="965" y="1080"/>
                    <a:pt x="997" y="999"/>
                    <a:pt x="1094" y="919"/>
                  </a:cubicBezTo>
                  <a:cubicBezTo>
                    <a:pt x="1492" y="639"/>
                    <a:pt x="1336" y="101"/>
                    <a:pt x="984" y="101"/>
                  </a:cubicBezTo>
                  <a:cubicBezTo>
                    <a:pt x="953" y="101"/>
                    <a:pt x="919" y="105"/>
                    <a:pt x="885" y="115"/>
                  </a:cubicBezTo>
                  <a:cubicBezTo>
                    <a:pt x="817" y="135"/>
                    <a:pt x="772" y="144"/>
                    <a:pt x="737" y="144"/>
                  </a:cubicBezTo>
                  <a:cubicBezTo>
                    <a:pt x="666" y="144"/>
                    <a:pt x="645" y="105"/>
                    <a:pt x="579" y="50"/>
                  </a:cubicBezTo>
                  <a:cubicBezTo>
                    <a:pt x="529" y="17"/>
                    <a:pt x="469" y="1"/>
                    <a:pt x="4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2"/>
            <p:cNvSpPr/>
            <p:nvPr/>
          </p:nvSpPr>
          <p:spPr>
            <a:xfrm>
              <a:off x="7529443" y="2147622"/>
              <a:ext cx="130183" cy="68015"/>
            </a:xfrm>
            <a:custGeom>
              <a:rect b="b" l="l" r="r" t="t"/>
              <a:pathLst>
                <a:path extrusionOk="0" h="1175" w="2249">
                  <a:moveTo>
                    <a:pt x="1075" y="0"/>
                  </a:moveTo>
                  <a:cubicBezTo>
                    <a:pt x="386" y="0"/>
                    <a:pt x="1" y="519"/>
                    <a:pt x="302" y="725"/>
                  </a:cubicBezTo>
                  <a:cubicBezTo>
                    <a:pt x="366" y="773"/>
                    <a:pt x="430" y="805"/>
                    <a:pt x="527" y="805"/>
                  </a:cubicBezTo>
                  <a:cubicBezTo>
                    <a:pt x="1010" y="853"/>
                    <a:pt x="945" y="773"/>
                    <a:pt x="1235" y="1030"/>
                  </a:cubicBezTo>
                  <a:cubicBezTo>
                    <a:pt x="1333" y="1128"/>
                    <a:pt x="1452" y="1175"/>
                    <a:pt x="1579" y="1175"/>
                  </a:cubicBezTo>
                  <a:cubicBezTo>
                    <a:pt x="1640" y="1175"/>
                    <a:pt x="1703" y="1164"/>
                    <a:pt x="1766" y="1143"/>
                  </a:cubicBezTo>
                  <a:cubicBezTo>
                    <a:pt x="2087" y="1063"/>
                    <a:pt x="2248" y="709"/>
                    <a:pt x="1926" y="371"/>
                  </a:cubicBezTo>
                  <a:cubicBezTo>
                    <a:pt x="1733" y="146"/>
                    <a:pt x="1412" y="17"/>
                    <a:pt x="1106" y="1"/>
                  </a:cubicBezTo>
                  <a:cubicBezTo>
                    <a:pt x="1096" y="1"/>
                    <a:pt x="1085"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2"/>
            <p:cNvSpPr/>
            <p:nvPr/>
          </p:nvSpPr>
          <p:spPr>
            <a:xfrm>
              <a:off x="6770270" y="2467731"/>
              <a:ext cx="72704" cy="76350"/>
            </a:xfrm>
            <a:custGeom>
              <a:rect b="b" l="l" r="r" t="t"/>
              <a:pathLst>
                <a:path extrusionOk="0" h="1319" w="1256">
                  <a:moveTo>
                    <a:pt x="254" y="1"/>
                  </a:moveTo>
                  <a:cubicBezTo>
                    <a:pt x="240" y="1"/>
                    <a:pt x="225" y="2"/>
                    <a:pt x="209" y="5"/>
                  </a:cubicBezTo>
                  <a:cubicBezTo>
                    <a:pt x="0" y="53"/>
                    <a:pt x="0" y="359"/>
                    <a:pt x="49" y="455"/>
                  </a:cubicBezTo>
                  <a:cubicBezTo>
                    <a:pt x="129" y="552"/>
                    <a:pt x="226" y="632"/>
                    <a:pt x="209" y="793"/>
                  </a:cubicBezTo>
                  <a:cubicBezTo>
                    <a:pt x="226" y="825"/>
                    <a:pt x="226" y="857"/>
                    <a:pt x="226" y="889"/>
                  </a:cubicBezTo>
                  <a:cubicBezTo>
                    <a:pt x="226" y="970"/>
                    <a:pt x="274" y="1034"/>
                    <a:pt x="322" y="1099"/>
                  </a:cubicBezTo>
                  <a:cubicBezTo>
                    <a:pt x="386" y="1147"/>
                    <a:pt x="447" y="1159"/>
                    <a:pt x="505" y="1159"/>
                  </a:cubicBezTo>
                  <a:cubicBezTo>
                    <a:pt x="563" y="1159"/>
                    <a:pt x="620" y="1147"/>
                    <a:pt x="676" y="1147"/>
                  </a:cubicBezTo>
                  <a:cubicBezTo>
                    <a:pt x="869" y="1147"/>
                    <a:pt x="869" y="1227"/>
                    <a:pt x="998" y="1308"/>
                  </a:cubicBezTo>
                  <a:cubicBezTo>
                    <a:pt x="1011" y="1314"/>
                    <a:pt x="1030" y="1318"/>
                    <a:pt x="1050" y="1318"/>
                  </a:cubicBezTo>
                  <a:cubicBezTo>
                    <a:pt x="1078" y="1318"/>
                    <a:pt x="1108" y="1310"/>
                    <a:pt x="1126" y="1292"/>
                  </a:cubicBezTo>
                  <a:cubicBezTo>
                    <a:pt x="1191" y="1259"/>
                    <a:pt x="1207" y="1195"/>
                    <a:pt x="1239" y="1131"/>
                  </a:cubicBezTo>
                  <a:cubicBezTo>
                    <a:pt x="1255" y="648"/>
                    <a:pt x="724" y="487"/>
                    <a:pt x="596" y="294"/>
                  </a:cubicBezTo>
                  <a:cubicBezTo>
                    <a:pt x="492" y="161"/>
                    <a:pt x="416" y="1"/>
                    <a:pt x="254" y="1"/>
                  </a:cubicBezTo>
                  <a:close/>
                </a:path>
              </a:pathLst>
            </a:custGeom>
            <a:solidFill>
              <a:srgbClr val="A7D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2"/>
            <p:cNvSpPr/>
            <p:nvPr/>
          </p:nvSpPr>
          <p:spPr>
            <a:xfrm>
              <a:off x="7136225" y="2045917"/>
              <a:ext cx="118317" cy="78897"/>
            </a:xfrm>
            <a:custGeom>
              <a:rect b="b" l="l" r="r" t="t"/>
              <a:pathLst>
                <a:path extrusionOk="0" h="1363" w="2044">
                  <a:moveTo>
                    <a:pt x="1289" y="0"/>
                  </a:moveTo>
                  <a:cubicBezTo>
                    <a:pt x="1160" y="0"/>
                    <a:pt x="1026" y="35"/>
                    <a:pt x="901" y="69"/>
                  </a:cubicBezTo>
                  <a:cubicBezTo>
                    <a:pt x="724" y="149"/>
                    <a:pt x="596" y="278"/>
                    <a:pt x="596" y="487"/>
                  </a:cubicBezTo>
                  <a:lnTo>
                    <a:pt x="596" y="535"/>
                  </a:lnTo>
                  <a:cubicBezTo>
                    <a:pt x="596" y="744"/>
                    <a:pt x="338" y="632"/>
                    <a:pt x="113" y="841"/>
                  </a:cubicBezTo>
                  <a:cubicBezTo>
                    <a:pt x="17" y="921"/>
                    <a:pt x="0" y="1018"/>
                    <a:pt x="33" y="1114"/>
                  </a:cubicBezTo>
                  <a:cubicBezTo>
                    <a:pt x="65" y="1179"/>
                    <a:pt x="97" y="1243"/>
                    <a:pt x="129" y="1275"/>
                  </a:cubicBezTo>
                  <a:cubicBezTo>
                    <a:pt x="203" y="1337"/>
                    <a:pt x="279" y="1363"/>
                    <a:pt x="356" y="1363"/>
                  </a:cubicBezTo>
                  <a:cubicBezTo>
                    <a:pt x="482" y="1363"/>
                    <a:pt x="611" y="1294"/>
                    <a:pt x="740" y="1195"/>
                  </a:cubicBezTo>
                  <a:cubicBezTo>
                    <a:pt x="852" y="1125"/>
                    <a:pt x="903" y="1044"/>
                    <a:pt x="1008" y="1044"/>
                  </a:cubicBezTo>
                  <a:cubicBezTo>
                    <a:pt x="1025" y="1044"/>
                    <a:pt x="1043" y="1046"/>
                    <a:pt x="1062" y="1050"/>
                  </a:cubicBezTo>
                  <a:cubicBezTo>
                    <a:pt x="1130" y="1082"/>
                    <a:pt x="1208" y="1098"/>
                    <a:pt x="1291" y="1098"/>
                  </a:cubicBezTo>
                  <a:cubicBezTo>
                    <a:pt x="1503" y="1098"/>
                    <a:pt x="1746" y="992"/>
                    <a:pt x="1931" y="760"/>
                  </a:cubicBezTo>
                  <a:cubicBezTo>
                    <a:pt x="2043" y="616"/>
                    <a:pt x="2043" y="390"/>
                    <a:pt x="1931" y="262"/>
                  </a:cubicBezTo>
                  <a:cubicBezTo>
                    <a:pt x="1850" y="133"/>
                    <a:pt x="1706" y="101"/>
                    <a:pt x="1593" y="37"/>
                  </a:cubicBezTo>
                  <a:cubicBezTo>
                    <a:pt x="1545" y="37"/>
                    <a:pt x="1480" y="37"/>
                    <a:pt x="1448" y="20"/>
                  </a:cubicBezTo>
                  <a:cubicBezTo>
                    <a:pt x="1396" y="6"/>
                    <a:pt x="1343" y="0"/>
                    <a:pt x="12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2"/>
            <p:cNvSpPr/>
            <p:nvPr/>
          </p:nvSpPr>
          <p:spPr>
            <a:xfrm>
              <a:off x="7331763" y="2195147"/>
              <a:ext cx="97015" cy="51344"/>
            </a:xfrm>
            <a:custGeom>
              <a:rect b="b" l="l" r="r" t="t"/>
              <a:pathLst>
                <a:path extrusionOk="0" h="887" w="1676">
                  <a:moveTo>
                    <a:pt x="1151" y="1"/>
                  </a:moveTo>
                  <a:cubicBezTo>
                    <a:pt x="1071" y="1"/>
                    <a:pt x="981" y="29"/>
                    <a:pt x="885" y="97"/>
                  </a:cubicBezTo>
                  <a:cubicBezTo>
                    <a:pt x="791" y="156"/>
                    <a:pt x="749" y="224"/>
                    <a:pt x="643" y="224"/>
                  </a:cubicBezTo>
                  <a:cubicBezTo>
                    <a:pt x="605" y="224"/>
                    <a:pt x="559" y="215"/>
                    <a:pt x="499" y="193"/>
                  </a:cubicBezTo>
                  <a:cubicBezTo>
                    <a:pt x="444" y="169"/>
                    <a:pt x="393" y="156"/>
                    <a:pt x="344" y="156"/>
                  </a:cubicBezTo>
                  <a:cubicBezTo>
                    <a:pt x="265" y="156"/>
                    <a:pt x="192" y="188"/>
                    <a:pt x="113" y="258"/>
                  </a:cubicBezTo>
                  <a:cubicBezTo>
                    <a:pt x="17" y="338"/>
                    <a:pt x="1" y="451"/>
                    <a:pt x="65" y="579"/>
                  </a:cubicBezTo>
                  <a:cubicBezTo>
                    <a:pt x="188" y="815"/>
                    <a:pt x="545" y="886"/>
                    <a:pt x="811" y="886"/>
                  </a:cubicBezTo>
                  <a:cubicBezTo>
                    <a:pt x="926" y="886"/>
                    <a:pt x="1025" y="872"/>
                    <a:pt x="1078" y="853"/>
                  </a:cubicBezTo>
                  <a:cubicBezTo>
                    <a:pt x="1676" y="640"/>
                    <a:pt x="1528"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2"/>
            <p:cNvSpPr/>
            <p:nvPr/>
          </p:nvSpPr>
          <p:spPr>
            <a:xfrm>
              <a:off x="7852330" y="2719419"/>
              <a:ext cx="48450" cy="46829"/>
            </a:xfrm>
            <a:custGeom>
              <a:rect b="b" l="l" r="r" t="t"/>
              <a:pathLst>
                <a:path extrusionOk="0" h="809" w="837">
                  <a:moveTo>
                    <a:pt x="499" y="0"/>
                  </a:moveTo>
                  <a:cubicBezTo>
                    <a:pt x="209" y="16"/>
                    <a:pt x="0" y="241"/>
                    <a:pt x="16" y="499"/>
                  </a:cubicBezTo>
                  <a:cubicBezTo>
                    <a:pt x="16" y="531"/>
                    <a:pt x="16" y="563"/>
                    <a:pt x="32" y="579"/>
                  </a:cubicBezTo>
                  <a:cubicBezTo>
                    <a:pt x="74" y="724"/>
                    <a:pt x="194" y="808"/>
                    <a:pt x="335" y="808"/>
                  </a:cubicBezTo>
                  <a:cubicBezTo>
                    <a:pt x="413" y="808"/>
                    <a:pt x="498" y="782"/>
                    <a:pt x="579" y="724"/>
                  </a:cubicBezTo>
                  <a:cubicBezTo>
                    <a:pt x="676" y="644"/>
                    <a:pt x="805" y="370"/>
                    <a:pt x="805" y="338"/>
                  </a:cubicBezTo>
                  <a:cubicBezTo>
                    <a:pt x="837" y="161"/>
                    <a:pt x="692" y="16"/>
                    <a:pt x="563" y="0"/>
                  </a:cubicBezTo>
                  <a:close/>
                </a:path>
              </a:pathLst>
            </a:custGeom>
            <a:solidFill>
              <a:srgbClr val="A7D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2"/>
            <p:cNvSpPr/>
            <p:nvPr/>
          </p:nvSpPr>
          <p:spPr>
            <a:xfrm>
              <a:off x="7025431" y="2023631"/>
              <a:ext cx="102456" cy="48623"/>
            </a:xfrm>
            <a:custGeom>
              <a:rect b="b" l="l" r="r" t="t"/>
              <a:pathLst>
                <a:path extrusionOk="0" h="840" w="1770">
                  <a:moveTo>
                    <a:pt x="588" y="0"/>
                  </a:moveTo>
                  <a:cubicBezTo>
                    <a:pt x="522" y="0"/>
                    <a:pt x="454" y="17"/>
                    <a:pt x="370" y="68"/>
                  </a:cubicBezTo>
                  <a:cubicBezTo>
                    <a:pt x="0" y="325"/>
                    <a:pt x="434" y="824"/>
                    <a:pt x="1062" y="840"/>
                  </a:cubicBezTo>
                  <a:cubicBezTo>
                    <a:pt x="1207" y="840"/>
                    <a:pt x="1351" y="792"/>
                    <a:pt x="1496" y="759"/>
                  </a:cubicBezTo>
                  <a:cubicBezTo>
                    <a:pt x="1641" y="711"/>
                    <a:pt x="1770" y="518"/>
                    <a:pt x="1705" y="309"/>
                  </a:cubicBezTo>
                  <a:cubicBezTo>
                    <a:pt x="1650" y="157"/>
                    <a:pt x="1501" y="6"/>
                    <a:pt x="1307" y="6"/>
                  </a:cubicBezTo>
                  <a:cubicBezTo>
                    <a:pt x="1275" y="6"/>
                    <a:pt x="1241" y="10"/>
                    <a:pt x="1207" y="19"/>
                  </a:cubicBezTo>
                  <a:cubicBezTo>
                    <a:pt x="1118" y="42"/>
                    <a:pt x="1042" y="51"/>
                    <a:pt x="976" y="51"/>
                  </a:cubicBezTo>
                  <a:cubicBezTo>
                    <a:pt x="812" y="51"/>
                    <a:pt x="704" y="0"/>
                    <a:pt x="5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2"/>
            <p:cNvSpPr/>
            <p:nvPr/>
          </p:nvSpPr>
          <p:spPr>
            <a:xfrm>
              <a:off x="7223748" y="2142818"/>
              <a:ext cx="44745" cy="42488"/>
            </a:xfrm>
            <a:custGeom>
              <a:rect b="b" l="l" r="r" t="t"/>
              <a:pathLst>
                <a:path extrusionOk="0" h="734" w="773">
                  <a:moveTo>
                    <a:pt x="397" y="1"/>
                  </a:moveTo>
                  <a:cubicBezTo>
                    <a:pt x="384" y="1"/>
                    <a:pt x="369" y="2"/>
                    <a:pt x="355" y="3"/>
                  </a:cubicBezTo>
                  <a:cubicBezTo>
                    <a:pt x="178" y="20"/>
                    <a:pt x="1" y="164"/>
                    <a:pt x="17" y="373"/>
                  </a:cubicBezTo>
                  <a:cubicBezTo>
                    <a:pt x="30" y="596"/>
                    <a:pt x="192" y="733"/>
                    <a:pt x="374" y="733"/>
                  </a:cubicBezTo>
                  <a:cubicBezTo>
                    <a:pt x="415" y="733"/>
                    <a:pt x="457" y="726"/>
                    <a:pt x="499" y="711"/>
                  </a:cubicBezTo>
                  <a:cubicBezTo>
                    <a:pt x="612" y="679"/>
                    <a:pt x="676" y="599"/>
                    <a:pt x="741" y="486"/>
                  </a:cubicBezTo>
                  <a:cubicBezTo>
                    <a:pt x="773" y="406"/>
                    <a:pt x="757" y="325"/>
                    <a:pt x="725" y="245"/>
                  </a:cubicBezTo>
                  <a:cubicBezTo>
                    <a:pt x="692" y="213"/>
                    <a:pt x="676" y="196"/>
                    <a:pt x="660" y="148"/>
                  </a:cubicBezTo>
                  <a:cubicBezTo>
                    <a:pt x="574" y="62"/>
                    <a:pt x="513"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2"/>
            <p:cNvSpPr/>
            <p:nvPr/>
          </p:nvSpPr>
          <p:spPr>
            <a:xfrm>
              <a:off x="6761530" y="2031214"/>
              <a:ext cx="480561" cy="406874"/>
            </a:xfrm>
            <a:custGeom>
              <a:rect b="b" l="l" r="r" t="t"/>
              <a:pathLst>
                <a:path extrusionOk="0" h="7029" w="8302">
                  <a:moveTo>
                    <a:pt x="8098" y="0"/>
                  </a:moveTo>
                  <a:cubicBezTo>
                    <a:pt x="8093" y="0"/>
                    <a:pt x="8087" y="1"/>
                    <a:pt x="8082" y="1"/>
                  </a:cubicBezTo>
                  <a:cubicBezTo>
                    <a:pt x="4527" y="339"/>
                    <a:pt x="940" y="2881"/>
                    <a:pt x="39" y="6838"/>
                  </a:cubicBezTo>
                  <a:cubicBezTo>
                    <a:pt x="0" y="6954"/>
                    <a:pt x="89" y="7029"/>
                    <a:pt x="177" y="7029"/>
                  </a:cubicBezTo>
                  <a:cubicBezTo>
                    <a:pt x="235" y="7029"/>
                    <a:pt x="293" y="6996"/>
                    <a:pt x="312" y="6918"/>
                  </a:cubicBezTo>
                  <a:cubicBezTo>
                    <a:pt x="312" y="6919"/>
                    <a:pt x="312" y="6920"/>
                    <a:pt x="313" y="6920"/>
                  </a:cubicBezTo>
                  <a:cubicBezTo>
                    <a:pt x="328" y="6920"/>
                    <a:pt x="731" y="5737"/>
                    <a:pt x="1551" y="4554"/>
                  </a:cubicBezTo>
                  <a:cubicBezTo>
                    <a:pt x="3111" y="2334"/>
                    <a:pt x="5540" y="918"/>
                    <a:pt x="8114" y="291"/>
                  </a:cubicBezTo>
                  <a:cubicBezTo>
                    <a:pt x="8302" y="244"/>
                    <a:pt x="8262" y="0"/>
                    <a:pt x="80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2"/>
            <p:cNvSpPr/>
            <p:nvPr/>
          </p:nvSpPr>
          <p:spPr>
            <a:xfrm>
              <a:off x="6914580" y="3579833"/>
              <a:ext cx="766455" cy="98752"/>
            </a:xfrm>
            <a:custGeom>
              <a:rect b="b" l="l" r="r" t="t"/>
              <a:pathLst>
                <a:path extrusionOk="0" h="1706" w="13241">
                  <a:moveTo>
                    <a:pt x="1" y="0"/>
                  </a:moveTo>
                  <a:lnTo>
                    <a:pt x="1" y="145"/>
                  </a:lnTo>
                  <a:lnTo>
                    <a:pt x="1" y="789"/>
                  </a:lnTo>
                  <a:cubicBezTo>
                    <a:pt x="1" y="1287"/>
                    <a:pt x="419" y="1705"/>
                    <a:pt x="934" y="1705"/>
                  </a:cubicBezTo>
                  <a:lnTo>
                    <a:pt x="12307" y="1705"/>
                  </a:lnTo>
                  <a:cubicBezTo>
                    <a:pt x="12806" y="1705"/>
                    <a:pt x="13240" y="1303"/>
                    <a:pt x="13240" y="789"/>
                  </a:cubicBezTo>
                  <a:lnTo>
                    <a:pt x="13240" y="161"/>
                  </a:lnTo>
                  <a:lnTo>
                    <a:pt x="132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2"/>
            <p:cNvSpPr/>
            <p:nvPr/>
          </p:nvSpPr>
          <p:spPr>
            <a:xfrm>
              <a:off x="7206035" y="1919494"/>
              <a:ext cx="680785" cy="1283253"/>
            </a:xfrm>
            <a:custGeom>
              <a:rect b="b" l="l" r="r" t="t"/>
              <a:pathLst>
                <a:path extrusionOk="0" h="22169" w="11761">
                  <a:moveTo>
                    <a:pt x="4988" y="1"/>
                  </a:moveTo>
                  <a:cubicBezTo>
                    <a:pt x="4827" y="1"/>
                    <a:pt x="4666" y="97"/>
                    <a:pt x="4586" y="242"/>
                  </a:cubicBezTo>
                  <a:cubicBezTo>
                    <a:pt x="4457" y="467"/>
                    <a:pt x="4537" y="757"/>
                    <a:pt x="4763" y="869"/>
                  </a:cubicBezTo>
                  <a:cubicBezTo>
                    <a:pt x="6629" y="1931"/>
                    <a:pt x="8479" y="3781"/>
                    <a:pt x="9589" y="6387"/>
                  </a:cubicBezTo>
                  <a:cubicBezTo>
                    <a:pt x="10441" y="8398"/>
                    <a:pt x="10843" y="10827"/>
                    <a:pt x="10473" y="13707"/>
                  </a:cubicBezTo>
                  <a:cubicBezTo>
                    <a:pt x="10313" y="14945"/>
                    <a:pt x="9637" y="18050"/>
                    <a:pt x="6854" y="20157"/>
                  </a:cubicBezTo>
                  <a:cubicBezTo>
                    <a:pt x="5181" y="21428"/>
                    <a:pt x="3090" y="22072"/>
                    <a:pt x="644" y="22072"/>
                  </a:cubicBezTo>
                  <a:cubicBezTo>
                    <a:pt x="435" y="22072"/>
                    <a:pt x="226" y="22072"/>
                    <a:pt x="1" y="22039"/>
                  </a:cubicBezTo>
                  <a:lnTo>
                    <a:pt x="1" y="22039"/>
                  </a:lnTo>
                  <a:cubicBezTo>
                    <a:pt x="516" y="22120"/>
                    <a:pt x="1047" y="22168"/>
                    <a:pt x="1594" y="22168"/>
                  </a:cubicBezTo>
                  <a:cubicBezTo>
                    <a:pt x="4763" y="22168"/>
                    <a:pt x="7594" y="20801"/>
                    <a:pt x="9573" y="18613"/>
                  </a:cubicBezTo>
                  <a:cubicBezTo>
                    <a:pt x="10522" y="17213"/>
                    <a:pt x="11165" y="15573"/>
                    <a:pt x="11374" y="13819"/>
                  </a:cubicBezTo>
                  <a:cubicBezTo>
                    <a:pt x="11760" y="10763"/>
                    <a:pt x="11326" y="7079"/>
                    <a:pt x="9396" y="4022"/>
                  </a:cubicBezTo>
                  <a:cubicBezTo>
                    <a:pt x="8398" y="2478"/>
                    <a:pt x="7031" y="1111"/>
                    <a:pt x="5213" y="65"/>
                  </a:cubicBezTo>
                  <a:cubicBezTo>
                    <a:pt x="5149" y="33"/>
                    <a:pt x="5068" y="1"/>
                    <a:pt x="49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2"/>
            <p:cNvSpPr/>
            <p:nvPr/>
          </p:nvSpPr>
          <p:spPr>
            <a:xfrm>
              <a:off x="7072897" y="2996865"/>
              <a:ext cx="687269" cy="253363"/>
            </a:xfrm>
            <a:custGeom>
              <a:rect b="b" l="l" r="r" t="t"/>
              <a:pathLst>
                <a:path extrusionOk="0" h="4377" w="11873">
                  <a:moveTo>
                    <a:pt x="11873" y="1"/>
                  </a:moveTo>
                  <a:lnTo>
                    <a:pt x="11873" y="1"/>
                  </a:lnTo>
                  <a:cubicBezTo>
                    <a:pt x="9905" y="2176"/>
                    <a:pt x="7096" y="3540"/>
                    <a:pt x="3965" y="3540"/>
                  </a:cubicBezTo>
                  <a:cubicBezTo>
                    <a:pt x="3946" y="3540"/>
                    <a:pt x="3928" y="3540"/>
                    <a:pt x="3910" y="3540"/>
                  </a:cubicBezTo>
                  <a:cubicBezTo>
                    <a:pt x="3363" y="3540"/>
                    <a:pt x="2848" y="3492"/>
                    <a:pt x="2317" y="3411"/>
                  </a:cubicBezTo>
                  <a:cubicBezTo>
                    <a:pt x="1754" y="3395"/>
                    <a:pt x="1175" y="3331"/>
                    <a:pt x="564" y="3251"/>
                  </a:cubicBezTo>
                  <a:lnTo>
                    <a:pt x="515" y="3251"/>
                  </a:lnTo>
                  <a:cubicBezTo>
                    <a:pt x="274" y="3251"/>
                    <a:pt x="81" y="3427"/>
                    <a:pt x="49" y="3653"/>
                  </a:cubicBezTo>
                  <a:cubicBezTo>
                    <a:pt x="1" y="3910"/>
                    <a:pt x="194" y="4135"/>
                    <a:pt x="435" y="4184"/>
                  </a:cubicBezTo>
                  <a:cubicBezTo>
                    <a:pt x="1320" y="4312"/>
                    <a:pt x="2156" y="4377"/>
                    <a:pt x="2961" y="4377"/>
                  </a:cubicBezTo>
                  <a:cubicBezTo>
                    <a:pt x="4296" y="4377"/>
                    <a:pt x="5518" y="4200"/>
                    <a:pt x="6644" y="3862"/>
                  </a:cubicBezTo>
                  <a:cubicBezTo>
                    <a:pt x="7770" y="3492"/>
                    <a:pt x="8800" y="2993"/>
                    <a:pt x="9717" y="2285"/>
                  </a:cubicBezTo>
                  <a:cubicBezTo>
                    <a:pt x="10537" y="1642"/>
                    <a:pt x="11261" y="886"/>
                    <a:pt x="11873" y="1"/>
                  </a:cubicBez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2"/>
            <p:cNvSpPr/>
            <p:nvPr/>
          </p:nvSpPr>
          <p:spPr>
            <a:xfrm>
              <a:off x="7256338" y="3297409"/>
              <a:ext cx="41967" cy="192410"/>
            </a:xfrm>
            <a:custGeom>
              <a:rect b="b" l="l" r="r" t="t"/>
              <a:pathLst>
                <a:path extrusionOk="0" h="3324" w="725">
                  <a:moveTo>
                    <a:pt x="476" y="1"/>
                  </a:moveTo>
                  <a:cubicBezTo>
                    <a:pt x="414" y="1"/>
                    <a:pt x="368" y="32"/>
                    <a:pt x="355" y="85"/>
                  </a:cubicBezTo>
                  <a:cubicBezTo>
                    <a:pt x="113" y="906"/>
                    <a:pt x="1" y="2386"/>
                    <a:pt x="113" y="3206"/>
                  </a:cubicBezTo>
                  <a:cubicBezTo>
                    <a:pt x="122" y="3283"/>
                    <a:pt x="184" y="3323"/>
                    <a:pt x="246" y="3323"/>
                  </a:cubicBezTo>
                  <a:cubicBezTo>
                    <a:pt x="301" y="3323"/>
                    <a:pt x="355" y="3291"/>
                    <a:pt x="371" y="3222"/>
                  </a:cubicBezTo>
                  <a:cubicBezTo>
                    <a:pt x="612" y="2402"/>
                    <a:pt x="725" y="954"/>
                    <a:pt x="596" y="102"/>
                  </a:cubicBezTo>
                  <a:cubicBezTo>
                    <a:pt x="596" y="69"/>
                    <a:pt x="564" y="37"/>
                    <a:pt x="515" y="5"/>
                  </a:cubicBezTo>
                  <a:cubicBezTo>
                    <a:pt x="502" y="2"/>
                    <a:pt x="488" y="1"/>
                    <a:pt x="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2"/>
            <p:cNvSpPr/>
            <p:nvPr/>
          </p:nvSpPr>
          <p:spPr>
            <a:xfrm>
              <a:off x="6656640" y="1872954"/>
              <a:ext cx="1281400" cy="1814926"/>
            </a:xfrm>
            <a:custGeom>
              <a:rect b="b" l="l" r="r" t="t"/>
              <a:pathLst>
                <a:path extrusionOk="0" h="31354" w="22137">
                  <a:moveTo>
                    <a:pt x="13996" y="306"/>
                  </a:moveTo>
                  <a:cubicBezTo>
                    <a:pt x="14012" y="306"/>
                    <a:pt x="14028" y="306"/>
                    <a:pt x="14045" y="322"/>
                  </a:cubicBezTo>
                  <a:lnTo>
                    <a:pt x="15219" y="676"/>
                  </a:lnTo>
                  <a:cubicBezTo>
                    <a:pt x="15251" y="676"/>
                    <a:pt x="15283" y="692"/>
                    <a:pt x="15299" y="708"/>
                  </a:cubicBezTo>
                  <a:cubicBezTo>
                    <a:pt x="15364" y="772"/>
                    <a:pt x="15396" y="853"/>
                    <a:pt x="15380" y="933"/>
                  </a:cubicBezTo>
                  <a:lnTo>
                    <a:pt x="15331" y="1094"/>
                  </a:lnTo>
                  <a:cubicBezTo>
                    <a:pt x="15155" y="965"/>
                    <a:pt x="14961" y="869"/>
                    <a:pt x="14768" y="756"/>
                  </a:cubicBezTo>
                  <a:cubicBezTo>
                    <a:pt x="14672" y="692"/>
                    <a:pt x="14575" y="676"/>
                    <a:pt x="14479" y="676"/>
                  </a:cubicBezTo>
                  <a:cubicBezTo>
                    <a:pt x="14254" y="676"/>
                    <a:pt x="14045" y="789"/>
                    <a:pt x="13932" y="965"/>
                  </a:cubicBezTo>
                  <a:cubicBezTo>
                    <a:pt x="13851" y="1110"/>
                    <a:pt x="13835" y="1271"/>
                    <a:pt x="13868" y="1432"/>
                  </a:cubicBezTo>
                  <a:cubicBezTo>
                    <a:pt x="13868" y="1480"/>
                    <a:pt x="13884" y="1496"/>
                    <a:pt x="13916" y="1529"/>
                  </a:cubicBezTo>
                  <a:cubicBezTo>
                    <a:pt x="13723" y="1496"/>
                    <a:pt x="13546" y="1432"/>
                    <a:pt x="13369" y="1416"/>
                  </a:cubicBezTo>
                  <a:lnTo>
                    <a:pt x="13771" y="451"/>
                  </a:lnTo>
                  <a:cubicBezTo>
                    <a:pt x="13819" y="354"/>
                    <a:pt x="13900" y="306"/>
                    <a:pt x="13996" y="306"/>
                  </a:cubicBezTo>
                  <a:close/>
                  <a:moveTo>
                    <a:pt x="19466" y="5486"/>
                  </a:moveTo>
                  <a:cubicBezTo>
                    <a:pt x="20544" y="6853"/>
                    <a:pt x="21332" y="8494"/>
                    <a:pt x="21654" y="10264"/>
                  </a:cubicBezTo>
                  <a:cubicBezTo>
                    <a:pt x="21782" y="10907"/>
                    <a:pt x="21831" y="11551"/>
                    <a:pt x="21831" y="12226"/>
                  </a:cubicBezTo>
                  <a:cubicBezTo>
                    <a:pt x="21814" y="13433"/>
                    <a:pt x="21621" y="14607"/>
                    <a:pt x="21251" y="15669"/>
                  </a:cubicBezTo>
                  <a:cubicBezTo>
                    <a:pt x="21235" y="15661"/>
                    <a:pt x="21215" y="15657"/>
                    <a:pt x="21197" y="15657"/>
                  </a:cubicBezTo>
                  <a:cubicBezTo>
                    <a:pt x="21179" y="15657"/>
                    <a:pt x="21163" y="15661"/>
                    <a:pt x="21155" y="15669"/>
                  </a:cubicBezTo>
                  <a:cubicBezTo>
                    <a:pt x="21058" y="15717"/>
                    <a:pt x="20930" y="15749"/>
                    <a:pt x="20817" y="15797"/>
                  </a:cubicBezTo>
                  <a:cubicBezTo>
                    <a:pt x="20914" y="15411"/>
                    <a:pt x="20962" y="15025"/>
                    <a:pt x="21026" y="14639"/>
                  </a:cubicBezTo>
                  <a:cubicBezTo>
                    <a:pt x="21396" y="11792"/>
                    <a:pt x="21058" y="8414"/>
                    <a:pt x="19466" y="5486"/>
                  </a:cubicBezTo>
                  <a:close/>
                  <a:moveTo>
                    <a:pt x="11085" y="1496"/>
                  </a:moveTo>
                  <a:cubicBezTo>
                    <a:pt x="11728" y="1496"/>
                    <a:pt x="12339" y="1561"/>
                    <a:pt x="12951" y="1657"/>
                  </a:cubicBezTo>
                  <a:lnTo>
                    <a:pt x="13240" y="1722"/>
                  </a:lnTo>
                  <a:cubicBezTo>
                    <a:pt x="13707" y="1818"/>
                    <a:pt x="14157" y="1931"/>
                    <a:pt x="14575" y="2075"/>
                  </a:cubicBezTo>
                  <a:cubicBezTo>
                    <a:pt x="14736" y="2172"/>
                    <a:pt x="14881" y="2268"/>
                    <a:pt x="15042" y="2397"/>
                  </a:cubicBezTo>
                  <a:cubicBezTo>
                    <a:pt x="15138" y="2462"/>
                    <a:pt x="15219" y="2542"/>
                    <a:pt x="15315" y="2606"/>
                  </a:cubicBezTo>
                  <a:cubicBezTo>
                    <a:pt x="18131" y="4746"/>
                    <a:pt x="20511" y="8768"/>
                    <a:pt x="19788" y="14511"/>
                  </a:cubicBezTo>
                  <a:cubicBezTo>
                    <a:pt x="19739" y="14913"/>
                    <a:pt x="19627" y="15492"/>
                    <a:pt x="19418" y="16167"/>
                  </a:cubicBezTo>
                  <a:cubicBezTo>
                    <a:pt x="18596" y="16319"/>
                    <a:pt x="17673" y="16394"/>
                    <a:pt x="16680" y="16394"/>
                  </a:cubicBezTo>
                  <a:cubicBezTo>
                    <a:pt x="14720" y="16394"/>
                    <a:pt x="12491" y="16101"/>
                    <a:pt x="10248" y="15524"/>
                  </a:cubicBezTo>
                  <a:cubicBezTo>
                    <a:pt x="5953" y="14430"/>
                    <a:pt x="2253" y="12435"/>
                    <a:pt x="596" y="10360"/>
                  </a:cubicBezTo>
                  <a:cubicBezTo>
                    <a:pt x="580" y="10328"/>
                    <a:pt x="548" y="10328"/>
                    <a:pt x="499" y="10296"/>
                  </a:cubicBezTo>
                  <a:cubicBezTo>
                    <a:pt x="837" y="8478"/>
                    <a:pt x="1626" y="6821"/>
                    <a:pt x="2752" y="5454"/>
                  </a:cubicBezTo>
                  <a:cubicBezTo>
                    <a:pt x="4730" y="3041"/>
                    <a:pt x="7722" y="1496"/>
                    <a:pt x="11085" y="1496"/>
                  </a:cubicBezTo>
                  <a:close/>
                  <a:moveTo>
                    <a:pt x="21139" y="16007"/>
                  </a:moveTo>
                  <a:lnTo>
                    <a:pt x="21139" y="16007"/>
                  </a:lnTo>
                  <a:cubicBezTo>
                    <a:pt x="20785" y="16891"/>
                    <a:pt x="20351" y="17728"/>
                    <a:pt x="19820" y="18468"/>
                  </a:cubicBezTo>
                  <a:cubicBezTo>
                    <a:pt x="20206" y="17744"/>
                    <a:pt x="20511" y="16956"/>
                    <a:pt x="20737" y="16151"/>
                  </a:cubicBezTo>
                  <a:cubicBezTo>
                    <a:pt x="20865" y="16119"/>
                    <a:pt x="21010" y="16071"/>
                    <a:pt x="21139" y="16007"/>
                  </a:cubicBezTo>
                  <a:close/>
                  <a:moveTo>
                    <a:pt x="467" y="10634"/>
                  </a:moveTo>
                  <a:cubicBezTo>
                    <a:pt x="2189" y="12741"/>
                    <a:pt x="5889" y="14704"/>
                    <a:pt x="10200" y="15814"/>
                  </a:cubicBezTo>
                  <a:cubicBezTo>
                    <a:pt x="12468" y="16393"/>
                    <a:pt x="14704" y="16698"/>
                    <a:pt x="16683" y="16698"/>
                  </a:cubicBezTo>
                  <a:cubicBezTo>
                    <a:pt x="17632" y="16698"/>
                    <a:pt x="18517" y="16634"/>
                    <a:pt x="19321" y="16489"/>
                  </a:cubicBezTo>
                  <a:lnTo>
                    <a:pt x="19321" y="16489"/>
                  </a:lnTo>
                  <a:cubicBezTo>
                    <a:pt x="18854" y="17857"/>
                    <a:pt x="17954" y="19546"/>
                    <a:pt x="16248" y="20833"/>
                  </a:cubicBezTo>
                  <a:cubicBezTo>
                    <a:pt x="14624" y="22087"/>
                    <a:pt x="12548" y="22715"/>
                    <a:pt x="10135" y="22715"/>
                  </a:cubicBezTo>
                  <a:cubicBezTo>
                    <a:pt x="9846" y="22715"/>
                    <a:pt x="9572" y="22715"/>
                    <a:pt x="9267" y="22683"/>
                  </a:cubicBezTo>
                  <a:cubicBezTo>
                    <a:pt x="9170" y="22683"/>
                    <a:pt x="9042" y="22667"/>
                    <a:pt x="8945" y="22667"/>
                  </a:cubicBezTo>
                  <a:cubicBezTo>
                    <a:pt x="8720" y="22650"/>
                    <a:pt x="8478" y="22634"/>
                    <a:pt x="8237" y="22586"/>
                  </a:cubicBezTo>
                  <a:cubicBezTo>
                    <a:pt x="7835" y="22490"/>
                    <a:pt x="7433" y="22345"/>
                    <a:pt x="7063" y="22184"/>
                  </a:cubicBezTo>
                  <a:lnTo>
                    <a:pt x="6757" y="22071"/>
                  </a:lnTo>
                  <a:cubicBezTo>
                    <a:pt x="2977" y="20414"/>
                    <a:pt x="339" y="16634"/>
                    <a:pt x="339" y="12226"/>
                  </a:cubicBezTo>
                  <a:cubicBezTo>
                    <a:pt x="339" y="11695"/>
                    <a:pt x="387" y="11164"/>
                    <a:pt x="467" y="10634"/>
                  </a:cubicBezTo>
                  <a:close/>
                  <a:moveTo>
                    <a:pt x="14479" y="949"/>
                  </a:moveTo>
                  <a:cubicBezTo>
                    <a:pt x="14511" y="949"/>
                    <a:pt x="14575" y="965"/>
                    <a:pt x="14608" y="982"/>
                  </a:cubicBezTo>
                  <a:cubicBezTo>
                    <a:pt x="14833" y="1110"/>
                    <a:pt x="15058" y="1255"/>
                    <a:pt x="15251" y="1400"/>
                  </a:cubicBezTo>
                  <a:cubicBezTo>
                    <a:pt x="15364" y="1448"/>
                    <a:pt x="15444" y="1512"/>
                    <a:pt x="15541" y="1577"/>
                  </a:cubicBezTo>
                  <a:cubicBezTo>
                    <a:pt x="16200" y="2011"/>
                    <a:pt x="16795" y="2526"/>
                    <a:pt x="17294" y="3057"/>
                  </a:cubicBezTo>
                  <a:cubicBezTo>
                    <a:pt x="17648" y="3443"/>
                    <a:pt x="18002" y="3845"/>
                    <a:pt x="18291" y="4247"/>
                  </a:cubicBezTo>
                  <a:cubicBezTo>
                    <a:pt x="20560" y="7368"/>
                    <a:pt x="21107" y="11325"/>
                    <a:pt x="20688" y="14559"/>
                  </a:cubicBezTo>
                  <a:cubicBezTo>
                    <a:pt x="20624" y="15009"/>
                    <a:pt x="20544" y="15444"/>
                    <a:pt x="20447" y="15862"/>
                  </a:cubicBezTo>
                  <a:cubicBezTo>
                    <a:pt x="20399" y="15990"/>
                    <a:pt x="20383" y="16119"/>
                    <a:pt x="20351" y="16216"/>
                  </a:cubicBezTo>
                  <a:cubicBezTo>
                    <a:pt x="19916" y="17696"/>
                    <a:pt x="19176" y="19063"/>
                    <a:pt x="18195" y="20189"/>
                  </a:cubicBezTo>
                  <a:cubicBezTo>
                    <a:pt x="17777" y="20672"/>
                    <a:pt x="17294" y="21122"/>
                    <a:pt x="16779" y="21524"/>
                  </a:cubicBezTo>
                  <a:cubicBezTo>
                    <a:pt x="16522" y="21717"/>
                    <a:pt x="16248" y="21927"/>
                    <a:pt x="15943" y="22087"/>
                  </a:cubicBezTo>
                  <a:cubicBezTo>
                    <a:pt x="14785" y="22876"/>
                    <a:pt x="13417" y="23326"/>
                    <a:pt x="11905" y="23503"/>
                  </a:cubicBezTo>
                  <a:cubicBezTo>
                    <a:pt x="11342" y="23600"/>
                    <a:pt x="10763" y="23632"/>
                    <a:pt x="10152" y="23632"/>
                  </a:cubicBezTo>
                  <a:lnTo>
                    <a:pt x="9830" y="23632"/>
                  </a:lnTo>
                  <a:cubicBezTo>
                    <a:pt x="9524" y="23632"/>
                    <a:pt x="9218" y="23616"/>
                    <a:pt x="8929" y="23600"/>
                  </a:cubicBezTo>
                  <a:cubicBezTo>
                    <a:pt x="8816" y="23600"/>
                    <a:pt x="8704" y="23567"/>
                    <a:pt x="8607" y="23567"/>
                  </a:cubicBezTo>
                  <a:cubicBezTo>
                    <a:pt x="8285" y="23551"/>
                    <a:pt x="7980" y="23503"/>
                    <a:pt x="7658" y="23455"/>
                  </a:cubicBezTo>
                  <a:cubicBezTo>
                    <a:pt x="7497" y="23439"/>
                    <a:pt x="7368" y="23278"/>
                    <a:pt x="7401" y="23117"/>
                  </a:cubicBezTo>
                  <a:cubicBezTo>
                    <a:pt x="7417" y="22972"/>
                    <a:pt x="7545" y="22843"/>
                    <a:pt x="7690" y="22843"/>
                  </a:cubicBezTo>
                  <a:lnTo>
                    <a:pt x="7738" y="22843"/>
                  </a:lnTo>
                  <a:cubicBezTo>
                    <a:pt x="7899" y="22876"/>
                    <a:pt x="8044" y="22892"/>
                    <a:pt x="8205" y="22908"/>
                  </a:cubicBezTo>
                  <a:cubicBezTo>
                    <a:pt x="8414" y="22924"/>
                    <a:pt x="8623" y="22956"/>
                    <a:pt x="8848" y="22972"/>
                  </a:cubicBezTo>
                  <a:cubicBezTo>
                    <a:pt x="8945" y="22988"/>
                    <a:pt x="9074" y="22988"/>
                    <a:pt x="9170" y="22988"/>
                  </a:cubicBezTo>
                  <a:cubicBezTo>
                    <a:pt x="9508" y="23004"/>
                    <a:pt x="9830" y="23036"/>
                    <a:pt x="10152" y="23036"/>
                  </a:cubicBezTo>
                  <a:cubicBezTo>
                    <a:pt x="10570" y="23036"/>
                    <a:pt x="10972" y="23004"/>
                    <a:pt x="11358" y="22972"/>
                  </a:cubicBezTo>
                  <a:cubicBezTo>
                    <a:pt x="13321" y="22795"/>
                    <a:pt x="15042" y="22168"/>
                    <a:pt x="16441" y="21090"/>
                  </a:cubicBezTo>
                  <a:cubicBezTo>
                    <a:pt x="18275" y="19707"/>
                    <a:pt x="19224" y="17873"/>
                    <a:pt x="19675" y="16425"/>
                  </a:cubicBezTo>
                  <a:cubicBezTo>
                    <a:pt x="19723" y="16312"/>
                    <a:pt x="19755" y="16216"/>
                    <a:pt x="19788" y="16087"/>
                  </a:cubicBezTo>
                  <a:cubicBezTo>
                    <a:pt x="19964" y="15444"/>
                    <a:pt x="20061" y="14897"/>
                    <a:pt x="20109" y="14527"/>
                  </a:cubicBezTo>
                  <a:cubicBezTo>
                    <a:pt x="20833" y="8896"/>
                    <a:pt x="18597" y="4875"/>
                    <a:pt x="15862" y="2590"/>
                  </a:cubicBezTo>
                  <a:cubicBezTo>
                    <a:pt x="15718" y="2478"/>
                    <a:pt x="15557" y="2349"/>
                    <a:pt x="15412" y="2252"/>
                  </a:cubicBezTo>
                  <a:cubicBezTo>
                    <a:pt x="15315" y="2188"/>
                    <a:pt x="15235" y="2108"/>
                    <a:pt x="15138" y="2059"/>
                  </a:cubicBezTo>
                  <a:cubicBezTo>
                    <a:pt x="15010" y="1947"/>
                    <a:pt x="14881" y="1866"/>
                    <a:pt x="14752" y="1786"/>
                  </a:cubicBezTo>
                  <a:cubicBezTo>
                    <a:pt x="14608" y="1705"/>
                    <a:pt x="14479" y="1609"/>
                    <a:pt x="14334" y="1529"/>
                  </a:cubicBezTo>
                  <a:cubicBezTo>
                    <a:pt x="14254" y="1496"/>
                    <a:pt x="14205" y="1432"/>
                    <a:pt x="14189" y="1352"/>
                  </a:cubicBezTo>
                  <a:cubicBezTo>
                    <a:pt x="14173" y="1271"/>
                    <a:pt x="14173" y="1191"/>
                    <a:pt x="14205" y="1110"/>
                  </a:cubicBezTo>
                  <a:cubicBezTo>
                    <a:pt x="14270" y="1014"/>
                    <a:pt x="14366" y="949"/>
                    <a:pt x="14479" y="949"/>
                  </a:cubicBezTo>
                  <a:close/>
                  <a:moveTo>
                    <a:pt x="6998" y="22473"/>
                  </a:moveTo>
                  <a:cubicBezTo>
                    <a:pt x="7095" y="22506"/>
                    <a:pt x="7224" y="22554"/>
                    <a:pt x="7336" y="22586"/>
                  </a:cubicBezTo>
                  <a:cubicBezTo>
                    <a:pt x="7192" y="22683"/>
                    <a:pt x="7095" y="22827"/>
                    <a:pt x="7079" y="23004"/>
                  </a:cubicBezTo>
                  <a:cubicBezTo>
                    <a:pt x="7031" y="23342"/>
                    <a:pt x="7256" y="23648"/>
                    <a:pt x="7594" y="23712"/>
                  </a:cubicBezTo>
                  <a:cubicBezTo>
                    <a:pt x="7899" y="23744"/>
                    <a:pt x="8189" y="23793"/>
                    <a:pt x="8478" y="23809"/>
                  </a:cubicBezTo>
                  <a:lnTo>
                    <a:pt x="8382" y="24050"/>
                  </a:lnTo>
                  <a:cubicBezTo>
                    <a:pt x="8350" y="24163"/>
                    <a:pt x="8269" y="24195"/>
                    <a:pt x="8157" y="24195"/>
                  </a:cubicBezTo>
                  <a:cubicBezTo>
                    <a:pt x="8141" y="24195"/>
                    <a:pt x="8125" y="24195"/>
                    <a:pt x="8108" y="24179"/>
                  </a:cubicBezTo>
                  <a:lnTo>
                    <a:pt x="6934" y="23809"/>
                  </a:lnTo>
                  <a:cubicBezTo>
                    <a:pt x="6918" y="23793"/>
                    <a:pt x="6870" y="23793"/>
                    <a:pt x="6854" y="23776"/>
                  </a:cubicBezTo>
                  <a:cubicBezTo>
                    <a:pt x="6789" y="23712"/>
                    <a:pt x="6757" y="23632"/>
                    <a:pt x="6773" y="23551"/>
                  </a:cubicBezTo>
                  <a:lnTo>
                    <a:pt x="6998" y="22473"/>
                  </a:lnTo>
                  <a:close/>
                  <a:moveTo>
                    <a:pt x="12066" y="23841"/>
                  </a:moveTo>
                  <a:lnTo>
                    <a:pt x="12484" y="27219"/>
                  </a:lnTo>
                  <a:cubicBezTo>
                    <a:pt x="12500" y="27557"/>
                    <a:pt x="12741" y="27830"/>
                    <a:pt x="13063" y="27911"/>
                  </a:cubicBezTo>
                  <a:lnTo>
                    <a:pt x="16972" y="28908"/>
                  </a:lnTo>
                  <a:cubicBezTo>
                    <a:pt x="17214" y="28956"/>
                    <a:pt x="17407" y="29117"/>
                    <a:pt x="17487" y="29359"/>
                  </a:cubicBezTo>
                  <a:lnTo>
                    <a:pt x="4682" y="29359"/>
                  </a:lnTo>
                  <a:cubicBezTo>
                    <a:pt x="4779" y="29149"/>
                    <a:pt x="4955" y="28956"/>
                    <a:pt x="5197" y="28908"/>
                  </a:cubicBezTo>
                  <a:lnTo>
                    <a:pt x="9106" y="27911"/>
                  </a:lnTo>
                  <a:cubicBezTo>
                    <a:pt x="9428" y="27830"/>
                    <a:pt x="9669" y="27557"/>
                    <a:pt x="9685" y="27235"/>
                  </a:cubicBezTo>
                  <a:lnTo>
                    <a:pt x="10103" y="23953"/>
                  </a:lnTo>
                  <a:lnTo>
                    <a:pt x="10168" y="23953"/>
                  </a:lnTo>
                  <a:cubicBezTo>
                    <a:pt x="10779" y="23953"/>
                    <a:pt x="11374" y="23921"/>
                    <a:pt x="11937" y="23841"/>
                  </a:cubicBezTo>
                  <a:close/>
                  <a:moveTo>
                    <a:pt x="17535" y="29648"/>
                  </a:moveTo>
                  <a:lnTo>
                    <a:pt x="17535" y="30276"/>
                  </a:lnTo>
                  <a:cubicBezTo>
                    <a:pt x="17535" y="30694"/>
                    <a:pt x="17198" y="31032"/>
                    <a:pt x="16763" y="31032"/>
                  </a:cubicBezTo>
                  <a:lnTo>
                    <a:pt x="5390" y="31032"/>
                  </a:lnTo>
                  <a:cubicBezTo>
                    <a:pt x="5132" y="31032"/>
                    <a:pt x="4891" y="30887"/>
                    <a:pt x="4746" y="30694"/>
                  </a:cubicBezTo>
                  <a:cubicBezTo>
                    <a:pt x="4746" y="30678"/>
                    <a:pt x="4730" y="30646"/>
                    <a:pt x="4698" y="30646"/>
                  </a:cubicBezTo>
                  <a:cubicBezTo>
                    <a:pt x="4682" y="30613"/>
                    <a:pt x="4666" y="30597"/>
                    <a:pt x="4666" y="30549"/>
                  </a:cubicBezTo>
                  <a:cubicBezTo>
                    <a:pt x="4618" y="30469"/>
                    <a:pt x="4602" y="30372"/>
                    <a:pt x="4602" y="30276"/>
                  </a:cubicBezTo>
                  <a:lnTo>
                    <a:pt x="4602" y="29648"/>
                  </a:lnTo>
                  <a:close/>
                  <a:moveTo>
                    <a:pt x="13980" y="0"/>
                  </a:moveTo>
                  <a:cubicBezTo>
                    <a:pt x="13755" y="0"/>
                    <a:pt x="13546" y="145"/>
                    <a:pt x="13465" y="338"/>
                  </a:cubicBezTo>
                  <a:lnTo>
                    <a:pt x="13063" y="1368"/>
                  </a:lnTo>
                  <a:cubicBezTo>
                    <a:pt x="12420" y="1255"/>
                    <a:pt x="11760" y="1191"/>
                    <a:pt x="11085" y="1191"/>
                  </a:cubicBezTo>
                  <a:cubicBezTo>
                    <a:pt x="7738" y="1191"/>
                    <a:pt x="4602" y="2671"/>
                    <a:pt x="2494" y="5277"/>
                  </a:cubicBezTo>
                  <a:cubicBezTo>
                    <a:pt x="1288" y="6757"/>
                    <a:pt x="483" y="8526"/>
                    <a:pt x="162" y="10408"/>
                  </a:cubicBezTo>
                  <a:cubicBezTo>
                    <a:pt x="65" y="11004"/>
                    <a:pt x="1" y="11631"/>
                    <a:pt x="1" y="12258"/>
                  </a:cubicBezTo>
                  <a:cubicBezTo>
                    <a:pt x="1" y="16795"/>
                    <a:pt x="2752" y="20720"/>
                    <a:pt x="6693" y="22409"/>
                  </a:cubicBezTo>
                  <a:lnTo>
                    <a:pt x="6452" y="23535"/>
                  </a:lnTo>
                  <a:cubicBezTo>
                    <a:pt x="6403" y="23728"/>
                    <a:pt x="6468" y="23937"/>
                    <a:pt x="6628" y="24050"/>
                  </a:cubicBezTo>
                  <a:cubicBezTo>
                    <a:pt x="6693" y="24098"/>
                    <a:pt x="6757" y="24130"/>
                    <a:pt x="6838" y="24146"/>
                  </a:cubicBezTo>
                  <a:lnTo>
                    <a:pt x="7996" y="24500"/>
                  </a:lnTo>
                  <a:cubicBezTo>
                    <a:pt x="8044" y="24516"/>
                    <a:pt x="8092" y="24516"/>
                    <a:pt x="8157" y="24516"/>
                  </a:cubicBezTo>
                  <a:cubicBezTo>
                    <a:pt x="8382" y="24516"/>
                    <a:pt x="8575" y="24372"/>
                    <a:pt x="8655" y="24179"/>
                  </a:cubicBezTo>
                  <a:lnTo>
                    <a:pt x="8784" y="23873"/>
                  </a:lnTo>
                  <a:cubicBezTo>
                    <a:pt x="9122" y="23889"/>
                    <a:pt x="9444" y="23905"/>
                    <a:pt x="9765" y="23937"/>
                  </a:cubicBezTo>
                  <a:lnTo>
                    <a:pt x="9363" y="27187"/>
                  </a:lnTo>
                  <a:cubicBezTo>
                    <a:pt x="9347" y="27396"/>
                    <a:pt x="9202" y="27557"/>
                    <a:pt x="9025" y="27605"/>
                  </a:cubicBezTo>
                  <a:lnTo>
                    <a:pt x="5116" y="28603"/>
                  </a:lnTo>
                  <a:cubicBezTo>
                    <a:pt x="4698" y="28699"/>
                    <a:pt x="4376" y="29069"/>
                    <a:pt x="4312" y="29487"/>
                  </a:cubicBezTo>
                  <a:lnTo>
                    <a:pt x="4312" y="29503"/>
                  </a:lnTo>
                  <a:lnTo>
                    <a:pt x="4312" y="29536"/>
                  </a:lnTo>
                  <a:lnTo>
                    <a:pt x="4312" y="29616"/>
                  </a:lnTo>
                  <a:lnTo>
                    <a:pt x="4312" y="30259"/>
                  </a:lnTo>
                  <a:cubicBezTo>
                    <a:pt x="4312" y="30871"/>
                    <a:pt x="4795" y="31353"/>
                    <a:pt x="5406" y="31353"/>
                  </a:cubicBezTo>
                  <a:lnTo>
                    <a:pt x="16779" y="31353"/>
                  </a:lnTo>
                  <a:cubicBezTo>
                    <a:pt x="17391" y="31353"/>
                    <a:pt x="17873" y="30871"/>
                    <a:pt x="17873" y="30259"/>
                  </a:cubicBezTo>
                  <a:lnTo>
                    <a:pt x="17873" y="29648"/>
                  </a:lnTo>
                  <a:cubicBezTo>
                    <a:pt x="17873" y="29584"/>
                    <a:pt x="17873" y="29536"/>
                    <a:pt x="17857" y="29487"/>
                  </a:cubicBezTo>
                  <a:lnTo>
                    <a:pt x="17857" y="29455"/>
                  </a:lnTo>
                  <a:cubicBezTo>
                    <a:pt x="17777" y="29037"/>
                    <a:pt x="17471" y="28699"/>
                    <a:pt x="17053" y="28603"/>
                  </a:cubicBezTo>
                  <a:lnTo>
                    <a:pt x="13144" y="27605"/>
                  </a:lnTo>
                  <a:cubicBezTo>
                    <a:pt x="12951" y="27573"/>
                    <a:pt x="12806" y="27396"/>
                    <a:pt x="12806" y="27187"/>
                  </a:cubicBezTo>
                  <a:lnTo>
                    <a:pt x="12355" y="23776"/>
                  </a:lnTo>
                  <a:cubicBezTo>
                    <a:pt x="14125" y="23487"/>
                    <a:pt x="15685" y="22827"/>
                    <a:pt x="16988" y="21814"/>
                  </a:cubicBezTo>
                  <a:cubicBezTo>
                    <a:pt x="17503" y="21412"/>
                    <a:pt x="17986" y="20977"/>
                    <a:pt x="18436" y="20479"/>
                  </a:cubicBezTo>
                  <a:cubicBezTo>
                    <a:pt x="19788" y="19272"/>
                    <a:pt x="20849" y="17712"/>
                    <a:pt x="21493" y="15926"/>
                  </a:cubicBezTo>
                  <a:cubicBezTo>
                    <a:pt x="21911" y="14736"/>
                    <a:pt x="22136" y="13497"/>
                    <a:pt x="22136" y="12226"/>
                  </a:cubicBezTo>
                  <a:cubicBezTo>
                    <a:pt x="22136" y="11551"/>
                    <a:pt x="22072" y="10891"/>
                    <a:pt x="21959" y="10215"/>
                  </a:cubicBezTo>
                  <a:cubicBezTo>
                    <a:pt x="21509" y="7786"/>
                    <a:pt x="20270" y="5647"/>
                    <a:pt x="18533" y="4070"/>
                  </a:cubicBezTo>
                  <a:cubicBezTo>
                    <a:pt x="17777" y="3025"/>
                    <a:pt x="16811" y="2075"/>
                    <a:pt x="15621" y="1271"/>
                  </a:cubicBezTo>
                  <a:lnTo>
                    <a:pt x="15685" y="982"/>
                  </a:lnTo>
                  <a:cubicBezTo>
                    <a:pt x="15718" y="789"/>
                    <a:pt x="15637" y="579"/>
                    <a:pt x="15508" y="467"/>
                  </a:cubicBezTo>
                  <a:cubicBezTo>
                    <a:pt x="15444" y="419"/>
                    <a:pt x="15380" y="386"/>
                    <a:pt x="15299" y="370"/>
                  </a:cubicBezTo>
                  <a:lnTo>
                    <a:pt x="14141" y="16"/>
                  </a:lnTo>
                  <a:cubicBezTo>
                    <a:pt x="14077" y="0"/>
                    <a:pt x="14028" y="0"/>
                    <a:pt x="139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2"/>
          <p:cNvGrpSpPr/>
          <p:nvPr/>
        </p:nvGrpSpPr>
        <p:grpSpPr>
          <a:xfrm>
            <a:off x="6042952" y="2781764"/>
            <a:ext cx="850483" cy="161326"/>
            <a:chOff x="6396849" y="3958812"/>
            <a:chExt cx="1383799" cy="278485"/>
          </a:xfrm>
        </p:grpSpPr>
        <p:sp>
          <p:nvSpPr>
            <p:cNvPr id="1411" name="Google Shape;1411;p42"/>
            <p:cNvSpPr/>
            <p:nvPr/>
          </p:nvSpPr>
          <p:spPr>
            <a:xfrm>
              <a:off x="6405242" y="3968132"/>
              <a:ext cx="1366086" cy="258920"/>
            </a:xfrm>
            <a:custGeom>
              <a:rect b="b" l="l" r="r" t="t"/>
              <a:pathLst>
                <a:path extrusionOk="0" h="4473" w="23600">
                  <a:moveTo>
                    <a:pt x="789" y="0"/>
                  </a:moveTo>
                  <a:cubicBezTo>
                    <a:pt x="579" y="0"/>
                    <a:pt x="386" y="145"/>
                    <a:pt x="322" y="322"/>
                  </a:cubicBezTo>
                  <a:cubicBezTo>
                    <a:pt x="258" y="483"/>
                    <a:pt x="193" y="676"/>
                    <a:pt x="161" y="869"/>
                  </a:cubicBezTo>
                  <a:cubicBezTo>
                    <a:pt x="65" y="1255"/>
                    <a:pt x="0" y="1690"/>
                    <a:pt x="0" y="2204"/>
                  </a:cubicBezTo>
                  <a:cubicBezTo>
                    <a:pt x="0" y="3009"/>
                    <a:pt x="161" y="3668"/>
                    <a:pt x="322" y="4135"/>
                  </a:cubicBezTo>
                  <a:cubicBezTo>
                    <a:pt x="386" y="4328"/>
                    <a:pt x="579" y="4473"/>
                    <a:pt x="789" y="4473"/>
                  </a:cubicBezTo>
                  <a:lnTo>
                    <a:pt x="22827" y="4473"/>
                  </a:lnTo>
                  <a:cubicBezTo>
                    <a:pt x="23021" y="4473"/>
                    <a:pt x="23230" y="4328"/>
                    <a:pt x="23278" y="4135"/>
                  </a:cubicBezTo>
                  <a:cubicBezTo>
                    <a:pt x="23310" y="4038"/>
                    <a:pt x="23342" y="3958"/>
                    <a:pt x="23358" y="3861"/>
                  </a:cubicBezTo>
                  <a:cubicBezTo>
                    <a:pt x="23503" y="3427"/>
                    <a:pt x="23600" y="2864"/>
                    <a:pt x="23600" y="2188"/>
                  </a:cubicBezTo>
                  <a:cubicBezTo>
                    <a:pt x="23600" y="1432"/>
                    <a:pt x="23439" y="789"/>
                    <a:pt x="23278" y="322"/>
                  </a:cubicBezTo>
                  <a:cubicBezTo>
                    <a:pt x="23230" y="129"/>
                    <a:pt x="23021" y="0"/>
                    <a:pt x="228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2"/>
            <p:cNvSpPr/>
            <p:nvPr/>
          </p:nvSpPr>
          <p:spPr>
            <a:xfrm>
              <a:off x="7588776" y="3968132"/>
              <a:ext cx="76408" cy="258920"/>
            </a:xfrm>
            <a:custGeom>
              <a:rect b="b" l="l" r="r" t="t"/>
              <a:pathLst>
                <a:path extrusionOk="0" h="4473" w="1320">
                  <a:moveTo>
                    <a:pt x="1" y="0"/>
                  </a:moveTo>
                  <a:cubicBezTo>
                    <a:pt x="178" y="708"/>
                    <a:pt x="258" y="1432"/>
                    <a:pt x="290" y="2172"/>
                  </a:cubicBezTo>
                  <a:cubicBezTo>
                    <a:pt x="290" y="2558"/>
                    <a:pt x="258" y="2928"/>
                    <a:pt x="226" y="3282"/>
                  </a:cubicBezTo>
                  <a:cubicBezTo>
                    <a:pt x="178" y="3684"/>
                    <a:pt x="97" y="4086"/>
                    <a:pt x="1" y="4473"/>
                  </a:cubicBezTo>
                  <a:lnTo>
                    <a:pt x="1062" y="4473"/>
                  </a:lnTo>
                  <a:cubicBezTo>
                    <a:pt x="1143" y="4070"/>
                    <a:pt x="1223" y="3668"/>
                    <a:pt x="1271" y="3266"/>
                  </a:cubicBezTo>
                  <a:cubicBezTo>
                    <a:pt x="1304" y="2896"/>
                    <a:pt x="1320" y="2526"/>
                    <a:pt x="1320" y="2156"/>
                  </a:cubicBezTo>
                  <a:cubicBezTo>
                    <a:pt x="1304" y="1432"/>
                    <a:pt x="1223" y="708"/>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2"/>
            <p:cNvSpPr/>
            <p:nvPr/>
          </p:nvSpPr>
          <p:spPr>
            <a:xfrm>
              <a:off x="6512331" y="3968132"/>
              <a:ext cx="76408" cy="259846"/>
            </a:xfrm>
            <a:custGeom>
              <a:rect b="b" l="l" r="r" t="t"/>
              <a:pathLst>
                <a:path extrusionOk="0" h="4489" w="1320">
                  <a:moveTo>
                    <a:pt x="242" y="0"/>
                  </a:moveTo>
                  <a:cubicBezTo>
                    <a:pt x="81" y="708"/>
                    <a:pt x="0" y="1432"/>
                    <a:pt x="0" y="2172"/>
                  </a:cubicBezTo>
                  <a:cubicBezTo>
                    <a:pt x="0" y="2365"/>
                    <a:pt x="0" y="2558"/>
                    <a:pt x="16" y="2735"/>
                  </a:cubicBezTo>
                  <a:cubicBezTo>
                    <a:pt x="32" y="3330"/>
                    <a:pt x="113" y="3910"/>
                    <a:pt x="258" y="4489"/>
                  </a:cubicBezTo>
                  <a:lnTo>
                    <a:pt x="1319" y="4489"/>
                  </a:lnTo>
                  <a:cubicBezTo>
                    <a:pt x="1207" y="4022"/>
                    <a:pt x="1126" y="3540"/>
                    <a:pt x="1078" y="3057"/>
                  </a:cubicBezTo>
                  <a:cubicBezTo>
                    <a:pt x="1046" y="2767"/>
                    <a:pt x="1030" y="2478"/>
                    <a:pt x="1030" y="2172"/>
                  </a:cubicBezTo>
                  <a:cubicBezTo>
                    <a:pt x="1030" y="1432"/>
                    <a:pt x="1126" y="708"/>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2"/>
            <p:cNvSpPr/>
            <p:nvPr/>
          </p:nvSpPr>
          <p:spPr>
            <a:xfrm>
              <a:off x="6396849" y="3958812"/>
              <a:ext cx="1383799" cy="278485"/>
            </a:xfrm>
            <a:custGeom>
              <a:rect b="b" l="l" r="r" t="t"/>
              <a:pathLst>
                <a:path extrusionOk="0" h="4811" w="23906">
                  <a:moveTo>
                    <a:pt x="3121" y="322"/>
                  </a:moveTo>
                  <a:cubicBezTo>
                    <a:pt x="2977" y="998"/>
                    <a:pt x="2896" y="1674"/>
                    <a:pt x="2880" y="2333"/>
                  </a:cubicBezTo>
                  <a:cubicBezTo>
                    <a:pt x="2880" y="2639"/>
                    <a:pt x="2896" y="2944"/>
                    <a:pt x="2912" y="3250"/>
                  </a:cubicBezTo>
                  <a:cubicBezTo>
                    <a:pt x="2960" y="3668"/>
                    <a:pt x="3025" y="4087"/>
                    <a:pt x="3121" y="4489"/>
                  </a:cubicBezTo>
                  <a:lnTo>
                    <a:pt x="2381" y="4489"/>
                  </a:lnTo>
                  <a:cubicBezTo>
                    <a:pt x="2269" y="3974"/>
                    <a:pt x="2188" y="3443"/>
                    <a:pt x="2172" y="2896"/>
                  </a:cubicBezTo>
                  <a:cubicBezTo>
                    <a:pt x="2172" y="2703"/>
                    <a:pt x="2156" y="2494"/>
                    <a:pt x="2156" y="2333"/>
                  </a:cubicBezTo>
                  <a:cubicBezTo>
                    <a:pt x="2156" y="1674"/>
                    <a:pt x="2237" y="998"/>
                    <a:pt x="2381" y="322"/>
                  </a:cubicBezTo>
                  <a:close/>
                  <a:moveTo>
                    <a:pt x="21541" y="322"/>
                  </a:moveTo>
                  <a:cubicBezTo>
                    <a:pt x="21653" y="966"/>
                    <a:pt x="21734" y="1658"/>
                    <a:pt x="21734" y="2333"/>
                  </a:cubicBezTo>
                  <a:cubicBezTo>
                    <a:pt x="21734" y="2719"/>
                    <a:pt x="21718" y="3089"/>
                    <a:pt x="21686" y="3427"/>
                  </a:cubicBezTo>
                  <a:cubicBezTo>
                    <a:pt x="21637" y="3781"/>
                    <a:pt x="21605" y="4135"/>
                    <a:pt x="21525" y="4489"/>
                  </a:cubicBezTo>
                  <a:lnTo>
                    <a:pt x="20801" y="4489"/>
                  </a:lnTo>
                  <a:cubicBezTo>
                    <a:pt x="20881" y="4151"/>
                    <a:pt x="20929" y="3813"/>
                    <a:pt x="20978" y="3459"/>
                  </a:cubicBezTo>
                  <a:cubicBezTo>
                    <a:pt x="21010" y="3105"/>
                    <a:pt x="21026" y="2719"/>
                    <a:pt x="21026" y="2333"/>
                  </a:cubicBezTo>
                  <a:cubicBezTo>
                    <a:pt x="21026" y="1658"/>
                    <a:pt x="20946" y="998"/>
                    <a:pt x="20785" y="322"/>
                  </a:cubicBezTo>
                  <a:close/>
                  <a:moveTo>
                    <a:pt x="22989" y="322"/>
                  </a:moveTo>
                  <a:cubicBezTo>
                    <a:pt x="23117" y="322"/>
                    <a:pt x="23246" y="435"/>
                    <a:pt x="23310" y="548"/>
                  </a:cubicBezTo>
                  <a:cubicBezTo>
                    <a:pt x="23503" y="1127"/>
                    <a:pt x="23600" y="1754"/>
                    <a:pt x="23632" y="2381"/>
                  </a:cubicBezTo>
                  <a:cubicBezTo>
                    <a:pt x="23584" y="2928"/>
                    <a:pt x="23503" y="3491"/>
                    <a:pt x="23359" y="4006"/>
                  </a:cubicBezTo>
                  <a:cubicBezTo>
                    <a:pt x="23342" y="4087"/>
                    <a:pt x="23310" y="4183"/>
                    <a:pt x="23294" y="4264"/>
                  </a:cubicBezTo>
                  <a:cubicBezTo>
                    <a:pt x="23246" y="4408"/>
                    <a:pt x="23101" y="4489"/>
                    <a:pt x="22956" y="4489"/>
                  </a:cubicBezTo>
                  <a:lnTo>
                    <a:pt x="21830" y="4489"/>
                  </a:lnTo>
                  <a:cubicBezTo>
                    <a:pt x="21895" y="4151"/>
                    <a:pt x="21959" y="3813"/>
                    <a:pt x="21991" y="3459"/>
                  </a:cubicBezTo>
                  <a:cubicBezTo>
                    <a:pt x="22039" y="3105"/>
                    <a:pt x="22056" y="2719"/>
                    <a:pt x="22056" y="2333"/>
                  </a:cubicBezTo>
                  <a:cubicBezTo>
                    <a:pt x="22056" y="1658"/>
                    <a:pt x="21975" y="998"/>
                    <a:pt x="21862" y="322"/>
                  </a:cubicBezTo>
                  <a:close/>
                  <a:moveTo>
                    <a:pt x="2044" y="355"/>
                  </a:moveTo>
                  <a:cubicBezTo>
                    <a:pt x="1915" y="1014"/>
                    <a:pt x="1850" y="1690"/>
                    <a:pt x="1834" y="2365"/>
                  </a:cubicBezTo>
                  <a:cubicBezTo>
                    <a:pt x="1834" y="2542"/>
                    <a:pt x="1834" y="2719"/>
                    <a:pt x="1850" y="2944"/>
                  </a:cubicBezTo>
                  <a:cubicBezTo>
                    <a:pt x="1867" y="3459"/>
                    <a:pt x="1947" y="4006"/>
                    <a:pt x="2044" y="4505"/>
                  </a:cubicBezTo>
                  <a:lnTo>
                    <a:pt x="917" y="4505"/>
                  </a:lnTo>
                  <a:cubicBezTo>
                    <a:pt x="789" y="4489"/>
                    <a:pt x="660" y="4392"/>
                    <a:pt x="612" y="4264"/>
                  </a:cubicBezTo>
                  <a:cubicBezTo>
                    <a:pt x="403" y="3668"/>
                    <a:pt x="290" y="3025"/>
                    <a:pt x="290" y="2381"/>
                  </a:cubicBezTo>
                  <a:cubicBezTo>
                    <a:pt x="290" y="1931"/>
                    <a:pt x="338" y="1513"/>
                    <a:pt x="435" y="1094"/>
                  </a:cubicBezTo>
                  <a:cubicBezTo>
                    <a:pt x="483" y="901"/>
                    <a:pt x="547" y="757"/>
                    <a:pt x="596" y="564"/>
                  </a:cubicBezTo>
                  <a:cubicBezTo>
                    <a:pt x="644" y="435"/>
                    <a:pt x="789" y="355"/>
                    <a:pt x="917" y="355"/>
                  </a:cubicBezTo>
                  <a:close/>
                  <a:moveTo>
                    <a:pt x="20479" y="355"/>
                  </a:moveTo>
                  <a:cubicBezTo>
                    <a:pt x="20624" y="1014"/>
                    <a:pt x="20720" y="1690"/>
                    <a:pt x="20720" y="2365"/>
                  </a:cubicBezTo>
                  <a:cubicBezTo>
                    <a:pt x="20720" y="2719"/>
                    <a:pt x="20688" y="3105"/>
                    <a:pt x="20656" y="3443"/>
                  </a:cubicBezTo>
                  <a:cubicBezTo>
                    <a:pt x="20608" y="3781"/>
                    <a:pt x="20559" y="4151"/>
                    <a:pt x="20479" y="4505"/>
                  </a:cubicBezTo>
                  <a:lnTo>
                    <a:pt x="3427" y="4505"/>
                  </a:lnTo>
                  <a:lnTo>
                    <a:pt x="3427" y="4489"/>
                  </a:lnTo>
                  <a:cubicBezTo>
                    <a:pt x="3314" y="4071"/>
                    <a:pt x="3266" y="3652"/>
                    <a:pt x="3218" y="3218"/>
                  </a:cubicBezTo>
                  <a:cubicBezTo>
                    <a:pt x="3202" y="2944"/>
                    <a:pt x="3186" y="2639"/>
                    <a:pt x="3186" y="2365"/>
                  </a:cubicBezTo>
                  <a:cubicBezTo>
                    <a:pt x="3186" y="1674"/>
                    <a:pt x="3250" y="1014"/>
                    <a:pt x="3427" y="355"/>
                  </a:cubicBezTo>
                  <a:close/>
                  <a:moveTo>
                    <a:pt x="934" y="1"/>
                  </a:moveTo>
                  <a:cubicBezTo>
                    <a:pt x="644" y="1"/>
                    <a:pt x="403" y="194"/>
                    <a:pt x="322" y="451"/>
                  </a:cubicBezTo>
                  <a:cubicBezTo>
                    <a:pt x="258" y="628"/>
                    <a:pt x="210" y="837"/>
                    <a:pt x="161" y="1014"/>
                  </a:cubicBezTo>
                  <a:cubicBezTo>
                    <a:pt x="65" y="1448"/>
                    <a:pt x="1" y="1915"/>
                    <a:pt x="1" y="2381"/>
                  </a:cubicBezTo>
                  <a:cubicBezTo>
                    <a:pt x="1" y="3057"/>
                    <a:pt x="97" y="3733"/>
                    <a:pt x="322" y="4376"/>
                  </a:cubicBezTo>
                  <a:cubicBezTo>
                    <a:pt x="419" y="4634"/>
                    <a:pt x="660" y="4811"/>
                    <a:pt x="934" y="4811"/>
                  </a:cubicBezTo>
                  <a:lnTo>
                    <a:pt x="22972" y="4811"/>
                  </a:lnTo>
                  <a:cubicBezTo>
                    <a:pt x="23246" y="4811"/>
                    <a:pt x="23487" y="4634"/>
                    <a:pt x="23584" y="4376"/>
                  </a:cubicBezTo>
                  <a:cubicBezTo>
                    <a:pt x="23616" y="4296"/>
                    <a:pt x="23648" y="4183"/>
                    <a:pt x="23664" y="4103"/>
                  </a:cubicBezTo>
                  <a:cubicBezTo>
                    <a:pt x="23825" y="3540"/>
                    <a:pt x="23906" y="2961"/>
                    <a:pt x="23906" y="2381"/>
                  </a:cubicBezTo>
                  <a:cubicBezTo>
                    <a:pt x="23906" y="1722"/>
                    <a:pt x="23793" y="1078"/>
                    <a:pt x="23568" y="451"/>
                  </a:cubicBezTo>
                  <a:cubicBezTo>
                    <a:pt x="23487" y="178"/>
                    <a:pt x="23230" y="1"/>
                    <a:pt x="22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2"/>
            <p:cNvSpPr/>
            <p:nvPr/>
          </p:nvSpPr>
          <p:spPr>
            <a:xfrm>
              <a:off x="6717189" y="4028275"/>
              <a:ext cx="75135" cy="122137"/>
            </a:xfrm>
            <a:custGeom>
              <a:rect b="b" l="l" r="r" t="t"/>
              <a:pathLst>
                <a:path extrusionOk="0" h="2110" w="1298">
                  <a:moveTo>
                    <a:pt x="603" y="0"/>
                  </a:moveTo>
                  <a:cubicBezTo>
                    <a:pt x="564" y="0"/>
                    <a:pt x="524" y="3"/>
                    <a:pt x="483" y="7"/>
                  </a:cubicBezTo>
                  <a:cubicBezTo>
                    <a:pt x="386" y="39"/>
                    <a:pt x="274" y="55"/>
                    <a:pt x="193" y="120"/>
                  </a:cubicBezTo>
                  <a:cubicBezTo>
                    <a:pt x="81" y="200"/>
                    <a:pt x="33" y="313"/>
                    <a:pt x="16" y="458"/>
                  </a:cubicBezTo>
                  <a:cubicBezTo>
                    <a:pt x="0" y="570"/>
                    <a:pt x="0" y="715"/>
                    <a:pt x="0" y="844"/>
                  </a:cubicBezTo>
                  <a:cubicBezTo>
                    <a:pt x="0" y="1133"/>
                    <a:pt x="0" y="1262"/>
                    <a:pt x="16" y="1519"/>
                  </a:cubicBezTo>
                  <a:cubicBezTo>
                    <a:pt x="16" y="1600"/>
                    <a:pt x="33" y="1680"/>
                    <a:pt x="65" y="1728"/>
                  </a:cubicBezTo>
                  <a:cubicBezTo>
                    <a:pt x="97" y="1889"/>
                    <a:pt x="177" y="2002"/>
                    <a:pt x="338" y="2066"/>
                  </a:cubicBezTo>
                  <a:cubicBezTo>
                    <a:pt x="407" y="2097"/>
                    <a:pt x="485" y="2109"/>
                    <a:pt x="567" y="2109"/>
                  </a:cubicBezTo>
                  <a:cubicBezTo>
                    <a:pt x="697" y="2109"/>
                    <a:pt x="838" y="2080"/>
                    <a:pt x="966" y="2050"/>
                  </a:cubicBezTo>
                  <a:cubicBezTo>
                    <a:pt x="1110" y="1986"/>
                    <a:pt x="1223" y="1905"/>
                    <a:pt x="1239" y="1696"/>
                  </a:cubicBezTo>
                  <a:cubicBezTo>
                    <a:pt x="1239" y="1535"/>
                    <a:pt x="1239" y="1294"/>
                    <a:pt x="1207" y="1085"/>
                  </a:cubicBezTo>
                  <a:cubicBezTo>
                    <a:pt x="1159" y="1085"/>
                    <a:pt x="989" y="1068"/>
                    <a:pt x="836" y="1068"/>
                  </a:cubicBezTo>
                  <a:cubicBezTo>
                    <a:pt x="735" y="1068"/>
                    <a:pt x="641" y="1075"/>
                    <a:pt x="596" y="1101"/>
                  </a:cubicBezTo>
                  <a:cubicBezTo>
                    <a:pt x="628" y="1246"/>
                    <a:pt x="596" y="1278"/>
                    <a:pt x="628" y="1407"/>
                  </a:cubicBezTo>
                  <a:cubicBezTo>
                    <a:pt x="638" y="1412"/>
                    <a:pt x="662" y="1414"/>
                    <a:pt x="689" y="1414"/>
                  </a:cubicBezTo>
                  <a:cubicBezTo>
                    <a:pt x="744" y="1414"/>
                    <a:pt x="815" y="1407"/>
                    <a:pt x="837" y="1407"/>
                  </a:cubicBezTo>
                  <a:cubicBezTo>
                    <a:pt x="869" y="1407"/>
                    <a:pt x="837" y="1535"/>
                    <a:pt x="837" y="1584"/>
                  </a:cubicBezTo>
                  <a:cubicBezTo>
                    <a:pt x="821" y="1648"/>
                    <a:pt x="805" y="1664"/>
                    <a:pt x="740" y="1680"/>
                  </a:cubicBezTo>
                  <a:cubicBezTo>
                    <a:pt x="696" y="1691"/>
                    <a:pt x="659" y="1710"/>
                    <a:pt x="620" y="1710"/>
                  </a:cubicBezTo>
                  <a:cubicBezTo>
                    <a:pt x="602" y="1710"/>
                    <a:pt x="583" y="1706"/>
                    <a:pt x="563" y="1696"/>
                  </a:cubicBezTo>
                  <a:cubicBezTo>
                    <a:pt x="547" y="1696"/>
                    <a:pt x="515" y="1680"/>
                    <a:pt x="499" y="1680"/>
                  </a:cubicBezTo>
                  <a:cubicBezTo>
                    <a:pt x="419" y="1616"/>
                    <a:pt x="419" y="1503"/>
                    <a:pt x="403" y="1423"/>
                  </a:cubicBezTo>
                  <a:cubicBezTo>
                    <a:pt x="386" y="1117"/>
                    <a:pt x="386" y="763"/>
                    <a:pt x="435" y="570"/>
                  </a:cubicBezTo>
                  <a:cubicBezTo>
                    <a:pt x="435" y="538"/>
                    <a:pt x="467" y="490"/>
                    <a:pt x="483" y="490"/>
                  </a:cubicBezTo>
                  <a:cubicBezTo>
                    <a:pt x="515" y="458"/>
                    <a:pt x="596" y="458"/>
                    <a:pt x="660" y="458"/>
                  </a:cubicBezTo>
                  <a:cubicBezTo>
                    <a:pt x="789" y="458"/>
                    <a:pt x="837" y="618"/>
                    <a:pt x="869" y="699"/>
                  </a:cubicBezTo>
                  <a:cubicBezTo>
                    <a:pt x="907" y="704"/>
                    <a:pt x="937" y="706"/>
                    <a:pt x="965" y="706"/>
                  </a:cubicBezTo>
                  <a:cubicBezTo>
                    <a:pt x="1021" y="706"/>
                    <a:pt x="1067" y="699"/>
                    <a:pt x="1143" y="699"/>
                  </a:cubicBezTo>
                  <a:cubicBezTo>
                    <a:pt x="1207" y="699"/>
                    <a:pt x="1223" y="699"/>
                    <a:pt x="1239" y="683"/>
                  </a:cubicBezTo>
                  <a:lnTo>
                    <a:pt x="1239" y="651"/>
                  </a:lnTo>
                  <a:cubicBezTo>
                    <a:pt x="1297" y="213"/>
                    <a:pt x="986"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2"/>
            <p:cNvSpPr/>
            <p:nvPr/>
          </p:nvSpPr>
          <p:spPr>
            <a:xfrm>
              <a:off x="6798171" y="4032964"/>
              <a:ext cx="74556" cy="119475"/>
            </a:xfrm>
            <a:custGeom>
              <a:rect b="b" l="l" r="r" t="t"/>
              <a:pathLst>
                <a:path extrusionOk="0" h="2064" w="1288">
                  <a:moveTo>
                    <a:pt x="1129" y="0"/>
                  </a:moveTo>
                  <a:cubicBezTo>
                    <a:pt x="887" y="0"/>
                    <a:pt x="391" y="15"/>
                    <a:pt x="49" y="39"/>
                  </a:cubicBezTo>
                  <a:cubicBezTo>
                    <a:pt x="1" y="714"/>
                    <a:pt x="49" y="1358"/>
                    <a:pt x="49" y="2050"/>
                  </a:cubicBezTo>
                  <a:cubicBezTo>
                    <a:pt x="173" y="2060"/>
                    <a:pt x="303" y="2064"/>
                    <a:pt x="437" y="2064"/>
                  </a:cubicBezTo>
                  <a:cubicBezTo>
                    <a:pt x="705" y="2064"/>
                    <a:pt x="988" y="2050"/>
                    <a:pt x="1256" y="2050"/>
                  </a:cubicBezTo>
                  <a:cubicBezTo>
                    <a:pt x="1288" y="1921"/>
                    <a:pt x="1288" y="1776"/>
                    <a:pt x="1272" y="1647"/>
                  </a:cubicBezTo>
                  <a:cubicBezTo>
                    <a:pt x="1014" y="1647"/>
                    <a:pt x="741" y="1615"/>
                    <a:pt x="516" y="1615"/>
                  </a:cubicBezTo>
                  <a:cubicBezTo>
                    <a:pt x="516" y="1519"/>
                    <a:pt x="484" y="1358"/>
                    <a:pt x="516" y="1261"/>
                  </a:cubicBezTo>
                  <a:cubicBezTo>
                    <a:pt x="532" y="1237"/>
                    <a:pt x="592" y="1237"/>
                    <a:pt x="662" y="1237"/>
                  </a:cubicBezTo>
                  <a:cubicBezTo>
                    <a:pt x="733" y="1237"/>
                    <a:pt x="813" y="1237"/>
                    <a:pt x="870" y="1213"/>
                  </a:cubicBezTo>
                  <a:cubicBezTo>
                    <a:pt x="870" y="1084"/>
                    <a:pt x="886" y="940"/>
                    <a:pt x="870" y="811"/>
                  </a:cubicBezTo>
                  <a:lnTo>
                    <a:pt x="516" y="811"/>
                  </a:lnTo>
                  <a:cubicBezTo>
                    <a:pt x="484" y="714"/>
                    <a:pt x="516" y="602"/>
                    <a:pt x="516" y="473"/>
                  </a:cubicBezTo>
                  <a:cubicBezTo>
                    <a:pt x="580" y="469"/>
                    <a:pt x="644" y="468"/>
                    <a:pt x="708" y="468"/>
                  </a:cubicBezTo>
                  <a:cubicBezTo>
                    <a:pt x="773" y="468"/>
                    <a:pt x="836" y="469"/>
                    <a:pt x="900" y="469"/>
                  </a:cubicBezTo>
                  <a:cubicBezTo>
                    <a:pt x="1026" y="469"/>
                    <a:pt x="1151" y="465"/>
                    <a:pt x="1272" y="441"/>
                  </a:cubicBezTo>
                  <a:cubicBezTo>
                    <a:pt x="1272" y="296"/>
                    <a:pt x="1288" y="151"/>
                    <a:pt x="1272" y="7"/>
                  </a:cubicBezTo>
                  <a:cubicBezTo>
                    <a:pt x="1272" y="2"/>
                    <a:pt x="1218" y="0"/>
                    <a:pt x="11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2"/>
            <p:cNvSpPr/>
            <p:nvPr/>
          </p:nvSpPr>
          <p:spPr>
            <a:xfrm>
              <a:off x="6881990" y="4030938"/>
              <a:ext cx="74556" cy="121616"/>
            </a:xfrm>
            <a:custGeom>
              <a:rect b="b" l="l" r="r" t="t"/>
              <a:pathLst>
                <a:path extrusionOk="0" h="2101" w="1288">
                  <a:moveTo>
                    <a:pt x="642" y="415"/>
                  </a:moveTo>
                  <a:cubicBezTo>
                    <a:pt x="664" y="415"/>
                    <a:pt x="686" y="419"/>
                    <a:pt x="709" y="428"/>
                  </a:cubicBezTo>
                  <a:cubicBezTo>
                    <a:pt x="805" y="476"/>
                    <a:pt x="853" y="572"/>
                    <a:pt x="869" y="669"/>
                  </a:cubicBezTo>
                  <a:cubicBezTo>
                    <a:pt x="869" y="733"/>
                    <a:pt x="886" y="830"/>
                    <a:pt x="886" y="830"/>
                  </a:cubicBezTo>
                  <a:lnTo>
                    <a:pt x="886" y="1039"/>
                  </a:lnTo>
                  <a:lnTo>
                    <a:pt x="886" y="1200"/>
                  </a:lnTo>
                  <a:lnTo>
                    <a:pt x="886" y="1361"/>
                  </a:lnTo>
                  <a:cubicBezTo>
                    <a:pt x="869" y="1538"/>
                    <a:pt x="918" y="1538"/>
                    <a:pt x="837" y="1618"/>
                  </a:cubicBezTo>
                  <a:cubicBezTo>
                    <a:pt x="781" y="1681"/>
                    <a:pt x="704" y="1710"/>
                    <a:pt x="628" y="1710"/>
                  </a:cubicBezTo>
                  <a:cubicBezTo>
                    <a:pt x="529" y="1710"/>
                    <a:pt x="432" y="1661"/>
                    <a:pt x="387" y="1570"/>
                  </a:cubicBezTo>
                  <a:cubicBezTo>
                    <a:pt x="355" y="1457"/>
                    <a:pt x="355" y="1296"/>
                    <a:pt x="322" y="1152"/>
                  </a:cubicBezTo>
                  <a:cubicBezTo>
                    <a:pt x="322" y="991"/>
                    <a:pt x="322" y="814"/>
                    <a:pt x="355" y="669"/>
                  </a:cubicBezTo>
                  <a:cubicBezTo>
                    <a:pt x="371" y="588"/>
                    <a:pt x="435" y="524"/>
                    <a:pt x="483" y="476"/>
                  </a:cubicBezTo>
                  <a:cubicBezTo>
                    <a:pt x="530" y="441"/>
                    <a:pt x="584" y="415"/>
                    <a:pt x="642" y="415"/>
                  </a:cubicBezTo>
                  <a:close/>
                  <a:moveTo>
                    <a:pt x="634" y="0"/>
                  </a:moveTo>
                  <a:cubicBezTo>
                    <a:pt x="496" y="0"/>
                    <a:pt x="358" y="32"/>
                    <a:pt x="242" y="90"/>
                  </a:cubicBezTo>
                  <a:lnTo>
                    <a:pt x="178" y="154"/>
                  </a:lnTo>
                  <a:cubicBezTo>
                    <a:pt x="65" y="283"/>
                    <a:pt x="33" y="476"/>
                    <a:pt x="33" y="653"/>
                  </a:cubicBezTo>
                  <a:cubicBezTo>
                    <a:pt x="1" y="958"/>
                    <a:pt x="33" y="1280"/>
                    <a:pt x="49" y="1570"/>
                  </a:cubicBezTo>
                  <a:cubicBezTo>
                    <a:pt x="49" y="1698"/>
                    <a:pt x="65" y="1795"/>
                    <a:pt x="129" y="1892"/>
                  </a:cubicBezTo>
                  <a:cubicBezTo>
                    <a:pt x="210" y="2052"/>
                    <a:pt x="355" y="2101"/>
                    <a:pt x="499" y="2101"/>
                  </a:cubicBezTo>
                  <a:cubicBezTo>
                    <a:pt x="628" y="2101"/>
                    <a:pt x="725" y="2101"/>
                    <a:pt x="853" y="2085"/>
                  </a:cubicBezTo>
                  <a:cubicBezTo>
                    <a:pt x="966" y="2036"/>
                    <a:pt x="1095" y="2004"/>
                    <a:pt x="1159" y="1892"/>
                  </a:cubicBezTo>
                  <a:cubicBezTo>
                    <a:pt x="1239" y="1779"/>
                    <a:pt x="1256" y="1634"/>
                    <a:pt x="1272" y="1489"/>
                  </a:cubicBezTo>
                  <a:lnTo>
                    <a:pt x="1272" y="1393"/>
                  </a:lnTo>
                  <a:cubicBezTo>
                    <a:pt x="1288" y="1200"/>
                    <a:pt x="1272" y="991"/>
                    <a:pt x="1288" y="798"/>
                  </a:cubicBezTo>
                  <a:lnTo>
                    <a:pt x="1288" y="492"/>
                  </a:lnTo>
                  <a:cubicBezTo>
                    <a:pt x="1256" y="444"/>
                    <a:pt x="1239" y="395"/>
                    <a:pt x="1207" y="331"/>
                  </a:cubicBezTo>
                  <a:cubicBezTo>
                    <a:pt x="1191" y="267"/>
                    <a:pt x="1159" y="202"/>
                    <a:pt x="1095" y="154"/>
                  </a:cubicBezTo>
                  <a:cubicBezTo>
                    <a:pt x="971" y="48"/>
                    <a:pt x="803" y="0"/>
                    <a:pt x="6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2"/>
            <p:cNvSpPr/>
            <p:nvPr/>
          </p:nvSpPr>
          <p:spPr>
            <a:xfrm>
              <a:off x="6965809" y="4028275"/>
              <a:ext cx="76061" cy="122137"/>
            </a:xfrm>
            <a:custGeom>
              <a:rect b="b" l="l" r="r" t="t"/>
              <a:pathLst>
                <a:path extrusionOk="0" h="2110" w="1314">
                  <a:moveTo>
                    <a:pt x="607" y="0"/>
                  </a:moveTo>
                  <a:cubicBezTo>
                    <a:pt x="567" y="0"/>
                    <a:pt x="525" y="3"/>
                    <a:pt x="483" y="7"/>
                  </a:cubicBezTo>
                  <a:cubicBezTo>
                    <a:pt x="387" y="39"/>
                    <a:pt x="290" y="55"/>
                    <a:pt x="210" y="120"/>
                  </a:cubicBezTo>
                  <a:cubicBezTo>
                    <a:pt x="81" y="200"/>
                    <a:pt x="49" y="313"/>
                    <a:pt x="33" y="458"/>
                  </a:cubicBezTo>
                  <a:cubicBezTo>
                    <a:pt x="1" y="570"/>
                    <a:pt x="1" y="715"/>
                    <a:pt x="1" y="844"/>
                  </a:cubicBezTo>
                  <a:cubicBezTo>
                    <a:pt x="1" y="1133"/>
                    <a:pt x="1" y="1262"/>
                    <a:pt x="33" y="1519"/>
                  </a:cubicBezTo>
                  <a:cubicBezTo>
                    <a:pt x="33" y="1600"/>
                    <a:pt x="49" y="1680"/>
                    <a:pt x="65" y="1728"/>
                  </a:cubicBezTo>
                  <a:cubicBezTo>
                    <a:pt x="113" y="1889"/>
                    <a:pt x="194" y="2002"/>
                    <a:pt x="354" y="2066"/>
                  </a:cubicBezTo>
                  <a:cubicBezTo>
                    <a:pt x="423" y="2097"/>
                    <a:pt x="501" y="2109"/>
                    <a:pt x="583" y="2109"/>
                  </a:cubicBezTo>
                  <a:cubicBezTo>
                    <a:pt x="711" y="2109"/>
                    <a:pt x="848" y="2080"/>
                    <a:pt x="966" y="2050"/>
                  </a:cubicBezTo>
                  <a:cubicBezTo>
                    <a:pt x="1111" y="1986"/>
                    <a:pt x="1239" y="1905"/>
                    <a:pt x="1255" y="1696"/>
                  </a:cubicBezTo>
                  <a:cubicBezTo>
                    <a:pt x="1271" y="1535"/>
                    <a:pt x="1255" y="1294"/>
                    <a:pt x="1207" y="1085"/>
                  </a:cubicBezTo>
                  <a:cubicBezTo>
                    <a:pt x="1159" y="1085"/>
                    <a:pt x="989" y="1068"/>
                    <a:pt x="840" y="1068"/>
                  </a:cubicBezTo>
                  <a:cubicBezTo>
                    <a:pt x="741" y="1068"/>
                    <a:pt x="650" y="1075"/>
                    <a:pt x="612" y="1101"/>
                  </a:cubicBezTo>
                  <a:cubicBezTo>
                    <a:pt x="628" y="1246"/>
                    <a:pt x="612" y="1278"/>
                    <a:pt x="628" y="1407"/>
                  </a:cubicBezTo>
                  <a:cubicBezTo>
                    <a:pt x="644" y="1412"/>
                    <a:pt x="669" y="1414"/>
                    <a:pt x="697" y="1414"/>
                  </a:cubicBezTo>
                  <a:cubicBezTo>
                    <a:pt x="753" y="1414"/>
                    <a:pt x="821" y="1407"/>
                    <a:pt x="853" y="1407"/>
                  </a:cubicBezTo>
                  <a:cubicBezTo>
                    <a:pt x="869" y="1407"/>
                    <a:pt x="853" y="1535"/>
                    <a:pt x="853" y="1584"/>
                  </a:cubicBezTo>
                  <a:cubicBezTo>
                    <a:pt x="837" y="1648"/>
                    <a:pt x="805" y="1664"/>
                    <a:pt x="757" y="1680"/>
                  </a:cubicBezTo>
                  <a:cubicBezTo>
                    <a:pt x="712" y="1691"/>
                    <a:pt x="668" y="1710"/>
                    <a:pt x="623" y="1710"/>
                  </a:cubicBezTo>
                  <a:cubicBezTo>
                    <a:pt x="604" y="1710"/>
                    <a:pt x="584" y="1706"/>
                    <a:pt x="564" y="1696"/>
                  </a:cubicBezTo>
                  <a:cubicBezTo>
                    <a:pt x="548" y="1696"/>
                    <a:pt x="531" y="1680"/>
                    <a:pt x="515" y="1680"/>
                  </a:cubicBezTo>
                  <a:cubicBezTo>
                    <a:pt x="435" y="1616"/>
                    <a:pt x="435" y="1503"/>
                    <a:pt x="403" y="1423"/>
                  </a:cubicBezTo>
                  <a:cubicBezTo>
                    <a:pt x="387" y="1117"/>
                    <a:pt x="387" y="763"/>
                    <a:pt x="451" y="570"/>
                  </a:cubicBezTo>
                  <a:cubicBezTo>
                    <a:pt x="451" y="538"/>
                    <a:pt x="467" y="490"/>
                    <a:pt x="483" y="490"/>
                  </a:cubicBezTo>
                  <a:cubicBezTo>
                    <a:pt x="531" y="458"/>
                    <a:pt x="612" y="458"/>
                    <a:pt x="676" y="458"/>
                  </a:cubicBezTo>
                  <a:cubicBezTo>
                    <a:pt x="789" y="458"/>
                    <a:pt x="853" y="618"/>
                    <a:pt x="869" y="699"/>
                  </a:cubicBezTo>
                  <a:cubicBezTo>
                    <a:pt x="912" y="704"/>
                    <a:pt x="944" y="706"/>
                    <a:pt x="973" y="706"/>
                  </a:cubicBezTo>
                  <a:cubicBezTo>
                    <a:pt x="1030" y="706"/>
                    <a:pt x="1073" y="699"/>
                    <a:pt x="1159" y="699"/>
                  </a:cubicBezTo>
                  <a:cubicBezTo>
                    <a:pt x="1207" y="699"/>
                    <a:pt x="1239" y="699"/>
                    <a:pt x="1255" y="683"/>
                  </a:cubicBezTo>
                  <a:lnTo>
                    <a:pt x="1255" y="651"/>
                  </a:lnTo>
                  <a:cubicBezTo>
                    <a:pt x="1314" y="213"/>
                    <a:pt x="1002" y="0"/>
                    <a:pt x="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2"/>
            <p:cNvSpPr/>
            <p:nvPr/>
          </p:nvSpPr>
          <p:spPr>
            <a:xfrm>
              <a:off x="7047775" y="4027928"/>
              <a:ext cx="89432" cy="123816"/>
            </a:xfrm>
            <a:custGeom>
              <a:rect b="b" l="l" r="r" t="t"/>
              <a:pathLst>
                <a:path extrusionOk="0" h="2139" w="1545">
                  <a:moveTo>
                    <a:pt x="654" y="425"/>
                  </a:moveTo>
                  <a:cubicBezTo>
                    <a:pt x="714" y="425"/>
                    <a:pt x="767" y="442"/>
                    <a:pt x="805" y="480"/>
                  </a:cubicBezTo>
                  <a:cubicBezTo>
                    <a:pt x="917" y="576"/>
                    <a:pt x="901" y="801"/>
                    <a:pt x="756" y="850"/>
                  </a:cubicBezTo>
                  <a:cubicBezTo>
                    <a:pt x="724" y="855"/>
                    <a:pt x="692" y="857"/>
                    <a:pt x="659" y="857"/>
                  </a:cubicBezTo>
                  <a:cubicBezTo>
                    <a:pt x="594" y="857"/>
                    <a:pt x="526" y="850"/>
                    <a:pt x="451" y="850"/>
                  </a:cubicBezTo>
                  <a:cubicBezTo>
                    <a:pt x="435" y="769"/>
                    <a:pt x="451" y="576"/>
                    <a:pt x="435" y="480"/>
                  </a:cubicBezTo>
                  <a:cubicBezTo>
                    <a:pt x="511" y="446"/>
                    <a:pt x="587" y="425"/>
                    <a:pt x="654" y="425"/>
                  </a:cubicBezTo>
                  <a:close/>
                  <a:moveTo>
                    <a:pt x="550" y="0"/>
                  </a:moveTo>
                  <a:cubicBezTo>
                    <a:pt x="350" y="0"/>
                    <a:pt x="163" y="27"/>
                    <a:pt x="0" y="61"/>
                  </a:cubicBezTo>
                  <a:cubicBezTo>
                    <a:pt x="16" y="254"/>
                    <a:pt x="32" y="2137"/>
                    <a:pt x="16" y="2137"/>
                  </a:cubicBezTo>
                  <a:cubicBezTo>
                    <a:pt x="32" y="2137"/>
                    <a:pt x="81" y="2138"/>
                    <a:pt x="143" y="2138"/>
                  </a:cubicBezTo>
                  <a:cubicBezTo>
                    <a:pt x="268" y="2138"/>
                    <a:pt x="451" y="2131"/>
                    <a:pt x="547" y="2088"/>
                  </a:cubicBezTo>
                  <a:cubicBezTo>
                    <a:pt x="547" y="1944"/>
                    <a:pt x="499" y="1541"/>
                    <a:pt x="515" y="1364"/>
                  </a:cubicBezTo>
                  <a:lnTo>
                    <a:pt x="515" y="1364"/>
                  </a:lnTo>
                  <a:cubicBezTo>
                    <a:pt x="676" y="1574"/>
                    <a:pt x="869" y="1927"/>
                    <a:pt x="917" y="2104"/>
                  </a:cubicBezTo>
                  <a:cubicBezTo>
                    <a:pt x="981" y="2115"/>
                    <a:pt x="1042" y="2119"/>
                    <a:pt x="1099" y="2119"/>
                  </a:cubicBezTo>
                  <a:cubicBezTo>
                    <a:pt x="1214" y="2119"/>
                    <a:pt x="1314" y="2104"/>
                    <a:pt x="1400" y="2104"/>
                  </a:cubicBezTo>
                  <a:cubicBezTo>
                    <a:pt x="1319" y="1783"/>
                    <a:pt x="1078" y="1525"/>
                    <a:pt x="901" y="1220"/>
                  </a:cubicBezTo>
                  <a:cubicBezTo>
                    <a:pt x="1110" y="1204"/>
                    <a:pt x="1223" y="1107"/>
                    <a:pt x="1303" y="962"/>
                  </a:cubicBezTo>
                  <a:cubicBezTo>
                    <a:pt x="1545" y="560"/>
                    <a:pt x="1239" y="45"/>
                    <a:pt x="788" y="13"/>
                  </a:cubicBezTo>
                  <a:cubicBezTo>
                    <a:pt x="708" y="4"/>
                    <a:pt x="628" y="0"/>
                    <a:pt x="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2"/>
            <p:cNvSpPr/>
            <p:nvPr/>
          </p:nvSpPr>
          <p:spPr>
            <a:xfrm>
              <a:off x="7142766" y="4031459"/>
              <a:ext cx="73572" cy="121443"/>
            </a:xfrm>
            <a:custGeom>
              <a:rect b="b" l="l" r="r" t="t"/>
              <a:pathLst>
                <a:path extrusionOk="0" h="2098" w="1271">
                  <a:moveTo>
                    <a:pt x="653" y="603"/>
                  </a:moveTo>
                  <a:cubicBezTo>
                    <a:pt x="681" y="603"/>
                    <a:pt x="716" y="774"/>
                    <a:pt x="772" y="1223"/>
                  </a:cubicBezTo>
                  <a:lnTo>
                    <a:pt x="547" y="1223"/>
                  </a:lnTo>
                  <a:cubicBezTo>
                    <a:pt x="592" y="888"/>
                    <a:pt x="617" y="603"/>
                    <a:pt x="653" y="603"/>
                  </a:cubicBezTo>
                  <a:close/>
                  <a:moveTo>
                    <a:pt x="804" y="0"/>
                  </a:moveTo>
                  <a:cubicBezTo>
                    <a:pt x="676" y="8"/>
                    <a:pt x="603" y="8"/>
                    <a:pt x="555" y="8"/>
                  </a:cubicBezTo>
                  <a:cubicBezTo>
                    <a:pt x="507" y="8"/>
                    <a:pt x="483" y="8"/>
                    <a:pt x="450" y="16"/>
                  </a:cubicBezTo>
                  <a:cubicBezTo>
                    <a:pt x="161" y="966"/>
                    <a:pt x="32" y="1995"/>
                    <a:pt x="0" y="2059"/>
                  </a:cubicBezTo>
                  <a:cubicBezTo>
                    <a:pt x="182" y="2059"/>
                    <a:pt x="293" y="2074"/>
                    <a:pt x="361" y="2074"/>
                  </a:cubicBezTo>
                  <a:cubicBezTo>
                    <a:pt x="395" y="2074"/>
                    <a:pt x="418" y="2070"/>
                    <a:pt x="434" y="2059"/>
                  </a:cubicBezTo>
                  <a:cubicBezTo>
                    <a:pt x="483" y="1947"/>
                    <a:pt x="515" y="1706"/>
                    <a:pt x="547" y="1577"/>
                  </a:cubicBezTo>
                  <a:cubicBezTo>
                    <a:pt x="601" y="1577"/>
                    <a:pt x="618" y="1570"/>
                    <a:pt x="653" y="1570"/>
                  </a:cubicBezTo>
                  <a:cubicBezTo>
                    <a:pt x="670" y="1570"/>
                    <a:pt x="692" y="1572"/>
                    <a:pt x="724" y="1577"/>
                  </a:cubicBezTo>
                  <a:cubicBezTo>
                    <a:pt x="788" y="1706"/>
                    <a:pt x="837" y="1947"/>
                    <a:pt x="869" y="2059"/>
                  </a:cubicBezTo>
                  <a:cubicBezTo>
                    <a:pt x="963" y="2083"/>
                    <a:pt x="1074" y="2098"/>
                    <a:pt x="1172" y="2098"/>
                  </a:cubicBezTo>
                  <a:cubicBezTo>
                    <a:pt x="1207" y="2098"/>
                    <a:pt x="1241" y="2096"/>
                    <a:pt x="1271" y="2092"/>
                  </a:cubicBezTo>
                  <a:lnTo>
                    <a:pt x="1046" y="1062"/>
                  </a:lnTo>
                  <a:cubicBezTo>
                    <a:pt x="1014" y="837"/>
                    <a:pt x="853" y="145"/>
                    <a:pt x="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2"/>
            <p:cNvSpPr/>
            <p:nvPr/>
          </p:nvSpPr>
          <p:spPr>
            <a:xfrm>
              <a:off x="7224674" y="4029664"/>
              <a:ext cx="75482" cy="121385"/>
            </a:xfrm>
            <a:custGeom>
              <a:rect b="b" l="l" r="r" t="t"/>
              <a:pathLst>
                <a:path extrusionOk="0" h="2097" w="1304">
                  <a:moveTo>
                    <a:pt x="557" y="434"/>
                  </a:moveTo>
                  <a:cubicBezTo>
                    <a:pt x="644" y="434"/>
                    <a:pt x="728" y="459"/>
                    <a:pt x="805" y="514"/>
                  </a:cubicBezTo>
                  <a:cubicBezTo>
                    <a:pt x="902" y="594"/>
                    <a:pt x="918" y="739"/>
                    <a:pt x="837" y="820"/>
                  </a:cubicBezTo>
                  <a:cubicBezTo>
                    <a:pt x="765" y="892"/>
                    <a:pt x="656" y="901"/>
                    <a:pt x="559" y="901"/>
                  </a:cubicBezTo>
                  <a:cubicBezTo>
                    <a:pt x="527" y="901"/>
                    <a:pt x="495" y="900"/>
                    <a:pt x="467" y="900"/>
                  </a:cubicBezTo>
                  <a:cubicBezTo>
                    <a:pt x="419" y="771"/>
                    <a:pt x="435" y="594"/>
                    <a:pt x="435" y="450"/>
                  </a:cubicBezTo>
                  <a:cubicBezTo>
                    <a:pt x="476" y="439"/>
                    <a:pt x="517" y="434"/>
                    <a:pt x="557" y="434"/>
                  </a:cubicBezTo>
                  <a:close/>
                  <a:moveTo>
                    <a:pt x="415" y="0"/>
                  </a:moveTo>
                  <a:cubicBezTo>
                    <a:pt x="268" y="0"/>
                    <a:pt x="124" y="19"/>
                    <a:pt x="1" y="47"/>
                  </a:cubicBezTo>
                  <a:cubicBezTo>
                    <a:pt x="17" y="707"/>
                    <a:pt x="1" y="1511"/>
                    <a:pt x="17" y="2074"/>
                  </a:cubicBezTo>
                  <a:cubicBezTo>
                    <a:pt x="82" y="2089"/>
                    <a:pt x="166" y="2097"/>
                    <a:pt x="250" y="2097"/>
                  </a:cubicBezTo>
                  <a:cubicBezTo>
                    <a:pt x="352" y="2097"/>
                    <a:pt x="453" y="2085"/>
                    <a:pt x="515" y="2058"/>
                  </a:cubicBezTo>
                  <a:cubicBezTo>
                    <a:pt x="499" y="1495"/>
                    <a:pt x="515" y="1431"/>
                    <a:pt x="499" y="1318"/>
                  </a:cubicBezTo>
                  <a:lnTo>
                    <a:pt x="499" y="1318"/>
                  </a:lnTo>
                  <a:cubicBezTo>
                    <a:pt x="536" y="1324"/>
                    <a:pt x="572" y="1327"/>
                    <a:pt x="609" y="1327"/>
                  </a:cubicBezTo>
                  <a:cubicBezTo>
                    <a:pt x="955" y="1327"/>
                    <a:pt x="1275" y="1060"/>
                    <a:pt x="1304" y="739"/>
                  </a:cubicBezTo>
                  <a:lnTo>
                    <a:pt x="1304" y="659"/>
                  </a:lnTo>
                  <a:cubicBezTo>
                    <a:pt x="1292" y="156"/>
                    <a:pt x="843" y="0"/>
                    <a:pt x="4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2"/>
            <p:cNvSpPr/>
            <p:nvPr/>
          </p:nvSpPr>
          <p:spPr>
            <a:xfrm>
              <a:off x="7305714" y="4028680"/>
              <a:ext cx="74556" cy="121674"/>
            </a:xfrm>
            <a:custGeom>
              <a:rect b="b" l="l" r="r" t="t"/>
              <a:pathLst>
                <a:path extrusionOk="0" h="2102" w="1288">
                  <a:moveTo>
                    <a:pt x="1207" y="0"/>
                  </a:moveTo>
                  <a:cubicBezTo>
                    <a:pt x="1110" y="32"/>
                    <a:pt x="917" y="32"/>
                    <a:pt x="805" y="64"/>
                  </a:cubicBezTo>
                  <a:cubicBezTo>
                    <a:pt x="837" y="354"/>
                    <a:pt x="837" y="563"/>
                    <a:pt x="788" y="837"/>
                  </a:cubicBezTo>
                  <a:cubicBezTo>
                    <a:pt x="724" y="837"/>
                    <a:pt x="646" y="844"/>
                    <a:pt x="572" y="844"/>
                  </a:cubicBezTo>
                  <a:cubicBezTo>
                    <a:pt x="535" y="844"/>
                    <a:pt x="499" y="842"/>
                    <a:pt x="467" y="837"/>
                  </a:cubicBezTo>
                  <a:cubicBezTo>
                    <a:pt x="419" y="595"/>
                    <a:pt x="451" y="322"/>
                    <a:pt x="402" y="48"/>
                  </a:cubicBezTo>
                  <a:cubicBezTo>
                    <a:pt x="371" y="35"/>
                    <a:pt x="336" y="30"/>
                    <a:pt x="301" y="30"/>
                  </a:cubicBezTo>
                  <a:cubicBezTo>
                    <a:pt x="225" y="30"/>
                    <a:pt x="145" y="51"/>
                    <a:pt x="73" y="51"/>
                  </a:cubicBezTo>
                  <a:cubicBezTo>
                    <a:pt x="59" y="51"/>
                    <a:pt x="46" y="50"/>
                    <a:pt x="32" y="48"/>
                  </a:cubicBezTo>
                  <a:lnTo>
                    <a:pt x="32" y="48"/>
                  </a:lnTo>
                  <a:cubicBezTo>
                    <a:pt x="0" y="644"/>
                    <a:pt x="49" y="1770"/>
                    <a:pt x="65" y="2091"/>
                  </a:cubicBezTo>
                  <a:cubicBezTo>
                    <a:pt x="79" y="2086"/>
                    <a:pt x="98" y="2083"/>
                    <a:pt x="120" y="2083"/>
                  </a:cubicBezTo>
                  <a:cubicBezTo>
                    <a:pt x="184" y="2083"/>
                    <a:pt x="273" y="2101"/>
                    <a:pt x="350" y="2101"/>
                  </a:cubicBezTo>
                  <a:cubicBezTo>
                    <a:pt x="396" y="2101"/>
                    <a:pt x="437" y="2095"/>
                    <a:pt x="467" y="2075"/>
                  </a:cubicBezTo>
                  <a:cubicBezTo>
                    <a:pt x="515" y="1834"/>
                    <a:pt x="467" y="1561"/>
                    <a:pt x="483" y="1287"/>
                  </a:cubicBezTo>
                  <a:cubicBezTo>
                    <a:pt x="547" y="1279"/>
                    <a:pt x="603" y="1275"/>
                    <a:pt x="660" y="1275"/>
                  </a:cubicBezTo>
                  <a:cubicBezTo>
                    <a:pt x="716" y="1275"/>
                    <a:pt x="772" y="1279"/>
                    <a:pt x="837" y="1287"/>
                  </a:cubicBezTo>
                  <a:cubicBezTo>
                    <a:pt x="869" y="1561"/>
                    <a:pt x="837" y="1834"/>
                    <a:pt x="869" y="2091"/>
                  </a:cubicBezTo>
                  <a:cubicBezTo>
                    <a:pt x="965" y="2091"/>
                    <a:pt x="1158" y="2091"/>
                    <a:pt x="1287" y="2075"/>
                  </a:cubicBezTo>
                  <a:lnTo>
                    <a:pt x="12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2"/>
            <p:cNvSpPr/>
            <p:nvPr/>
          </p:nvSpPr>
          <p:spPr>
            <a:xfrm>
              <a:off x="7389533" y="4032385"/>
              <a:ext cx="75482" cy="120169"/>
            </a:xfrm>
            <a:custGeom>
              <a:rect b="b" l="l" r="r" t="t"/>
              <a:pathLst>
                <a:path extrusionOk="0" h="2076" w="1304">
                  <a:moveTo>
                    <a:pt x="290" y="0"/>
                  </a:moveTo>
                  <a:cubicBezTo>
                    <a:pt x="209" y="0"/>
                    <a:pt x="97" y="17"/>
                    <a:pt x="16" y="17"/>
                  </a:cubicBezTo>
                  <a:cubicBezTo>
                    <a:pt x="97" y="370"/>
                    <a:pt x="306" y="692"/>
                    <a:pt x="386" y="1046"/>
                  </a:cubicBezTo>
                  <a:cubicBezTo>
                    <a:pt x="241" y="1384"/>
                    <a:pt x="97" y="1754"/>
                    <a:pt x="0" y="2076"/>
                  </a:cubicBezTo>
                  <a:lnTo>
                    <a:pt x="450" y="2076"/>
                  </a:lnTo>
                  <a:cubicBezTo>
                    <a:pt x="692" y="1384"/>
                    <a:pt x="1094" y="740"/>
                    <a:pt x="1303" y="49"/>
                  </a:cubicBezTo>
                  <a:lnTo>
                    <a:pt x="1190" y="49"/>
                  </a:lnTo>
                  <a:cubicBezTo>
                    <a:pt x="1129" y="18"/>
                    <a:pt x="1049" y="7"/>
                    <a:pt x="982" y="7"/>
                  </a:cubicBezTo>
                  <a:cubicBezTo>
                    <a:pt x="943" y="7"/>
                    <a:pt x="908" y="11"/>
                    <a:pt x="885" y="17"/>
                  </a:cubicBezTo>
                  <a:cubicBezTo>
                    <a:pt x="804" y="177"/>
                    <a:pt x="724" y="531"/>
                    <a:pt x="644" y="660"/>
                  </a:cubicBezTo>
                  <a:cubicBezTo>
                    <a:pt x="563" y="531"/>
                    <a:pt x="467" y="210"/>
                    <a:pt x="418" y="17"/>
                  </a:cubicBezTo>
                  <a:cubicBezTo>
                    <a:pt x="386" y="0"/>
                    <a:pt x="322" y="0"/>
                    <a:pt x="2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42"/>
          <p:cNvGrpSpPr/>
          <p:nvPr/>
        </p:nvGrpSpPr>
        <p:grpSpPr>
          <a:xfrm>
            <a:off x="6125384" y="2616713"/>
            <a:ext cx="732583" cy="175879"/>
            <a:chOff x="6530970" y="3673898"/>
            <a:chExt cx="1191968" cy="303607"/>
          </a:xfrm>
        </p:grpSpPr>
        <p:sp>
          <p:nvSpPr>
            <p:cNvPr id="1425" name="Google Shape;1425;p42"/>
            <p:cNvSpPr/>
            <p:nvPr/>
          </p:nvSpPr>
          <p:spPr>
            <a:xfrm>
              <a:off x="6564486" y="3706488"/>
              <a:ext cx="1111855" cy="238428"/>
            </a:xfrm>
            <a:custGeom>
              <a:rect b="b" l="l" r="r" t="t"/>
              <a:pathLst>
                <a:path extrusionOk="0" h="4119" w="19208">
                  <a:moveTo>
                    <a:pt x="1544" y="0"/>
                  </a:moveTo>
                  <a:cubicBezTo>
                    <a:pt x="1351" y="0"/>
                    <a:pt x="1142" y="64"/>
                    <a:pt x="981" y="161"/>
                  </a:cubicBezTo>
                  <a:cubicBezTo>
                    <a:pt x="837" y="241"/>
                    <a:pt x="724" y="386"/>
                    <a:pt x="628" y="531"/>
                  </a:cubicBezTo>
                  <a:cubicBezTo>
                    <a:pt x="32" y="1448"/>
                    <a:pt x="0" y="2590"/>
                    <a:pt x="628" y="3604"/>
                  </a:cubicBezTo>
                  <a:cubicBezTo>
                    <a:pt x="821" y="3925"/>
                    <a:pt x="1191" y="4118"/>
                    <a:pt x="1561" y="4118"/>
                  </a:cubicBezTo>
                  <a:lnTo>
                    <a:pt x="19208" y="4118"/>
                  </a:lnTo>
                  <a:cubicBezTo>
                    <a:pt x="18645" y="3748"/>
                    <a:pt x="18243" y="3185"/>
                    <a:pt x="18098" y="2526"/>
                  </a:cubicBezTo>
                  <a:cubicBezTo>
                    <a:pt x="18050" y="2333"/>
                    <a:pt x="18033" y="2107"/>
                    <a:pt x="18050" y="1898"/>
                  </a:cubicBezTo>
                  <a:cubicBezTo>
                    <a:pt x="18130" y="708"/>
                    <a:pt x="19079" y="64"/>
                    <a:pt x="19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2"/>
            <p:cNvSpPr/>
            <p:nvPr/>
          </p:nvSpPr>
          <p:spPr>
            <a:xfrm>
              <a:off x="6541158" y="3682233"/>
              <a:ext cx="1172461" cy="285952"/>
            </a:xfrm>
            <a:custGeom>
              <a:rect b="b" l="l" r="r" t="t"/>
              <a:pathLst>
                <a:path extrusionOk="0" h="4940" w="20255">
                  <a:moveTo>
                    <a:pt x="1964" y="1"/>
                  </a:moveTo>
                  <a:cubicBezTo>
                    <a:pt x="1449" y="1"/>
                    <a:pt x="966" y="258"/>
                    <a:pt x="693" y="709"/>
                  </a:cubicBezTo>
                  <a:cubicBezTo>
                    <a:pt x="1" y="1786"/>
                    <a:pt x="1" y="3122"/>
                    <a:pt x="693" y="4216"/>
                  </a:cubicBezTo>
                  <a:cubicBezTo>
                    <a:pt x="966" y="4666"/>
                    <a:pt x="1449" y="4939"/>
                    <a:pt x="1964" y="4939"/>
                  </a:cubicBezTo>
                  <a:lnTo>
                    <a:pt x="19804" y="4939"/>
                  </a:lnTo>
                  <a:cubicBezTo>
                    <a:pt x="20045" y="4939"/>
                    <a:pt x="20238" y="4763"/>
                    <a:pt x="20238" y="4521"/>
                  </a:cubicBezTo>
                  <a:cubicBezTo>
                    <a:pt x="20238" y="4280"/>
                    <a:pt x="20045" y="4103"/>
                    <a:pt x="19804" y="4103"/>
                  </a:cubicBezTo>
                  <a:lnTo>
                    <a:pt x="1964" y="4103"/>
                  </a:lnTo>
                  <a:cubicBezTo>
                    <a:pt x="1722" y="4103"/>
                    <a:pt x="1513" y="3974"/>
                    <a:pt x="1384" y="3781"/>
                  </a:cubicBezTo>
                  <a:cubicBezTo>
                    <a:pt x="870" y="2961"/>
                    <a:pt x="870" y="1963"/>
                    <a:pt x="1384" y="1159"/>
                  </a:cubicBezTo>
                  <a:cubicBezTo>
                    <a:pt x="1513" y="966"/>
                    <a:pt x="1738" y="837"/>
                    <a:pt x="1964" y="837"/>
                  </a:cubicBezTo>
                  <a:lnTo>
                    <a:pt x="19820" y="837"/>
                  </a:lnTo>
                  <a:cubicBezTo>
                    <a:pt x="20061" y="837"/>
                    <a:pt x="20254" y="660"/>
                    <a:pt x="20254" y="419"/>
                  </a:cubicBezTo>
                  <a:cubicBezTo>
                    <a:pt x="20254" y="178"/>
                    <a:pt x="20061" y="1"/>
                    <a:pt x="19820" y="1"/>
                  </a:cubicBezTo>
                  <a:close/>
                </a:path>
              </a:pathLst>
            </a:custGeom>
            <a:solidFill>
              <a:srgbClr val="6B7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2"/>
            <p:cNvSpPr/>
            <p:nvPr/>
          </p:nvSpPr>
          <p:spPr>
            <a:xfrm>
              <a:off x="6655714" y="3758585"/>
              <a:ext cx="926623" cy="18697"/>
            </a:xfrm>
            <a:custGeom>
              <a:rect b="b" l="l" r="r" t="t"/>
              <a:pathLst>
                <a:path extrusionOk="0" h="323" w="16008">
                  <a:moveTo>
                    <a:pt x="162" y="1"/>
                  </a:moveTo>
                  <a:cubicBezTo>
                    <a:pt x="81" y="1"/>
                    <a:pt x="1" y="65"/>
                    <a:pt x="1" y="162"/>
                  </a:cubicBezTo>
                  <a:cubicBezTo>
                    <a:pt x="17" y="274"/>
                    <a:pt x="81" y="323"/>
                    <a:pt x="162" y="323"/>
                  </a:cubicBezTo>
                  <a:lnTo>
                    <a:pt x="15846" y="323"/>
                  </a:lnTo>
                  <a:cubicBezTo>
                    <a:pt x="15927" y="323"/>
                    <a:pt x="16007" y="274"/>
                    <a:pt x="16007" y="162"/>
                  </a:cubicBezTo>
                  <a:cubicBezTo>
                    <a:pt x="16007" y="81"/>
                    <a:pt x="15943" y="1"/>
                    <a:pt x="15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2"/>
            <p:cNvSpPr/>
            <p:nvPr/>
          </p:nvSpPr>
          <p:spPr>
            <a:xfrm>
              <a:off x="6655714" y="3816355"/>
              <a:ext cx="926623" cy="18697"/>
            </a:xfrm>
            <a:custGeom>
              <a:rect b="b" l="l" r="r" t="t"/>
              <a:pathLst>
                <a:path extrusionOk="0" h="323" w="16008">
                  <a:moveTo>
                    <a:pt x="162" y="0"/>
                  </a:moveTo>
                  <a:cubicBezTo>
                    <a:pt x="81" y="0"/>
                    <a:pt x="1" y="49"/>
                    <a:pt x="1" y="161"/>
                  </a:cubicBezTo>
                  <a:cubicBezTo>
                    <a:pt x="17" y="258"/>
                    <a:pt x="81" y="322"/>
                    <a:pt x="162" y="322"/>
                  </a:cubicBezTo>
                  <a:lnTo>
                    <a:pt x="15846" y="322"/>
                  </a:lnTo>
                  <a:cubicBezTo>
                    <a:pt x="15927" y="322"/>
                    <a:pt x="16007" y="258"/>
                    <a:pt x="16007" y="161"/>
                  </a:cubicBezTo>
                  <a:cubicBezTo>
                    <a:pt x="16007" y="81"/>
                    <a:pt x="15943" y="0"/>
                    <a:pt x="15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2"/>
            <p:cNvSpPr/>
            <p:nvPr/>
          </p:nvSpPr>
          <p:spPr>
            <a:xfrm>
              <a:off x="6655714" y="3874067"/>
              <a:ext cx="926623" cy="18697"/>
            </a:xfrm>
            <a:custGeom>
              <a:rect b="b" l="l" r="r" t="t"/>
              <a:pathLst>
                <a:path extrusionOk="0" h="323" w="16008">
                  <a:moveTo>
                    <a:pt x="162" y="1"/>
                  </a:moveTo>
                  <a:cubicBezTo>
                    <a:pt x="81" y="1"/>
                    <a:pt x="1" y="65"/>
                    <a:pt x="1" y="162"/>
                  </a:cubicBezTo>
                  <a:cubicBezTo>
                    <a:pt x="17" y="242"/>
                    <a:pt x="81" y="322"/>
                    <a:pt x="162" y="322"/>
                  </a:cubicBezTo>
                  <a:lnTo>
                    <a:pt x="15846" y="322"/>
                  </a:lnTo>
                  <a:cubicBezTo>
                    <a:pt x="15927" y="322"/>
                    <a:pt x="16007" y="258"/>
                    <a:pt x="16007" y="162"/>
                  </a:cubicBezTo>
                  <a:cubicBezTo>
                    <a:pt x="16007" y="81"/>
                    <a:pt x="15943" y="1"/>
                    <a:pt x="15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2"/>
            <p:cNvSpPr/>
            <p:nvPr/>
          </p:nvSpPr>
          <p:spPr>
            <a:xfrm>
              <a:off x="6530970" y="3673898"/>
              <a:ext cx="1191968" cy="303607"/>
            </a:xfrm>
            <a:custGeom>
              <a:rect b="b" l="l" r="r" t="t"/>
              <a:pathLst>
                <a:path extrusionOk="0" h="5245" w="20592">
                  <a:moveTo>
                    <a:pt x="18982" y="1142"/>
                  </a:moveTo>
                  <a:cubicBezTo>
                    <a:pt x="18741" y="1496"/>
                    <a:pt x="18516" y="1914"/>
                    <a:pt x="18500" y="2461"/>
                  </a:cubicBezTo>
                  <a:cubicBezTo>
                    <a:pt x="18484" y="2670"/>
                    <a:pt x="18500" y="2912"/>
                    <a:pt x="18532" y="3137"/>
                  </a:cubicBezTo>
                  <a:cubicBezTo>
                    <a:pt x="18612" y="3475"/>
                    <a:pt x="18757" y="3797"/>
                    <a:pt x="18966" y="4086"/>
                  </a:cubicBezTo>
                  <a:lnTo>
                    <a:pt x="2156" y="4086"/>
                  </a:lnTo>
                  <a:cubicBezTo>
                    <a:pt x="1963" y="4086"/>
                    <a:pt x="1786" y="3990"/>
                    <a:pt x="1705" y="3845"/>
                  </a:cubicBezTo>
                  <a:cubicBezTo>
                    <a:pt x="1223" y="3057"/>
                    <a:pt x="1223" y="2156"/>
                    <a:pt x="1705" y="1384"/>
                  </a:cubicBezTo>
                  <a:cubicBezTo>
                    <a:pt x="1802" y="1223"/>
                    <a:pt x="1963" y="1142"/>
                    <a:pt x="2156" y="1142"/>
                  </a:cubicBezTo>
                  <a:close/>
                  <a:moveTo>
                    <a:pt x="19996" y="306"/>
                  </a:moveTo>
                  <a:cubicBezTo>
                    <a:pt x="20141" y="306"/>
                    <a:pt x="20269" y="418"/>
                    <a:pt x="20269" y="563"/>
                  </a:cubicBezTo>
                  <a:cubicBezTo>
                    <a:pt x="20269" y="708"/>
                    <a:pt x="20141" y="820"/>
                    <a:pt x="19996" y="820"/>
                  </a:cubicBezTo>
                  <a:lnTo>
                    <a:pt x="2123" y="820"/>
                  </a:lnTo>
                  <a:cubicBezTo>
                    <a:pt x="1850" y="820"/>
                    <a:pt x="1560" y="965"/>
                    <a:pt x="1432" y="1207"/>
                  </a:cubicBezTo>
                  <a:cubicBezTo>
                    <a:pt x="885" y="2075"/>
                    <a:pt x="885" y="3121"/>
                    <a:pt x="1432" y="4006"/>
                  </a:cubicBezTo>
                  <a:cubicBezTo>
                    <a:pt x="1560" y="4247"/>
                    <a:pt x="1850" y="4392"/>
                    <a:pt x="2123" y="4392"/>
                  </a:cubicBezTo>
                  <a:lnTo>
                    <a:pt x="19980" y="4392"/>
                  </a:lnTo>
                  <a:cubicBezTo>
                    <a:pt x="20125" y="4392"/>
                    <a:pt x="20237" y="4504"/>
                    <a:pt x="20237" y="4649"/>
                  </a:cubicBezTo>
                  <a:cubicBezTo>
                    <a:pt x="20269" y="4826"/>
                    <a:pt x="20141" y="4955"/>
                    <a:pt x="19980" y="4955"/>
                  </a:cubicBezTo>
                  <a:lnTo>
                    <a:pt x="2140" y="4955"/>
                  </a:lnTo>
                  <a:cubicBezTo>
                    <a:pt x="1673" y="4955"/>
                    <a:pt x="1239" y="4713"/>
                    <a:pt x="981" y="4311"/>
                  </a:cubicBezTo>
                  <a:cubicBezTo>
                    <a:pt x="322" y="3233"/>
                    <a:pt x="322" y="1995"/>
                    <a:pt x="981" y="949"/>
                  </a:cubicBezTo>
                  <a:cubicBezTo>
                    <a:pt x="1223" y="547"/>
                    <a:pt x="1673" y="306"/>
                    <a:pt x="2140" y="306"/>
                  </a:cubicBezTo>
                  <a:close/>
                  <a:moveTo>
                    <a:pt x="2140" y="0"/>
                  </a:moveTo>
                  <a:cubicBezTo>
                    <a:pt x="1560" y="0"/>
                    <a:pt x="1046" y="306"/>
                    <a:pt x="724" y="788"/>
                  </a:cubicBezTo>
                  <a:cubicBezTo>
                    <a:pt x="0" y="1930"/>
                    <a:pt x="0" y="3314"/>
                    <a:pt x="724" y="4472"/>
                  </a:cubicBezTo>
                  <a:cubicBezTo>
                    <a:pt x="1013" y="4971"/>
                    <a:pt x="1560" y="5244"/>
                    <a:pt x="2140" y="5244"/>
                  </a:cubicBezTo>
                  <a:lnTo>
                    <a:pt x="19980" y="5244"/>
                  </a:lnTo>
                  <a:cubicBezTo>
                    <a:pt x="20302" y="5244"/>
                    <a:pt x="20575" y="4987"/>
                    <a:pt x="20575" y="4665"/>
                  </a:cubicBezTo>
                  <a:cubicBezTo>
                    <a:pt x="20575" y="4360"/>
                    <a:pt x="20302" y="4102"/>
                    <a:pt x="19980" y="4102"/>
                  </a:cubicBezTo>
                  <a:lnTo>
                    <a:pt x="19336" y="4102"/>
                  </a:lnTo>
                  <a:cubicBezTo>
                    <a:pt x="19095" y="3797"/>
                    <a:pt x="18918" y="3459"/>
                    <a:pt x="18838" y="3073"/>
                  </a:cubicBezTo>
                  <a:cubicBezTo>
                    <a:pt x="18789" y="2880"/>
                    <a:pt x="18773" y="2670"/>
                    <a:pt x="18789" y="2477"/>
                  </a:cubicBezTo>
                  <a:cubicBezTo>
                    <a:pt x="18838" y="1898"/>
                    <a:pt x="19095" y="1448"/>
                    <a:pt x="19352" y="1174"/>
                  </a:cubicBezTo>
                  <a:lnTo>
                    <a:pt x="19996" y="1174"/>
                  </a:lnTo>
                  <a:cubicBezTo>
                    <a:pt x="20318" y="1174"/>
                    <a:pt x="20591" y="901"/>
                    <a:pt x="20591" y="579"/>
                  </a:cubicBezTo>
                  <a:cubicBezTo>
                    <a:pt x="20591" y="257"/>
                    <a:pt x="20318" y="0"/>
                    <a:pt x="199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42"/>
          <p:cNvGrpSpPr/>
          <p:nvPr/>
        </p:nvGrpSpPr>
        <p:grpSpPr>
          <a:xfrm>
            <a:off x="5843225" y="2168575"/>
            <a:ext cx="473910" cy="772897"/>
            <a:chOff x="6071878" y="2900312"/>
            <a:chExt cx="771086" cy="1334191"/>
          </a:xfrm>
        </p:grpSpPr>
        <p:sp>
          <p:nvSpPr>
            <p:cNvPr id="1432" name="Google Shape;1432;p42"/>
            <p:cNvSpPr/>
            <p:nvPr/>
          </p:nvSpPr>
          <p:spPr>
            <a:xfrm>
              <a:off x="6075583" y="2908705"/>
              <a:ext cx="761767" cy="1319083"/>
            </a:xfrm>
            <a:custGeom>
              <a:rect b="b" l="l" r="r" t="t"/>
              <a:pathLst>
                <a:path extrusionOk="0" h="22788" w="13160">
                  <a:moveTo>
                    <a:pt x="9388" y="1"/>
                  </a:moveTo>
                  <a:cubicBezTo>
                    <a:pt x="9178" y="1"/>
                    <a:pt x="8976" y="118"/>
                    <a:pt x="8880" y="334"/>
                  </a:cubicBezTo>
                  <a:lnTo>
                    <a:pt x="113" y="20683"/>
                  </a:lnTo>
                  <a:cubicBezTo>
                    <a:pt x="1" y="20957"/>
                    <a:pt x="113" y="21279"/>
                    <a:pt x="403" y="21407"/>
                  </a:cubicBezTo>
                  <a:lnTo>
                    <a:pt x="3540" y="22742"/>
                  </a:lnTo>
                  <a:cubicBezTo>
                    <a:pt x="3612" y="22773"/>
                    <a:pt x="3686" y="22788"/>
                    <a:pt x="3758" y="22788"/>
                  </a:cubicBezTo>
                  <a:cubicBezTo>
                    <a:pt x="3911" y="22788"/>
                    <a:pt x="4058" y="22723"/>
                    <a:pt x="4167" y="22614"/>
                  </a:cubicBezTo>
                  <a:cubicBezTo>
                    <a:pt x="4199" y="22549"/>
                    <a:pt x="4247" y="22517"/>
                    <a:pt x="4264" y="22453"/>
                  </a:cubicBezTo>
                  <a:lnTo>
                    <a:pt x="13031" y="2103"/>
                  </a:lnTo>
                  <a:cubicBezTo>
                    <a:pt x="13160" y="1846"/>
                    <a:pt x="13031" y="1524"/>
                    <a:pt x="12757" y="1395"/>
                  </a:cubicBezTo>
                  <a:lnTo>
                    <a:pt x="9604" y="44"/>
                  </a:lnTo>
                  <a:cubicBezTo>
                    <a:pt x="9534" y="15"/>
                    <a:pt x="9461" y="1"/>
                    <a:pt x="93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2"/>
            <p:cNvSpPr/>
            <p:nvPr/>
          </p:nvSpPr>
          <p:spPr>
            <a:xfrm>
              <a:off x="6078361" y="3459720"/>
              <a:ext cx="522470" cy="769060"/>
            </a:xfrm>
            <a:custGeom>
              <a:rect b="b" l="l" r="r" t="t"/>
              <a:pathLst>
                <a:path extrusionOk="0" h="13286" w="9026">
                  <a:moveTo>
                    <a:pt x="4875" y="0"/>
                  </a:moveTo>
                  <a:lnTo>
                    <a:pt x="81" y="11164"/>
                  </a:lnTo>
                  <a:cubicBezTo>
                    <a:pt x="49" y="11196"/>
                    <a:pt x="33" y="11245"/>
                    <a:pt x="33" y="11277"/>
                  </a:cubicBezTo>
                  <a:cubicBezTo>
                    <a:pt x="1" y="11518"/>
                    <a:pt x="113" y="11792"/>
                    <a:pt x="355" y="11888"/>
                  </a:cubicBezTo>
                  <a:lnTo>
                    <a:pt x="3476" y="13239"/>
                  </a:lnTo>
                  <a:cubicBezTo>
                    <a:pt x="3492" y="13239"/>
                    <a:pt x="3508" y="13256"/>
                    <a:pt x="3540" y="13256"/>
                  </a:cubicBezTo>
                  <a:cubicBezTo>
                    <a:pt x="3594" y="13276"/>
                    <a:pt x="3651" y="13286"/>
                    <a:pt x="3708" y="13286"/>
                  </a:cubicBezTo>
                  <a:cubicBezTo>
                    <a:pt x="3918" y="13286"/>
                    <a:pt x="4127" y="13153"/>
                    <a:pt x="4216" y="12950"/>
                  </a:cubicBezTo>
                  <a:lnTo>
                    <a:pt x="9026" y="1786"/>
                  </a:lnTo>
                  <a:lnTo>
                    <a:pt x="8977" y="1770"/>
                  </a:lnTo>
                  <a:lnTo>
                    <a:pt x="7578" y="1174"/>
                  </a:lnTo>
                  <a:lnTo>
                    <a:pt x="48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2"/>
            <p:cNvSpPr/>
            <p:nvPr/>
          </p:nvSpPr>
          <p:spPr>
            <a:xfrm>
              <a:off x="6078361" y="3529531"/>
              <a:ext cx="491733" cy="698325"/>
            </a:xfrm>
            <a:custGeom>
              <a:rect b="b" l="l" r="r" t="t"/>
              <a:pathLst>
                <a:path extrusionOk="0" h="12064" w="8495">
                  <a:moveTo>
                    <a:pt x="4360" y="1"/>
                  </a:moveTo>
                  <a:lnTo>
                    <a:pt x="81" y="9942"/>
                  </a:lnTo>
                  <a:cubicBezTo>
                    <a:pt x="49" y="9974"/>
                    <a:pt x="33" y="10023"/>
                    <a:pt x="33" y="10055"/>
                  </a:cubicBezTo>
                  <a:cubicBezTo>
                    <a:pt x="1" y="10296"/>
                    <a:pt x="113" y="10554"/>
                    <a:pt x="355" y="10666"/>
                  </a:cubicBezTo>
                  <a:lnTo>
                    <a:pt x="3476" y="12001"/>
                  </a:lnTo>
                  <a:cubicBezTo>
                    <a:pt x="3492" y="12001"/>
                    <a:pt x="3508" y="12033"/>
                    <a:pt x="3540" y="12033"/>
                  </a:cubicBezTo>
                  <a:cubicBezTo>
                    <a:pt x="3594" y="12054"/>
                    <a:pt x="3651" y="12064"/>
                    <a:pt x="3708" y="12064"/>
                  </a:cubicBezTo>
                  <a:cubicBezTo>
                    <a:pt x="3918" y="12064"/>
                    <a:pt x="4127" y="11931"/>
                    <a:pt x="4216" y="11728"/>
                  </a:cubicBezTo>
                  <a:lnTo>
                    <a:pt x="8495" y="1786"/>
                  </a:lnTo>
                  <a:lnTo>
                    <a:pt x="8462" y="1770"/>
                  </a:lnTo>
                  <a:lnTo>
                    <a:pt x="7047" y="1175"/>
                  </a:lnTo>
                  <a:lnTo>
                    <a:pt x="43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2"/>
            <p:cNvSpPr/>
            <p:nvPr/>
          </p:nvSpPr>
          <p:spPr>
            <a:xfrm>
              <a:off x="6189560" y="3626605"/>
              <a:ext cx="171050" cy="367686"/>
            </a:xfrm>
            <a:custGeom>
              <a:rect b="b" l="l" r="r" t="t"/>
              <a:pathLst>
                <a:path extrusionOk="0" h="6352" w="2955">
                  <a:moveTo>
                    <a:pt x="2810" y="0"/>
                  </a:moveTo>
                  <a:cubicBezTo>
                    <a:pt x="2754" y="0"/>
                    <a:pt x="2704" y="30"/>
                    <a:pt x="2681" y="77"/>
                  </a:cubicBezTo>
                  <a:cubicBezTo>
                    <a:pt x="1957" y="1316"/>
                    <a:pt x="1088" y="3278"/>
                    <a:pt x="589" y="4581"/>
                  </a:cubicBezTo>
                  <a:cubicBezTo>
                    <a:pt x="380" y="5096"/>
                    <a:pt x="203" y="5627"/>
                    <a:pt x="42" y="6142"/>
                  </a:cubicBezTo>
                  <a:cubicBezTo>
                    <a:pt x="1" y="6267"/>
                    <a:pt x="101" y="6352"/>
                    <a:pt x="199" y="6352"/>
                  </a:cubicBezTo>
                  <a:cubicBezTo>
                    <a:pt x="252" y="6352"/>
                    <a:pt x="304" y="6327"/>
                    <a:pt x="332" y="6270"/>
                  </a:cubicBezTo>
                  <a:cubicBezTo>
                    <a:pt x="1201" y="4758"/>
                    <a:pt x="2407" y="1927"/>
                    <a:pt x="2938" y="190"/>
                  </a:cubicBezTo>
                  <a:cubicBezTo>
                    <a:pt x="2954" y="141"/>
                    <a:pt x="2938" y="77"/>
                    <a:pt x="2874" y="13"/>
                  </a:cubicBezTo>
                  <a:cubicBezTo>
                    <a:pt x="2852" y="4"/>
                    <a:pt x="2831" y="0"/>
                    <a:pt x="28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2"/>
            <p:cNvSpPr/>
            <p:nvPr/>
          </p:nvSpPr>
          <p:spPr>
            <a:xfrm>
              <a:off x="6071878" y="2900312"/>
              <a:ext cx="771086" cy="1334191"/>
            </a:xfrm>
            <a:custGeom>
              <a:rect b="b" l="l" r="r" t="t"/>
              <a:pathLst>
                <a:path extrusionOk="0" h="23049" w="13321">
                  <a:moveTo>
                    <a:pt x="9459" y="302"/>
                  </a:moveTo>
                  <a:cubicBezTo>
                    <a:pt x="9508" y="302"/>
                    <a:pt x="9556" y="318"/>
                    <a:pt x="9620" y="334"/>
                  </a:cubicBezTo>
                  <a:lnTo>
                    <a:pt x="12757" y="1685"/>
                  </a:lnTo>
                  <a:cubicBezTo>
                    <a:pt x="12854" y="1717"/>
                    <a:pt x="12918" y="1798"/>
                    <a:pt x="12950" y="1910"/>
                  </a:cubicBezTo>
                  <a:cubicBezTo>
                    <a:pt x="12998" y="1991"/>
                    <a:pt x="12998" y="2087"/>
                    <a:pt x="12950" y="2184"/>
                  </a:cubicBezTo>
                  <a:lnTo>
                    <a:pt x="9057" y="11241"/>
                  </a:lnTo>
                  <a:lnTo>
                    <a:pt x="5196" y="9584"/>
                  </a:lnTo>
                  <a:lnTo>
                    <a:pt x="9089" y="543"/>
                  </a:lnTo>
                  <a:cubicBezTo>
                    <a:pt x="9154" y="398"/>
                    <a:pt x="9298" y="302"/>
                    <a:pt x="9459" y="302"/>
                  </a:cubicBezTo>
                  <a:close/>
                  <a:moveTo>
                    <a:pt x="5100" y="9889"/>
                  </a:moveTo>
                  <a:lnTo>
                    <a:pt x="8928" y="11530"/>
                  </a:lnTo>
                  <a:lnTo>
                    <a:pt x="8526" y="12463"/>
                  </a:lnTo>
                  <a:lnTo>
                    <a:pt x="4698" y="10806"/>
                  </a:lnTo>
                  <a:lnTo>
                    <a:pt x="5100" y="9889"/>
                  </a:lnTo>
                  <a:close/>
                  <a:moveTo>
                    <a:pt x="4521" y="11080"/>
                  </a:moveTo>
                  <a:lnTo>
                    <a:pt x="8365" y="12721"/>
                  </a:lnTo>
                  <a:lnTo>
                    <a:pt x="4151" y="22517"/>
                  </a:lnTo>
                  <a:cubicBezTo>
                    <a:pt x="4167" y="22582"/>
                    <a:pt x="4151" y="22614"/>
                    <a:pt x="4102" y="22662"/>
                  </a:cubicBezTo>
                  <a:cubicBezTo>
                    <a:pt x="4086" y="22678"/>
                    <a:pt x="4054" y="22694"/>
                    <a:pt x="4022" y="22710"/>
                  </a:cubicBezTo>
                  <a:lnTo>
                    <a:pt x="4006" y="22710"/>
                  </a:lnTo>
                  <a:cubicBezTo>
                    <a:pt x="3941" y="22759"/>
                    <a:pt x="3861" y="22759"/>
                    <a:pt x="3813" y="22759"/>
                  </a:cubicBezTo>
                  <a:lnTo>
                    <a:pt x="3781" y="22759"/>
                  </a:lnTo>
                  <a:cubicBezTo>
                    <a:pt x="3748" y="22759"/>
                    <a:pt x="3732" y="22743"/>
                    <a:pt x="3684" y="22743"/>
                  </a:cubicBezTo>
                  <a:lnTo>
                    <a:pt x="531" y="21391"/>
                  </a:lnTo>
                  <a:cubicBezTo>
                    <a:pt x="531" y="21391"/>
                    <a:pt x="515" y="21391"/>
                    <a:pt x="515" y="21375"/>
                  </a:cubicBezTo>
                  <a:cubicBezTo>
                    <a:pt x="483" y="21375"/>
                    <a:pt x="483" y="21343"/>
                    <a:pt x="467" y="21343"/>
                  </a:cubicBezTo>
                  <a:lnTo>
                    <a:pt x="451" y="21327"/>
                  </a:lnTo>
                  <a:cubicBezTo>
                    <a:pt x="418" y="21327"/>
                    <a:pt x="418" y="21311"/>
                    <a:pt x="402" y="21311"/>
                  </a:cubicBezTo>
                  <a:lnTo>
                    <a:pt x="386" y="21295"/>
                  </a:lnTo>
                  <a:lnTo>
                    <a:pt x="354" y="21247"/>
                  </a:lnTo>
                  <a:cubicBezTo>
                    <a:pt x="354" y="21247"/>
                    <a:pt x="354" y="21230"/>
                    <a:pt x="322" y="21230"/>
                  </a:cubicBezTo>
                  <a:cubicBezTo>
                    <a:pt x="322" y="21214"/>
                    <a:pt x="306" y="21182"/>
                    <a:pt x="306" y="21182"/>
                  </a:cubicBezTo>
                  <a:lnTo>
                    <a:pt x="306" y="21166"/>
                  </a:lnTo>
                  <a:cubicBezTo>
                    <a:pt x="306" y="21150"/>
                    <a:pt x="290" y="21134"/>
                    <a:pt x="290" y="21102"/>
                  </a:cubicBezTo>
                  <a:lnTo>
                    <a:pt x="290" y="21086"/>
                  </a:lnTo>
                  <a:lnTo>
                    <a:pt x="290" y="21005"/>
                  </a:lnTo>
                  <a:lnTo>
                    <a:pt x="290" y="20941"/>
                  </a:lnTo>
                  <a:cubicBezTo>
                    <a:pt x="290" y="20925"/>
                    <a:pt x="306" y="20909"/>
                    <a:pt x="306" y="20860"/>
                  </a:cubicBezTo>
                  <a:lnTo>
                    <a:pt x="4521" y="11080"/>
                  </a:lnTo>
                  <a:close/>
                  <a:moveTo>
                    <a:pt x="9457" y="0"/>
                  </a:moveTo>
                  <a:cubicBezTo>
                    <a:pt x="9189" y="0"/>
                    <a:pt x="8936" y="163"/>
                    <a:pt x="8816" y="414"/>
                  </a:cubicBezTo>
                  <a:lnTo>
                    <a:pt x="48" y="20764"/>
                  </a:lnTo>
                  <a:lnTo>
                    <a:pt x="48" y="20780"/>
                  </a:lnTo>
                  <a:cubicBezTo>
                    <a:pt x="16" y="20828"/>
                    <a:pt x="16" y="20860"/>
                    <a:pt x="0" y="20909"/>
                  </a:cubicBezTo>
                  <a:lnTo>
                    <a:pt x="0" y="20925"/>
                  </a:lnTo>
                  <a:lnTo>
                    <a:pt x="0" y="20989"/>
                  </a:lnTo>
                  <a:lnTo>
                    <a:pt x="0" y="21005"/>
                  </a:lnTo>
                  <a:lnTo>
                    <a:pt x="0" y="21021"/>
                  </a:lnTo>
                  <a:lnTo>
                    <a:pt x="0" y="21086"/>
                  </a:lnTo>
                  <a:lnTo>
                    <a:pt x="0" y="21134"/>
                  </a:lnTo>
                  <a:lnTo>
                    <a:pt x="0" y="21150"/>
                  </a:lnTo>
                  <a:cubicBezTo>
                    <a:pt x="0" y="21166"/>
                    <a:pt x="0" y="21182"/>
                    <a:pt x="32" y="21214"/>
                  </a:cubicBezTo>
                  <a:cubicBezTo>
                    <a:pt x="32" y="21230"/>
                    <a:pt x="32" y="21230"/>
                    <a:pt x="48" y="21247"/>
                  </a:cubicBezTo>
                  <a:cubicBezTo>
                    <a:pt x="48" y="21247"/>
                    <a:pt x="48" y="21263"/>
                    <a:pt x="65" y="21263"/>
                  </a:cubicBezTo>
                  <a:lnTo>
                    <a:pt x="65" y="21279"/>
                  </a:lnTo>
                  <a:cubicBezTo>
                    <a:pt x="65" y="21279"/>
                    <a:pt x="65" y="21311"/>
                    <a:pt x="81" y="21311"/>
                  </a:cubicBezTo>
                  <a:cubicBezTo>
                    <a:pt x="81" y="21327"/>
                    <a:pt x="81" y="21327"/>
                    <a:pt x="113" y="21343"/>
                  </a:cubicBezTo>
                  <a:cubicBezTo>
                    <a:pt x="113" y="21359"/>
                    <a:pt x="129" y="21359"/>
                    <a:pt x="129" y="21391"/>
                  </a:cubicBezTo>
                  <a:lnTo>
                    <a:pt x="145" y="21407"/>
                  </a:lnTo>
                  <a:cubicBezTo>
                    <a:pt x="145" y="21424"/>
                    <a:pt x="161" y="21424"/>
                    <a:pt x="161" y="21440"/>
                  </a:cubicBezTo>
                  <a:lnTo>
                    <a:pt x="209" y="21488"/>
                  </a:lnTo>
                  <a:lnTo>
                    <a:pt x="225" y="21504"/>
                  </a:lnTo>
                  <a:cubicBezTo>
                    <a:pt x="225" y="21504"/>
                    <a:pt x="225" y="21520"/>
                    <a:pt x="242" y="21520"/>
                  </a:cubicBezTo>
                  <a:cubicBezTo>
                    <a:pt x="274" y="21552"/>
                    <a:pt x="290" y="21552"/>
                    <a:pt x="306" y="21568"/>
                  </a:cubicBezTo>
                  <a:cubicBezTo>
                    <a:pt x="322" y="21568"/>
                    <a:pt x="322" y="21584"/>
                    <a:pt x="354" y="21584"/>
                  </a:cubicBezTo>
                  <a:cubicBezTo>
                    <a:pt x="370" y="21600"/>
                    <a:pt x="402" y="21600"/>
                    <a:pt x="435" y="21633"/>
                  </a:cubicBezTo>
                  <a:lnTo>
                    <a:pt x="451" y="21649"/>
                  </a:lnTo>
                  <a:lnTo>
                    <a:pt x="3588" y="23000"/>
                  </a:lnTo>
                  <a:lnTo>
                    <a:pt x="3620" y="23000"/>
                  </a:lnTo>
                  <a:cubicBezTo>
                    <a:pt x="3652" y="23000"/>
                    <a:pt x="3668" y="23000"/>
                    <a:pt x="3668" y="23016"/>
                  </a:cubicBezTo>
                  <a:cubicBezTo>
                    <a:pt x="3684" y="23016"/>
                    <a:pt x="3700" y="23032"/>
                    <a:pt x="3732" y="23032"/>
                  </a:cubicBezTo>
                  <a:cubicBezTo>
                    <a:pt x="3765" y="23032"/>
                    <a:pt x="3813" y="23048"/>
                    <a:pt x="3845" y="23048"/>
                  </a:cubicBezTo>
                  <a:cubicBezTo>
                    <a:pt x="3893" y="23048"/>
                    <a:pt x="3925" y="23048"/>
                    <a:pt x="3974" y="23032"/>
                  </a:cubicBezTo>
                  <a:lnTo>
                    <a:pt x="3990" y="23032"/>
                  </a:lnTo>
                  <a:cubicBezTo>
                    <a:pt x="4022" y="23032"/>
                    <a:pt x="4070" y="23016"/>
                    <a:pt x="4102" y="23000"/>
                  </a:cubicBezTo>
                  <a:lnTo>
                    <a:pt x="4135" y="23000"/>
                  </a:lnTo>
                  <a:lnTo>
                    <a:pt x="4247" y="22936"/>
                  </a:lnTo>
                  <a:cubicBezTo>
                    <a:pt x="4247" y="22936"/>
                    <a:pt x="4263" y="22936"/>
                    <a:pt x="4263" y="22920"/>
                  </a:cubicBezTo>
                  <a:cubicBezTo>
                    <a:pt x="4311" y="22887"/>
                    <a:pt x="4328" y="22871"/>
                    <a:pt x="4344" y="22839"/>
                  </a:cubicBezTo>
                  <a:lnTo>
                    <a:pt x="4376" y="22807"/>
                  </a:lnTo>
                  <a:cubicBezTo>
                    <a:pt x="4392" y="22791"/>
                    <a:pt x="4408" y="22775"/>
                    <a:pt x="4424" y="22727"/>
                  </a:cubicBezTo>
                  <a:cubicBezTo>
                    <a:pt x="4424" y="22727"/>
                    <a:pt x="4424" y="22710"/>
                    <a:pt x="4456" y="22710"/>
                  </a:cubicBezTo>
                  <a:cubicBezTo>
                    <a:pt x="4472" y="22678"/>
                    <a:pt x="4488" y="22646"/>
                    <a:pt x="4505" y="22614"/>
                  </a:cubicBezTo>
                  <a:lnTo>
                    <a:pt x="9314" y="11450"/>
                  </a:lnTo>
                  <a:lnTo>
                    <a:pt x="13272" y="2264"/>
                  </a:lnTo>
                  <a:cubicBezTo>
                    <a:pt x="13320" y="2135"/>
                    <a:pt x="13320" y="1942"/>
                    <a:pt x="13256" y="1782"/>
                  </a:cubicBezTo>
                  <a:cubicBezTo>
                    <a:pt x="13191" y="1605"/>
                    <a:pt x="13063" y="1476"/>
                    <a:pt x="12870" y="1396"/>
                  </a:cubicBezTo>
                  <a:lnTo>
                    <a:pt x="9733" y="60"/>
                  </a:lnTo>
                  <a:cubicBezTo>
                    <a:pt x="9642" y="19"/>
                    <a:pt x="9549" y="0"/>
                    <a:pt x="94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2"/>
            <p:cNvSpPr/>
            <p:nvPr/>
          </p:nvSpPr>
          <p:spPr>
            <a:xfrm>
              <a:off x="6435054" y="3326525"/>
              <a:ext cx="184422" cy="150906"/>
            </a:xfrm>
            <a:custGeom>
              <a:rect b="b" l="l" r="r" t="t"/>
              <a:pathLst>
                <a:path extrusionOk="0" h="2607" w="3186">
                  <a:moveTo>
                    <a:pt x="627" y="1"/>
                  </a:moveTo>
                  <a:cubicBezTo>
                    <a:pt x="563" y="178"/>
                    <a:pt x="451" y="499"/>
                    <a:pt x="402" y="548"/>
                  </a:cubicBezTo>
                  <a:cubicBezTo>
                    <a:pt x="483" y="692"/>
                    <a:pt x="917" y="998"/>
                    <a:pt x="885" y="1014"/>
                  </a:cubicBezTo>
                  <a:cubicBezTo>
                    <a:pt x="885" y="1014"/>
                    <a:pt x="885" y="1030"/>
                    <a:pt x="869" y="1030"/>
                  </a:cubicBezTo>
                  <a:cubicBezTo>
                    <a:pt x="847" y="1033"/>
                    <a:pt x="820" y="1034"/>
                    <a:pt x="789" y="1034"/>
                  </a:cubicBezTo>
                  <a:cubicBezTo>
                    <a:pt x="668" y="1034"/>
                    <a:pt x="489" y="1019"/>
                    <a:pt x="354" y="1019"/>
                  </a:cubicBezTo>
                  <a:cubicBezTo>
                    <a:pt x="294" y="1019"/>
                    <a:pt x="243" y="1022"/>
                    <a:pt x="209" y="1030"/>
                  </a:cubicBezTo>
                  <a:cubicBezTo>
                    <a:pt x="145" y="1191"/>
                    <a:pt x="32" y="1400"/>
                    <a:pt x="0" y="1545"/>
                  </a:cubicBezTo>
                  <a:cubicBezTo>
                    <a:pt x="1995" y="2398"/>
                    <a:pt x="2445" y="2607"/>
                    <a:pt x="2526" y="2607"/>
                  </a:cubicBezTo>
                  <a:lnTo>
                    <a:pt x="2542" y="2607"/>
                  </a:lnTo>
                  <a:cubicBezTo>
                    <a:pt x="2590" y="2446"/>
                    <a:pt x="2703" y="2269"/>
                    <a:pt x="2735" y="2076"/>
                  </a:cubicBezTo>
                  <a:cubicBezTo>
                    <a:pt x="2284" y="1915"/>
                    <a:pt x="1786" y="1738"/>
                    <a:pt x="1351" y="1497"/>
                  </a:cubicBezTo>
                  <a:lnTo>
                    <a:pt x="1351" y="1497"/>
                  </a:lnTo>
                  <a:cubicBezTo>
                    <a:pt x="1351" y="1497"/>
                    <a:pt x="1602" y="1525"/>
                    <a:pt x="1783" y="1525"/>
                  </a:cubicBezTo>
                  <a:cubicBezTo>
                    <a:pt x="1873" y="1525"/>
                    <a:pt x="1947" y="1518"/>
                    <a:pt x="1963" y="1497"/>
                  </a:cubicBezTo>
                  <a:cubicBezTo>
                    <a:pt x="1979" y="1465"/>
                    <a:pt x="1593" y="1143"/>
                    <a:pt x="1512" y="1030"/>
                  </a:cubicBezTo>
                  <a:lnTo>
                    <a:pt x="1512" y="1030"/>
                  </a:lnTo>
                  <a:cubicBezTo>
                    <a:pt x="1930" y="1159"/>
                    <a:pt x="2542" y="1432"/>
                    <a:pt x="2960" y="1593"/>
                  </a:cubicBezTo>
                  <a:cubicBezTo>
                    <a:pt x="3024" y="1481"/>
                    <a:pt x="3089" y="1255"/>
                    <a:pt x="3185" y="1111"/>
                  </a:cubicBezTo>
                  <a:lnTo>
                    <a:pt x="2011" y="596"/>
                  </a:lnTo>
                  <a:cubicBezTo>
                    <a:pt x="1577" y="371"/>
                    <a:pt x="1094" y="226"/>
                    <a:pt x="6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2"/>
            <p:cNvSpPr/>
            <p:nvPr/>
          </p:nvSpPr>
          <p:spPr>
            <a:xfrm>
              <a:off x="6489987" y="3255789"/>
              <a:ext cx="172324" cy="123874"/>
            </a:xfrm>
            <a:custGeom>
              <a:rect b="b" l="l" r="r" t="t"/>
              <a:pathLst>
                <a:path extrusionOk="0" h="2140" w="2977">
                  <a:moveTo>
                    <a:pt x="902" y="539"/>
                  </a:moveTo>
                  <a:cubicBezTo>
                    <a:pt x="986" y="539"/>
                    <a:pt x="1225" y="599"/>
                    <a:pt x="1689" y="740"/>
                  </a:cubicBezTo>
                  <a:cubicBezTo>
                    <a:pt x="1625" y="821"/>
                    <a:pt x="1609" y="933"/>
                    <a:pt x="1577" y="1014"/>
                  </a:cubicBezTo>
                  <a:cubicBezTo>
                    <a:pt x="1118" y="742"/>
                    <a:pt x="747" y="539"/>
                    <a:pt x="902" y="539"/>
                  </a:cubicBezTo>
                  <a:close/>
                  <a:moveTo>
                    <a:pt x="177" y="0"/>
                  </a:moveTo>
                  <a:cubicBezTo>
                    <a:pt x="81" y="338"/>
                    <a:pt x="16" y="386"/>
                    <a:pt x="0" y="467"/>
                  </a:cubicBezTo>
                  <a:cubicBezTo>
                    <a:pt x="1030" y="1335"/>
                    <a:pt x="2236" y="2059"/>
                    <a:pt x="2317" y="2140"/>
                  </a:cubicBezTo>
                  <a:cubicBezTo>
                    <a:pt x="2461" y="1802"/>
                    <a:pt x="2542" y="1673"/>
                    <a:pt x="2542" y="1641"/>
                  </a:cubicBezTo>
                  <a:lnTo>
                    <a:pt x="2542" y="1609"/>
                  </a:lnTo>
                  <a:cubicBezTo>
                    <a:pt x="2413" y="1448"/>
                    <a:pt x="2108" y="1319"/>
                    <a:pt x="1995" y="1191"/>
                  </a:cubicBezTo>
                  <a:cubicBezTo>
                    <a:pt x="2027" y="1094"/>
                    <a:pt x="2011" y="1094"/>
                    <a:pt x="2091" y="965"/>
                  </a:cubicBezTo>
                  <a:cubicBezTo>
                    <a:pt x="2268" y="965"/>
                    <a:pt x="2574" y="1046"/>
                    <a:pt x="2751" y="1046"/>
                  </a:cubicBezTo>
                  <a:cubicBezTo>
                    <a:pt x="2848" y="917"/>
                    <a:pt x="2960" y="724"/>
                    <a:pt x="2976" y="563"/>
                  </a:cubicBezTo>
                  <a:lnTo>
                    <a:pt x="1609" y="274"/>
                  </a:lnTo>
                  <a:cubicBezTo>
                    <a:pt x="1351" y="225"/>
                    <a:pt x="386" y="48"/>
                    <a:pt x="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2"/>
            <p:cNvSpPr/>
            <p:nvPr/>
          </p:nvSpPr>
          <p:spPr>
            <a:xfrm>
              <a:off x="6521651" y="3134749"/>
              <a:ext cx="160226" cy="141529"/>
            </a:xfrm>
            <a:custGeom>
              <a:rect b="b" l="l" r="r" t="t"/>
              <a:pathLst>
                <a:path extrusionOk="0" h="2445" w="2768">
                  <a:moveTo>
                    <a:pt x="1185" y="560"/>
                  </a:moveTo>
                  <a:cubicBezTo>
                    <a:pt x="1279" y="560"/>
                    <a:pt x="1369" y="610"/>
                    <a:pt x="1400" y="692"/>
                  </a:cubicBezTo>
                  <a:cubicBezTo>
                    <a:pt x="1464" y="885"/>
                    <a:pt x="1351" y="1094"/>
                    <a:pt x="1303" y="1255"/>
                  </a:cubicBezTo>
                  <a:cubicBezTo>
                    <a:pt x="1126" y="1255"/>
                    <a:pt x="917" y="1126"/>
                    <a:pt x="740" y="1045"/>
                  </a:cubicBezTo>
                  <a:lnTo>
                    <a:pt x="740" y="1029"/>
                  </a:lnTo>
                  <a:cubicBezTo>
                    <a:pt x="756" y="852"/>
                    <a:pt x="869" y="692"/>
                    <a:pt x="1030" y="611"/>
                  </a:cubicBezTo>
                  <a:cubicBezTo>
                    <a:pt x="1076" y="576"/>
                    <a:pt x="1131" y="560"/>
                    <a:pt x="1185" y="560"/>
                  </a:cubicBezTo>
                  <a:close/>
                  <a:moveTo>
                    <a:pt x="1119" y="0"/>
                  </a:moveTo>
                  <a:cubicBezTo>
                    <a:pt x="467" y="0"/>
                    <a:pt x="83" y="798"/>
                    <a:pt x="0" y="1367"/>
                  </a:cubicBezTo>
                  <a:cubicBezTo>
                    <a:pt x="821" y="1689"/>
                    <a:pt x="1802" y="2155"/>
                    <a:pt x="2526" y="2445"/>
                  </a:cubicBezTo>
                  <a:cubicBezTo>
                    <a:pt x="2606" y="2284"/>
                    <a:pt x="2751" y="1978"/>
                    <a:pt x="2767" y="1818"/>
                  </a:cubicBezTo>
                  <a:lnTo>
                    <a:pt x="2767" y="1802"/>
                  </a:lnTo>
                  <a:cubicBezTo>
                    <a:pt x="2043" y="1512"/>
                    <a:pt x="1995" y="1480"/>
                    <a:pt x="1850" y="1432"/>
                  </a:cubicBezTo>
                  <a:cubicBezTo>
                    <a:pt x="2124" y="1013"/>
                    <a:pt x="1995" y="370"/>
                    <a:pt x="1544" y="112"/>
                  </a:cubicBezTo>
                  <a:cubicBezTo>
                    <a:pt x="1528" y="80"/>
                    <a:pt x="1480" y="64"/>
                    <a:pt x="1448" y="64"/>
                  </a:cubicBezTo>
                  <a:cubicBezTo>
                    <a:pt x="1332" y="20"/>
                    <a:pt x="1222" y="0"/>
                    <a:pt x="1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2"/>
            <p:cNvSpPr/>
            <p:nvPr/>
          </p:nvSpPr>
          <p:spPr>
            <a:xfrm>
              <a:off x="6579363" y="3027255"/>
              <a:ext cx="164856" cy="134004"/>
            </a:xfrm>
            <a:custGeom>
              <a:rect b="b" l="l" r="r" t="t"/>
              <a:pathLst>
                <a:path extrusionOk="0" h="2315" w="2848">
                  <a:moveTo>
                    <a:pt x="805" y="0"/>
                  </a:moveTo>
                  <a:cubicBezTo>
                    <a:pt x="648" y="0"/>
                    <a:pt x="506" y="58"/>
                    <a:pt x="387" y="152"/>
                  </a:cubicBezTo>
                  <a:cubicBezTo>
                    <a:pt x="194" y="329"/>
                    <a:pt x="1" y="682"/>
                    <a:pt x="1" y="956"/>
                  </a:cubicBezTo>
                  <a:cubicBezTo>
                    <a:pt x="1" y="1403"/>
                    <a:pt x="377" y="1829"/>
                    <a:pt x="857" y="1829"/>
                  </a:cubicBezTo>
                  <a:cubicBezTo>
                    <a:pt x="964" y="1829"/>
                    <a:pt x="1076" y="1807"/>
                    <a:pt x="1191" y="1760"/>
                  </a:cubicBezTo>
                  <a:cubicBezTo>
                    <a:pt x="1271" y="1728"/>
                    <a:pt x="1352" y="1664"/>
                    <a:pt x="1432" y="1567"/>
                  </a:cubicBezTo>
                  <a:cubicBezTo>
                    <a:pt x="1545" y="1398"/>
                    <a:pt x="1683" y="1167"/>
                    <a:pt x="1889" y="1167"/>
                  </a:cubicBezTo>
                  <a:cubicBezTo>
                    <a:pt x="1917" y="1167"/>
                    <a:pt x="1948" y="1171"/>
                    <a:pt x="1979" y="1181"/>
                  </a:cubicBezTo>
                  <a:cubicBezTo>
                    <a:pt x="2296" y="1253"/>
                    <a:pt x="2136" y="1699"/>
                    <a:pt x="1868" y="1699"/>
                  </a:cubicBezTo>
                  <a:cubicBezTo>
                    <a:pt x="1836" y="1699"/>
                    <a:pt x="1804" y="1693"/>
                    <a:pt x="1770" y="1680"/>
                  </a:cubicBezTo>
                  <a:cubicBezTo>
                    <a:pt x="1722" y="1841"/>
                    <a:pt x="1593" y="2066"/>
                    <a:pt x="1529" y="2243"/>
                  </a:cubicBezTo>
                  <a:lnTo>
                    <a:pt x="1577" y="2243"/>
                  </a:lnTo>
                  <a:cubicBezTo>
                    <a:pt x="1680" y="2292"/>
                    <a:pt x="1782" y="2315"/>
                    <a:pt x="1880" y="2315"/>
                  </a:cubicBezTo>
                  <a:cubicBezTo>
                    <a:pt x="2230" y="2315"/>
                    <a:pt x="2540" y="2035"/>
                    <a:pt x="2703" y="1696"/>
                  </a:cubicBezTo>
                  <a:cubicBezTo>
                    <a:pt x="2848" y="1406"/>
                    <a:pt x="2848" y="1052"/>
                    <a:pt x="2574" y="811"/>
                  </a:cubicBezTo>
                  <a:cubicBezTo>
                    <a:pt x="2402" y="639"/>
                    <a:pt x="2153" y="521"/>
                    <a:pt x="1909" y="521"/>
                  </a:cubicBezTo>
                  <a:cubicBezTo>
                    <a:pt x="1857" y="521"/>
                    <a:pt x="1805" y="526"/>
                    <a:pt x="1754" y="538"/>
                  </a:cubicBezTo>
                  <a:cubicBezTo>
                    <a:pt x="1497" y="602"/>
                    <a:pt x="1239" y="747"/>
                    <a:pt x="1094" y="1004"/>
                  </a:cubicBezTo>
                  <a:cubicBezTo>
                    <a:pt x="1036" y="1092"/>
                    <a:pt x="977" y="1167"/>
                    <a:pt x="869" y="1167"/>
                  </a:cubicBezTo>
                  <a:cubicBezTo>
                    <a:pt x="859" y="1167"/>
                    <a:pt x="848" y="1166"/>
                    <a:pt x="837" y="1165"/>
                  </a:cubicBezTo>
                  <a:cubicBezTo>
                    <a:pt x="789" y="1133"/>
                    <a:pt x="757" y="1133"/>
                    <a:pt x="724" y="1117"/>
                  </a:cubicBezTo>
                  <a:cubicBezTo>
                    <a:pt x="507" y="981"/>
                    <a:pt x="691" y="662"/>
                    <a:pt x="898" y="662"/>
                  </a:cubicBezTo>
                  <a:cubicBezTo>
                    <a:pt x="937" y="662"/>
                    <a:pt x="976" y="673"/>
                    <a:pt x="1014" y="699"/>
                  </a:cubicBezTo>
                  <a:cubicBezTo>
                    <a:pt x="1127" y="538"/>
                    <a:pt x="1207" y="329"/>
                    <a:pt x="1255" y="152"/>
                  </a:cubicBezTo>
                  <a:cubicBezTo>
                    <a:pt x="1096" y="46"/>
                    <a:pt x="945" y="0"/>
                    <a:pt x="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43"/>
          <p:cNvSpPr txBox="1"/>
          <p:nvPr>
            <p:ph idx="1" type="body"/>
          </p:nvPr>
        </p:nvSpPr>
        <p:spPr>
          <a:xfrm>
            <a:off x="713200" y="1367775"/>
            <a:ext cx="7717500" cy="30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 library is an umbrella term for a collection of python code that you can use in your own programs.</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Python comes bundled with a number of “standard libraries” and others can be installed from the internet using a package manager like PIP.</a:t>
            </a:r>
            <a:endParaRPr sz="2100"/>
          </a:p>
        </p:txBody>
      </p:sp>
      <p:sp>
        <p:nvSpPr>
          <p:cNvPr id="1446" name="Google Shape;1446;p43"/>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python library?</a:t>
            </a:r>
            <a:endParaRPr/>
          </a:p>
        </p:txBody>
      </p:sp>
      <p:pic>
        <p:nvPicPr>
          <p:cNvPr id="1447" name="Google Shape;1447;p43"/>
          <p:cNvPicPr preferRelativeResize="0"/>
          <p:nvPr/>
        </p:nvPicPr>
        <p:blipFill>
          <a:blip r:embed="rId3">
            <a:alphaModFix/>
          </a:blip>
          <a:stretch>
            <a:fillRect/>
          </a:stretch>
        </p:blipFill>
        <p:spPr>
          <a:xfrm>
            <a:off x="2854600" y="3254200"/>
            <a:ext cx="1452600" cy="1089450"/>
          </a:xfrm>
          <a:prstGeom prst="rect">
            <a:avLst/>
          </a:prstGeom>
          <a:noFill/>
          <a:ln>
            <a:noFill/>
          </a:ln>
        </p:spPr>
      </p:pic>
      <p:pic>
        <p:nvPicPr>
          <p:cNvPr id="1448" name="Google Shape;1448;p43"/>
          <p:cNvPicPr preferRelativeResize="0"/>
          <p:nvPr/>
        </p:nvPicPr>
        <p:blipFill>
          <a:blip r:embed="rId4">
            <a:alphaModFix/>
          </a:blip>
          <a:stretch>
            <a:fillRect/>
          </a:stretch>
        </p:blipFill>
        <p:spPr>
          <a:xfrm>
            <a:off x="5502800" y="3786250"/>
            <a:ext cx="1429023" cy="472775"/>
          </a:xfrm>
          <a:prstGeom prst="rect">
            <a:avLst/>
          </a:prstGeom>
          <a:noFill/>
          <a:ln>
            <a:noFill/>
          </a:ln>
        </p:spPr>
      </p:pic>
      <p:pic>
        <p:nvPicPr>
          <p:cNvPr id="1449" name="Google Shape;1449;p43"/>
          <p:cNvPicPr preferRelativeResize="0"/>
          <p:nvPr/>
        </p:nvPicPr>
        <p:blipFill>
          <a:blip r:embed="rId5">
            <a:alphaModFix/>
          </a:blip>
          <a:stretch>
            <a:fillRect/>
          </a:stretch>
        </p:blipFill>
        <p:spPr>
          <a:xfrm>
            <a:off x="5099400" y="3254200"/>
            <a:ext cx="2235825" cy="472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44"/>
          <p:cNvSpPr txBox="1"/>
          <p:nvPr>
            <p:ph idx="9" type="subTitle"/>
          </p:nvPr>
        </p:nvSpPr>
        <p:spPr>
          <a:xfrm>
            <a:off x="6295376" y="2208300"/>
            <a:ext cx="17997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Spatial Analysis &amp; Visualization</a:t>
            </a:r>
            <a:endParaRPr b="1" sz="2000"/>
          </a:p>
        </p:txBody>
      </p:sp>
      <p:sp>
        <p:nvSpPr>
          <p:cNvPr id="1455" name="Google Shape;1455;p44"/>
          <p:cNvSpPr txBox="1"/>
          <p:nvPr>
            <p:ph idx="13" type="subTitle"/>
          </p:nvPr>
        </p:nvSpPr>
        <p:spPr>
          <a:xfrm>
            <a:off x="2164150" y="3710502"/>
            <a:ext cx="19872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Mapping &amp; Geocoding</a:t>
            </a:r>
            <a:endParaRPr b="1" sz="2000"/>
          </a:p>
        </p:txBody>
      </p:sp>
      <p:sp>
        <p:nvSpPr>
          <p:cNvPr id="1456" name="Google Shape;1456;p44"/>
          <p:cNvSpPr txBox="1"/>
          <p:nvPr>
            <p:ph idx="14" type="subTitle"/>
          </p:nvPr>
        </p:nvSpPr>
        <p:spPr>
          <a:xfrm>
            <a:off x="4926412" y="3710502"/>
            <a:ext cx="19872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GIS Software Interfaces</a:t>
            </a:r>
            <a:endParaRPr b="1" sz="2000"/>
          </a:p>
        </p:txBody>
      </p:sp>
      <p:sp>
        <p:nvSpPr>
          <p:cNvPr id="1457" name="Google Shape;1457;p44"/>
          <p:cNvSpPr txBox="1"/>
          <p:nvPr>
            <p:ph idx="15" type="subTitle"/>
          </p:nvPr>
        </p:nvSpPr>
        <p:spPr>
          <a:xfrm>
            <a:off x="3578400" y="2173800"/>
            <a:ext cx="19872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Raster Data Handling &amp; Analysis</a:t>
            </a:r>
            <a:endParaRPr b="1" sz="2000"/>
          </a:p>
        </p:txBody>
      </p:sp>
      <p:sp>
        <p:nvSpPr>
          <p:cNvPr id="1458" name="Google Shape;1458;p44"/>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 of Geospatial Python Libraries </a:t>
            </a:r>
            <a:endParaRPr/>
          </a:p>
        </p:txBody>
      </p:sp>
      <p:sp>
        <p:nvSpPr>
          <p:cNvPr id="1459" name="Google Shape;1459;p44"/>
          <p:cNvSpPr txBox="1"/>
          <p:nvPr>
            <p:ph idx="15" type="subTitle"/>
          </p:nvPr>
        </p:nvSpPr>
        <p:spPr>
          <a:xfrm>
            <a:off x="861425" y="2208300"/>
            <a:ext cx="19872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Vector </a:t>
            </a:r>
            <a:r>
              <a:rPr b="1" lang="en" sz="2000"/>
              <a:t>Data Handling &amp; Analysis</a:t>
            </a:r>
            <a:endParaRPr b="1" sz="2000"/>
          </a:p>
        </p:txBody>
      </p:sp>
      <p:grpSp>
        <p:nvGrpSpPr>
          <p:cNvPr id="1460" name="Google Shape;1460;p44"/>
          <p:cNvGrpSpPr/>
          <p:nvPr/>
        </p:nvGrpSpPr>
        <p:grpSpPr>
          <a:xfrm>
            <a:off x="5719099" y="3334356"/>
            <a:ext cx="401817" cy="401000"/>
            <a:chOff x="2794161" y="1266006"/>
            <a:chExt cx="401817" cy="401000"/>
          </a:xfrm>
        </p:grpSpPr>
        <p:sp>
          <p:nvSpPr>
            <p:cNvPr id="1461" name="Google Shape;1461;p44"/>
            <p:cNvSpPr/>
            <p:nvPr/>
          </p:nvSpPr>
          <p:spPr>
            <a:xfrm>
              <a:off x="2823676" y="1295521"/>
              <a:ext cx="342787" cy="221771"/>
            </a:xfrm>
            <a:custGeom>
              <a:rect b="b" l="l" r="r" t="t"/>
              <a:pathLst>
                <a:path extrusionOk="0" h="9227" w="14262">
                  <a:moveTo>
                    <a:pt x="0" y="0"/>
                  </a:moveTo>
                  <a:lnTo>
                    <a:pt x="0" y="9227"/>
                  </a:lnTo>
                  <a:lnTo>
                    <a:pt x="14262" y="9227"/>
                  </a:lnTo>
                  <a:lnTo>
                    <a:pt x="142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4"/>
            <p:cNvSpPr/>
            <p:nvPr/>
          </p:nvSpPr>
          <p:spPr>
            <a:xfrm>
              <a:off x="3035255" y="1347412"/>
              <a:ext cx="131207" cy="169687"/>
            </a:xfrm>
            <a:custGeom>
              <a:rect b="b" l="l" r="r" t="t"/>
              <a:pathLst>
                <a:path extrusionOk="0" h="7060" w="5459">
                  <a:moveTo>
                    <a:pt x="2743" y="2746"/>
                  </a:moveTo>
                  <a:cubicBezTo>
                    <a:pt x="3286" y="2746"/>
                    <a:pt x="3725" y="3187"/>
                    <a:pt x="3725" y="3727"/>
                  </a:cubicBezTo>
                  <a:cubicBezTo>
                    <a:pt x="3725" y="4271"/>
                    <a:pt x="3286" y="4709"/>
                    <a:pt x="2743" y="4709"/>
                  </a:cubicBezTo>
                  <a:cubicBezTo>
                    <a:pt x="2202" y="4709"/>
                    <a:pt x="1761" y="4271"/>
                    <a:pt x="1761" y="3727"/>
                  </a:cubicBezTo>
                  <a:cubicBezTo>
                    <a:pt x="1761" y="3187"/>
                    <a:pt x="2202" y="2746"/>
                    <a:pt x="2743" y="2746"/>
                  </a:cubicBezTo>
                  <a:close/>
                  <a:moveTo>
                    <a:pt x="2743" y="1"/>
                  </a:moveTo>
                  <a:cubicBezTo>
                    <a:pt x="2137" y="1"/>
                    <a:pt x="1557" y="150"/>
                    <a:pt x="1048" y="424"/>
                  </a:cubicBezTo>
                  <a:cubicBezTo>
                    <a:pt x="1348" y="1038"/>
                    <a:pt x="1515" y="1724"/>
                    <a:pt x="1515" y="2450"/>
                  </a:cubicBezTo>
                  <a:cubicBezTo>
                    <a:pt x="1515" y="3808"/>
                    <a:pt x="930" y="5031"/>
                    <a:pt x="1" y="5877"/>
                  </a:cubicBezTo>
                  <a:lnTo>
                    <a:pt x="674" y="7060"/>
                  </a:lnTo>
                  <a:lnTo>
                    <a:pt x="4814" y="7060"/>
                  </a:lnTo>
                  <a:lnTo>
                    <a:pt x="5459" y="5924"/>
                  </a:lnTo>
                  <a:lnTo>
                    <a:pt x="5459" y="1267"/>
                  </a:lnTo>
                  <a:cubicBezTo>
                    <a:pt x="4793" y="463"/>
                    <a:pt x="3813" y="1"/>
                    <a:pt x="2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4"/>
            <p:cNvSpPr/>
            <p:nvPr/>
          </p:nvSpPr>
          <p:spPr>
            <a:xfrm>
              <a:off x="2823676" y="1295521"/>
              <a:ext cx="342787" cy="15719"/>
            </a:xfrm>
            <a:custGeom>
              <a:rect b="b" l="l" r="r" t="t"/>
              <a:pathLst>
                <a:path extrusionOk="0" h="654" w="14262">
                  <a:moveTo>
                    <a:pt x="0" y="0"/>
                  </a:moveTo>
                  <a:lnTo>
                    <a:pt x="0" y="653"/>
                  </a:lnTo>
                  <a:lnTo>
                    <a:pt x="14262" y="653"/>
                  </a:lnTo>
                  <a:lnTo>
                    <a:pt x="142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4"/>
            <p:cNvSpPr/>
            <p:nvPr/>
          </p:nvSpPr>
          <p:spPr>
            <a:xfrm>
              <a:off x="2849225" y="1295136"/>
              <a:ext cx="222516" cy="222540"/>
            </a:xfrm>
            <a:custGeom>
              <a:rect b="b" l="l" r="r" t="t"/>
              <a:pathLst>
                <a:path extrusionOk="0" h="9259" w="9258">
                  <a:moveTo>
                    <a:pt x="4630" y="0"/>
                  </a:moveTo>
                  <a:cubicBezTo>
                    <a:pt x="2074" y="0"/>
                    <a:pt x="0" y="2074"/>
                    <a:pt x="0" y="4631"/>
                  </a:cubicBezTo>
                  <a:cubicBezTo>
                    <a:pt x="0" y="7185"/>
                    <a:pt x="2074" y="9258"/>
                    <a:pt x="4630" y="9258"/>
                  </a:cubicBezTo>
                  <a:cubicBezTo>
                    <a:pt x="7187" y="9258"/>
                    <a:pt x="9258" y="7185"/>
                    <a:pt x="9258" y="4631"/>
                  </a:cubicBezTo>
                  <a:cubicBezTo>
                    <a:pt x="9258" y="2074"/>
                    <a:pt x="7187" y="0"/>
                    <a:pt x="4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4"/>
            <p:cNvSpPr/>
            <p:nvPr/>
          </p:nvSpPr>
          <p:spPr>
            <a:xfrm>
              <a:off x="2902751" y="1295521"/>
              <a:ext cx="115464" cy="15719"/>
            </a:xfrm>
            <a:custGeom>
              <a:rect b="b" l="l" r="r" t="t"/>
              <a:pathLst>
                <a:path extrusionOk="0" h="654" w="4804">
                  <a:moveTo>
                    <a:pt x="2014" y="0"/>
                  </a:moveTo>
                  <a:cubicBezTo>
                    <a:pt x="1280" y="63"/>
                    <a:pt x="599" y="293"/>
                    <a:pt x="1" y="653"/>
                  </a:cubicBezTo>
                  <a:lnTo>
                    <a:pt x="4803" y="653"/>
                  </a:lnTo>
                  <a:cubicBezTo>
                    <a:pt x="4205" y="293"/>
                    <a:pt x="3524" y="60"/>
                    <a:pt x="27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4"/>
            <p:cNvSpPr/>
            <p:nvPr/>
          </p:nvSpPr>
          <p:spPr>
            <a:xfrm>
              <a:off x="2849153" y="1357651"/>
              <a:ext cx="222540" cy="160025"/>
            </a:xfrm>
            <a:custGeom>
              <a:rect b="b" l="l" r="r" t="t"/>
              <a:pathLst>
                <a:path extrusionOk="0" h="6658" w="9259">
                  <a:moveTo>
                    <a:pt x="8791" y="1"/>
                  </a:moveTo>
                  <a:cubicBezTo>
                    <a:pt x="8235" y="303"/>
                    <a:pt x="7759" y="758"/>
                    <a:pt x="7428" y="1332"/>
                  </a:cubicBezTo>
                  <a:cubicBezTo>
                    <a:pt x="6840" y="2340"/>
                    <a:pt x="6785" y="3534"/>
                    <a:pt x="7260" y="4579"/>
                  </a:cubicBezTo>
                  <a:cubicBezTo>
                    <a:pt x="6514" y="5093"/>
                    <a:pt x="5605" y="5396"/>
                    <a:pt x="4631" y="5396"/>
                  </a:cubicBezTo>
                  <a:cubicBezTo>
                    <a:pt x="2286" y="5396"/>
                    <a:pt x="350" y="3657"/>
                    <a:pt x="42" y="1398"/>
                  </a:cubicBezTo>
                  <a:cubicBezTo>
                    <a:pt x="14" y="1604"/>
                    <a:pt x="0" y="1813"/>
                    <a:pt x="0" y="2030"/>
                  </a:cubicBezTo>
                  <a:cubicBezTo>
                    <a:pt x="0" y="4584"/>
                    <a:pt x="2074" y="6657"/>
                    <a:pt x="4631" y="6657"/>
                  </a:cubicBezTo>
                  <a:cubicBezTo>
                    <a:pt x="5827" y="6657"/>
                    <a:pt x="6918" y="6200"/>
                    <a:pt x="7741" y="5456"/>
                  </a:cubicBezTo>
                  <a:cubicBezTo>
                    <a:pt x="7754" y="5443"/>
                    <a:pt x="7968" y="5234"/>
                    <a:pt x="7968" y="5234"/>
                  </a:cubicBezTo>
                  <a:cubicBezTo>
                    <a:pt x="8770" y="4401"/>
                    <a:pt x="9258" y="3273"/>
                    <a:pt x="9258" y="2030"/>
                  </a:cubicBezTo>
                  <a:cubicBezTo>
                    <a:pt x="9258" y="1301"/>
                    <a:pt x="9091" y="612"/>
                    <a:pt x="87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4"/>
            <p:cNvSpPr/>
            <p:nvPr/>
          </p:nvSpPr>
          <p:spPr>
            <a:xfrm>
              <a:off x="3051455" y="1517267"/>
              <a:ext cx="99505" cy="23554"/>
            </a:xfrm>
            <a:custGeom>
              <a:rect b="b" l="l" r="r" t="t"/>
              <a:pathLst>
                <a:path extrusionOk="0" h="980" w="4140">
                  <a:moveTo>
                    <a:pt x="0" y="1"/>
                  </a:moveTo>
                  <a:lnTo>
                    <a:pt x="557" y="980"/>
                  </a:lnTo>
                  <a:lnTo>
                    <a:pt x="3583" y="980"/>
                  </a:lnTo>
                  <a:lnTo>
                    <a:pt x="41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4"/>
            <p:cNvSpPr/>
            <p:nvPr/>
          </p:nvSpPr>
          <p:spPr>
            <a:xfrm>
              <a:off x="3166438" y="1377864"/>
              <a:ext cx="23891" cy="112051"/>
            </a:xfrm>
            <a:custGeom>
              <a:rect b="b" l="l" r="r" t="t"/>
              <a:pathLst>
                <a:path extrusionOk="0" h="4662" w="994">
                  <a:moveTo>
                    <a:pt x="1" y="0"/>
                  </a:moveTo>
                  <a:lnTo>
                    <a:pt x="1" y="4662"/>
                  </a:lnTo>
                  <a:lnTo>
                    <a:pt x="366" y="4017"/>
                  </a:lnTo>
                  <a:cubicBezTo>
                    <a:pt x="993" y="2912"/>
                    <a:pt x="988" y="1593"/>
                    <a:pt x="343" y="491"/>
                  </a:cubicBezTo>
                  <a:cubicBezTo>
                    <a:pt x="244" y="316"/>
                    <a:pt x="126" y="15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4"/>
            <p:cNvSpPr/>
            <p:nvPr/>
          </p:nvSpPr>
          <p:spPr>
            <a:xfrm>
              <a:off x="2888570" y="1540797"/>
              <a:ext cx="212998" cy="120295"/>
            </a:xfrm>
            <a:custGeom>
              <a:rect b="b" l="l" r="r" t="t"/>
              <a:pathLst>
                <a:path extrusionOk="0" h="5005" w="8862">
                  <a:moveTo>
                    <a:pt x="2957" y="1"/>
                  </a:moveTo>
                  <a:lnTo>
                    <a:pt x="2957" y="2717"/>
                  </a:lnTo>
                  <a:lnTo>
                    <a:pt x="0" y="4156"/>
                  </a:lnTo>
                  <a:lnTo>
                    <a:pt x="0" y="5005"/>
                  </a:lnTo>
                  <a:lnTo>
                    <a:pt x="8861" y="5005"/>
                  </a:lnTo>
                  <a:lnTo>
                    <a:pt x="8861" y="4156"/>
                  </a:lnTo>
                  <a:lnTo>
                    <a:pt x="5903" y="2717"/>
                  </a:lnTo>
                  <a:lnTo>
                    <a:pt x="5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4"/>
            <p:cNvSpPr/>
            <p:nvPr/>
          </p:nvSpPr>
          <p:spPr>
            <a:xfrm>
              <a:off x="3014609" y="1363179"/>
              <a:ext cx="173124" cy="209922"/>
            </a:xfrm>
            <a:custGeom>
              <a:rect b="b" l="l" r="r" t="t"/>
              <a:pathLst>
                <a:path extrusionOk="0" h="8734" w="7203">
                  <a:moveTo>
                    <a:pt x="3602" y="1439"/>
                  </a:moveTo>
                  <a:cubicBezTo>
                    <a:pt x="4505" y="1439"/>
                    <a:pt x="5237" y="2171"/>
                    <a:pt x="5237" y="3074"/>
                  </a:cubicBezTo>
                  <a:cubicBezTo>
                    <a:pt x="5237" y="3975"/>
                    <a:pt x="4505" y="4709"/>
                    <a:pt x="3602" y="4709"/>
                  </a:cubicBezTo>
                  <a:cubicBezTo>
                    <a:pt x="2698" y="4709"/>
                    <a:pt x="1967" y="3980"/>
                    <a:pt x="1967" y="3074"/>
                  </a:cubicBezTo>
                  <a:cubicBezTo>
                    <a:pt x="1967" y="2171"/>
                    <a:pt x="2698" y="1439"/>
                    <a:pt x="3602" y="1439"/>
                  </a:cubicBezTo>
                  <a:close/>
                  <a:moveTo>
                    <a:pt x="3602" y="0"/>
                  </a:moveTo>
                  <a:cubicBezTo>
                    <a:pt x="1390" y="0"/>
                    <a:pt x="0" y="2387"/>
                    <a:pt x="1092" y="4309"/>
                  </a:cubicBezTo>
                  <a:lnTo>
                    <a:pt x="3602" y="8733"/>
                  </a:lnTo>
                  <a:lnTo>
                    <a:pt x="6111" y="4309"/>
                  </a:lnTo>
                  <a:cubicBezTo>
                    <a:pt x="7203" y="2387"/>
                    <a:pt x="5816" y="0"/>
                    <a:pt x="36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4"/>
            <p:cNvSpPr/>
            <p:nvPr/>
          </p:nvSpPr>
          <p:spPr>
            <a:xfrm>
              <a:off x="2959617" y="1540797"/>
              <a:ext cx="70831" cy="15719"/>
            </a:xfrm>
            <a:custGeom>
              <a:rect b="b" l="l" r="r" t="t"/>
              <a:pathLst>
                <a:path extrusionOk="0" h="654" w="2947">
                  <a:moveTo>
                    <a:pt x="1" y="1"/>
                  </a:moveTo>
                  <a:lnTo>
                    <a:pt x="1" y="654"/>
                  </a:lnTo>
                  <a:lnTo>
                    <a:pt x="2947" y="654"/>
                  </a:lnTo>
                  <a:lnTo>
                    <a:pt x="29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4"/>
            <p:cNvSpPr/>
            <p:nvPr/>
          </p:nvSpPr>
          <p:spPr>
            <a:xfrm>
              <a:off x="2794161" y="1266006"/>
              <a:ext cx="401817" cy="401000"/>
            </a:xfrm>
            <a:custGeom>
              <a:rect b="b" l="l" r="r" t="t"/>
              <a:pathLst>
                <a:path extrusionOk="0" h="16684" w="16718">
                  <a:moveTo>
                    <a:pt x="5352" y="1750"/>
                  </a:moveTo>
                  <a:lnTo>
                    <a:pt x="5352" y="1750"/>
                  </a:lnTo>
                  <a:cubicBezTo>
                    <a:pt x="5172" y="1952"/>
                    <a:pt x="5007" y="2181"/>
                    <a:pt x="4856" y="2450"/>
                  </a:cubicBezTo>
                  <a:cubicBezTo>
                    <a:pt x="4712" y="2704"/>
                    <a:pt x="4584" y="2986"/>
                    <a:pt x="4477" y="3283"/>
                  </a:cubicBezTo>
                  <a:lnTo>
                    <a:pt x="3372" y="3283"/>
                  </a:lnTo>
                  <a:cubicBezTo>
                    <a:pt x="3868" y="2599"/>
                    <a:pt x="4555" y="2061"/>
                    <a:pt x="5352" y="1750"/>
                  </a:cubicBezTo>
                  <a:close/>
                  <a:moveTo>
                    <a:pt x="6673" y="1484"/>
                  </a:moveTo>
                  <a:lnTo>
                    <a:pt x="6673" y="3283"/>
                  </a:lnTo>
                  <a:lnTo>
                    <a:pt x="5002" y="3283"/>
                  </a:lnTo>
                  <a:cubicBezTo>
                    <a:pt x="5083" y="3074"/>
                    <a:pt x="5177" y="2873"/>
                    <a:pt x="5281" y="2691"/>
                  </a:cubicBezTo>
                  <a:cubicBezTo>
                    <a:pt x="5670" y="2006"/>
                    <a:pt x="6156" y="1586"/>
                    <a:pt x="6673" y="1484"/>
                  </a:cubicBezTo>
                  <a:close/>
                  <a:moveTo>
                    <a:pt x="7167" y="1484"/>
                  </a:moveTo>
                  <a:cubicBezTo>
                    <a:pt x="7632" y="1578"/>
                    <a:pt x="8083" y="1933"/>
                    <a:pt x="8449" y="2513"/>
                  </a:cubicBezTo>
                  <a:cubicBezTo>
                    <a:pt x="8595" y="2740"/>
                    <a:pt x="8726" y="3001"/>
                    <a:pt x="8838" y="3283"/>
                  </a:cubicBezTo>
                  <a:lnTo>
                    <a:pt x="7167" y="3283"/>
                  </a:lnTo>
                  <a:lnTo>
                    <a:pt x="7167" y="1484"/>
                  </a:lnTo>
                  <a:close/>
                  <a:moveTo>
                    <a:pt x="8480" y="1745"/>
                  </a:moveTo>
                  <a:lnTo>
                    <a:pt x="8480" y="1745"/>
                  </a:lnTo>
                  <a:cubicBezTo>
                    <a:pt x="9285" y="2048"/>
                    <a:pt x="9979" y="2584"/>
                    <a:pt x="10478" y="3283"/>
                  </a:cubicBezTo>
                  <a:lnTo>
                    <a:pt x="9358" y="3283"/>
                  </a:lnTo>
                  <a:cubicBezTo>
                    <a:pt x="9222" y="2900"/>
                    <a:pt x="9055" y="2552"/>
                    <a:pt x="8864" y="2247"/>
                  </a:cubicBezTo>
                  <a:cubicBezTo>
                    <a:pt x="8742" y="2061"/>
                    <a:pt x="8616" y="1891"/>
                    <a:pt x="8480" y="1745"/>
                  </a:cubicBezTo>
                  <a:close/>
                  <a:moveTo>
                    <a:pt x="15242" y="1474"/>
                  </a:moveTo>
                  <a:lnTo>
                    <a:pt x="15242" y="2065"/>
                  </a:lnTo>
                  <a:lnTo>
                    <a:pt x="14281" y="4177"/>
                  </a:lnTo>
                  <a:lnTo>
                    <a:pt x="14281" y="4177"/>
                  </a:lnTo>
                  <a:cubicBezTo>
                    <a:pt x="13829" y="3930"/>
                    <a:pt x="13314" y="3795"/>
                    <a:pt x="12774" y="3795"/>
                  </a:cubicBezTo>
                  <a:cubicBezTo>
                    <a:pt x="12311" y="3795"/>
                    <a:pt x="11868" y="3892"/>
                    <a:pt x="11465" y="4080"/>
                  </a:cubicBezTo>
                  <a:cubicBezTo>
                    <a:pt x="11155" y="3283"/>
                    <a:pt x="10645" y="2581"/>
                    <a:pt x="9974" y="2043"/>
                  </a:cubicBezTo>
                  <a:cubicBezTo>
                    <a:pt x="9695" y="1821"/>
                    <a:pt x="9400" y="1630"/>
                    <a:pt x="9086" y="1474"/>
                  </a:cubicBezTo>
                  <a:close/>
                  <a:moveTo>
                    <a:pt x="15242" y="2070"/>
                  </a:moveTo>
                  <a:lnTo>
                    <a:pt x="15242" y="4999"/>
                  </a:lnTo>
                  <a:cubicBezTo>
                    <a:pt x="14978" y="4658"/>
                    <a:pt x="14651" y="4380"/>
                    <a:pt x="14282" y="4178"/>
                  </a:cubicBezTo>
                  <a:lnTo>
                    <a:pt x="14282" y="4178"/>
                  </a:lnTo>
                  <a:lnTo>
                    <a:pt x="15242" y="2070"/>
                  </a:lnTo>
                  <a:close/>
                  <a:moveTo>
                    <a:pt x="4323" y="3772"/>
                  </a:moveTo>
                  <a:cubicBezTo>
                    <a:pt x="4169" y="4341"/>
                    <a:pt x="4077" y="4957"/>
                    <a:pt x="4062" y="5597"/>
                  </a:cubicBezTo>
                  <a:lnTo>
                    <a:pt x="2544" y="5597"/>
                  </a:lnTo>
                  <a:cubicBezTo>
                    <a:pt x="2578" y="4944"/>
                    <a:pt x="2761" y="4323"/>
                    <a:pt x="3061" y="3772"/>
                  </a:cubicBezTo>
                  <a:close/>
                  <a:moveTo>
                    <a:pt x="6673" y="3772"/>
                  </a:moveTo>
                  <a:lnTo>
                    <a:pt x="6673" y="5597"/>
                  </a:lnTo>
                  <a:lnTo>
                    <a:pt x="4550" y="5597"/>
                  </a:lnTo>
                  <a:cubicBezTo>
                    <a:pt x="4571" y="4950"/>
                    <a:pt x="4665" y="4333"/>
                    <a:pt x="4832" y="3772"/>
                  </a:cubicBezTo>
                  <a:close/>
                  <a:moveTo>
                    <a:pt x="4062" y="6086"/>
                  </a:moveTo>
                  <a:cubicBezTo>
                    <a:pt x="4077" y="6725"/>
                    <a:pt x="4169" y="7344"/>
                    <a:pt x="4323" y="7911"/>
                  </a:cubicBezTo>
                  <a:lnTo>
                    <a:pt x="3061" y="7911"/>
                  </a:lnTo>
                  <a:cubicBezTo>
                    <a:pt x="2766" y="7360"/>
                    <a:pt x="2578" y="6738"/>
                    <a:pt x="2544" y="6086"/>
                  </a:cubicBezTo>
                  <a:close/>
                  <a:moveTo>
                    <a:pt x="6673" y="6086"/>
                  </a:moveTo>
                  <a:lnTo>
                    <a:pt x="6673" y="7911"/>
                  </a:lnTo>
                  <a:lnTo>
                    <a:pt x="4832" y="7911"/>
                  </a:lnTo>
                  <a:cubicBezTo>
                    <a:pt x="4665" y="7352"/>
                    <a:pt x="4571" y="6733"/>
                    <a:pt x="4550" y="6086"/>
                  </a:cubicBezTo>
                  <a:close/>
                  <a:moveTo>
                    <a:pt x="4480" y="8402"/>
                  </a:moveTo>
                  <a:cubicBezTo>
                    <a:pt x="4587" y="8697"/>
                    <a:pt x="4712" y="8979"/>
                    <a:pt x="4858" y="9232"/>
                  </a:cubicBezTo>
                  <a:cubicBezTo>
                    <a:pt x="5007" y="9501"/>
                    <a:pt x="5174" y="9731"/>
                    <a:pt x="5354" y="9932"/>
                  </a:cubicBezTo>
                  <a:cubicBezTo>
                    <a:pt x="4550" y="9622"/>
                    <a:pt x="3866" y="9084"/>
                    <a:pt x="3372" y="8402"/>
                  </a:cubicBezTo>
                  <a:close/>
                  <a:moveTo>
                    <a:pt x="10784" y="3769"/>
                  </a:moveTo>
                  <a:cubicBezTo>
                    <a:pt x="10878" y="3944"/>
                    <a:pt x="10959" y="4127"/>
                    <a:pt x="11027" y="4318"/>
                  </a:cubicBezTo>
                  <a:cubicBezTo>
                    <a:pt x="10643" y="4573"/>
                    <a:pt x="10308" y="4923"/>
                    <a:pt x="10066" y="5349"/>
                  </a:cubicBezTo>
                  <a:cubicBezTo>
                    <a:pt x="9496" y="6321"/>
                    <a:pt x="9491" y="7491"/>
                    <a:pt x="10047" y="8470"/>
                  </a:cubicBezTo>
                  <a:lnTo>
                    <a:pt x="10201" y="8739"/>
                  </a:lnTo>
                  <a:cubicBezTo>
                    <a:pt x="9731" y="9272"/>
                    <a:pt x="9138" y="9676"/>
                    <a:pt x="8486" y="9932"/>
                  </a:cubicBezTo>
                  <a:cubicBezTo>
                    <a:pt x="8530" y="9885"/>
                    <a:pt x="8572" y="9833"/>
                    <a:pt x="8616" y="9781"/>
                  </a:cubicBezTo>
                  <a:cubicBezTo>
                    <a:pt x="9073" y="9214"/>
                    <a:pt x="9415" y="8433"/>
                    <a:pt x="9609" y="7525"/>
                  </a:cubicBezTo>
                  <a:lnTo>
                    <a:pt x="9128" y="7425"/>
                  </a:lnTo>
                  <a:cubicBezTo>
                    <a:pt x="9091" y="7590"/>
                    <a:pt x="9050" y="7754"/>
                    <a:pt x="9003" y="7908"/>
                  </a:cubicBezTo>
                  <a:lnTo>
                    <a:pt x="7162" y="7908"/>
                  </a:lnTo>
                  <a:lnTo>
                    <a:pt x="7162" y="6083"/>
                  </a:lnTo>
                  <a:lnTo>
                    <a:pt x="9157" y="6083"/>
                  </a:lnTo>
                  <a:lnTo>
                    <a:pt x="9157" y="5592"/>
                  </a:lnTo>
                  <a:lnTo>
                    <a:pt x="7162" y="5592"/>
                  </a:lnTo>
                  <a:lnTo>
                    <a:pt x="7162" y="3769"/>
                  </a:lnTo>
                  <a:lnTo>
                    <a:pt x="9003" y="3769"/>
                  </a:lnTo>
                  <a:cubicBezTo>
                    <a:pt x="9141" y="4231"/>
                    <a:pt x="9232" y="4738"/>
                    <a:pt x="9269" y="5266"/>
                  </a:cubicBezTo>
                  <a:lnTo>
                    <a:pt x="9757" y="5232"/>
                  </a:lnTo>
                  <a:cubicBezTo>
                    <a:pt x="9721" y="4722"/>
                    <a:pt x="9637" y="4229"/>
                    <a:pt x="9512" y="3769"/>
                  </a:cubicBezTo>
                  <a:close/>
                  <a:moveTo>
                    <a:pt x="12776" y="4286"/>
                  </a:moveTo>
                  <a:cubicBezTo>
                    <a:pt x="13245" y="4286"/>
                    <a:pt x="13689" y="4406"/>
                    <a:pt x="14077" y="4625"/>
                  </a:cubicBezTo>
                  <a:lnTo>
                    <a:pt x="14077" y="4625"/>
                  </a:lnTo>
                  <a:lnTo>
                    <a:pt x="11565" y="10148"/>
                  </a:lnTo>
                  <a:lnTo>
                    <a:pt x="11565" y="10148"/>
                  </a:lnTo>
                  <a:lnTo>
                    <a:pt x="10478" y="8230"/>
                  </a:lnTo>
                  <a:cubicBezTo>
                    <a:pt x="10008" y="7404"/>
                    <a:pt x="10016" y="6420"/>
                    <a:pt x="10496" y="5600"/>
                  </a:cubicBezTo>
                  <a:cubicBezTo>
                    <a:pt x="10974" y="4777"/>
                    <a:pt x="11828" y="4286"/>
                    <a:pt x="12776" y="4286"/>
                  </a:cubicBezTo>
                  <a:close/>
                  <a:moveTo>
                    <a:pt x="6673" y="8402"/>
                  </a:moveTo>
                  <a:lnTo>
                    <a:pt x="6673" y="10199"/>
                  </a:lnTo>
                  <a:cubicBezTo>
                    <a:pt x="6156" y="10099"/>
                    <a:pt x="5670" y="9676"/>
                    <a:pt x="5281" y="8992"/>
                  </a:cubicBezTo>
                  <a:cubicBezTo>
                    <a:pt x="5177" y="8809"/>
                    <a:pt x="5083" y="8611"/>
                    <a:pt x="5002" y="8402"/>
                  </a:cubicBezTo>
                  <a:close/>
                  <a:moveTo>
                    <a:pt x="8836" y="8402"/>
                  </a:moveTo>
                  <a:cubicBezTo>
                    <a:pt x="8441" y="9400"/>
                    <a:pt x="7833" y="10066"/>
                    <a:pt x="7167" y="10199"/>
                  </a:cubicBezTo>
                  <a:lnTo>
                    <a:pt x="7167" y="8402"/>
                  </a:lnTo>
                  <a:close/>
                  <a:moveTo>
                    <a:pt x="10460" y="9191"/>
                  </a:moveTo>
                  <a:lnTo>
                    <a:pt x="11037" y="10207"/>
                  </a:lnTo>
                  <a:lnTo>
                    <a:pt x="9081" y="10207"/>
                  </a:lnTo>
                  <a:cubicBezTo>
                    <a:pt x="9590" y="9956"/>
                    <a:pt x="10060" y="9608"/>
                    <a:pt x="10460" y="9191"/>
                  </a:cubicBezTo>
                  <a:close/>
                  <a:moveTo>
                    <a:pt x="15242" y="8919"/>
                  </a:moveTo>
                  <a:lnTo>
                    <a:pt x="15242" y="10207"/>
                  </a:lnTo>
                  <a:lnTo>
                    <a:pt x="14510" y="10207"/>
                  </a:lnTo>
                  <a:lnTo>
                    <a:pt x="15242" y="8919"/>
                  </a:lnTo>
                  <a:close/>
                  <a:moveTo>
                    <a:pt x="4754" y="1474"/>
                  </a:moveTo>
                  <a:cubicBezTo>
                    <a:pt x="4229" y="1735"/>
                    <a:pt x="3748" y="2095"/>
                    <a:pt x="3341" y="2534"/>
                  </a:cubicBezTo>
                  <a:cubicBezTo>
                    <a:pt x="2505" y="3440"/>
                    <a:pt x="2048" y="4610"/>
                    <a:pt x="2048" y="5843"/>
                  </a:cubicBezTo>
                  <a:cubicBezTo>
                    <a:pt x="2048" y="7073"/>
                    <a:pt x="2508" y="8248"/>
                    <a:pt x="3341" y="9149"/>
                  </a:cubicBezTo>
                  <a:cubicBezTo>
                    <a:pt x="3748" y="9590"/>
                    <a:pt x="4229" y="9948"/>
                    <a:pt x="4754" y="10209"/>
                  </a:cubicBezTo>
                  <a:lnTo>
                    <a:pt x="1474" y="10209"/>
                  </a:lnTo>
                  <a:lnTo>
                    <a:pt x="1474" y="1474"/>
                  </a:lnTo>
                  <a:close/>
                  <a:moveTo>
                    <a:pt x="16224" y="494"/>
                  </a:moveTo>
                  <a:lnTo>
                    <a:pt x="16224" y="11188"/>
                  </a:lnTo>
                  <a:lnTo>
                    <a:pt x="13957" y="11188"/>
                  </a:lnTo>
                  <a:lnTo>
                    <a:pt x="14234" y="10700"/>
                  </a:lnTo>
                  <a:lnTo>
                    <a:pt x="15733" y="10700"/>
                  </a:lnTo>
                  <a:lnTo>
                    <a:pt x="15733" y="7953"/>
                  </a:lnTo>
                  <a:cubicBezTo>
                    <a:pt x="15968" y="7287"/>
                    <a:pt x="15968" y="6569"/>
                    <a:pt x="15733" y="5903"/>
                  </a:cubicBezTo>
                  <a:lnTo>
                    <a:pt x="15733" y="991"/>
                  </a:lnTo>
                  <a:lnTo>
                    <a:pt x="15735" y="985"/>
                  </a:lnTo>
                  <a:lnTo>
                    <a:pt x="983" y="985"/>
                  </a:lnTo>
                  <a:lnTo>
                    <a:pt x="983" y="10700"/>
                  </a:lnTo>
                  <a:lnTo>
                    <a:pt x="11314" y="10700"/>
                  </a:lnTo>
                  <a:lnTo>
                    <a:pt x="11593" y="11188"/>
                  </a:lnTo>
                  <a:lnTo>
                    <a:pt x="494" y="11188"/>
                  </a:lnTo>
                  <a:lnTo>
                    <a:pt x="494" y="494"/>
                  </a:lnTo>
                  <a:close/>
                  <a:moveTo>
                    <a:pt x="14078" y="4626"/>
                  </a:moveTo>
                  <a:cubicBezTo>
                    <a:pt x="14477" y="4852"/>
                    <a:pt x="14815" y="5183"/>
                    <a:pt x="15059" y="5600"/>
                  </a:cubicBezTo>
                  <a:cubicBezTo>
                    <a:pt x="15539" y="6422"/>
                    <a:pt x="15542" y="7404"/>
                    <a:pt x="15074" y="8230"/>
                  </a:cubicBezTo>
                  <a:lnTo>
                    <a:pt x="12774" y="12280"/>
                  </a:lnTo>
                  <a:lnTo>
                    <a:pt x="11565" y="10148"/>
                  </a:lnTo>
                  <a:lnTo>
                    <a:pt x="14078" y="4626"/>
                  </a:lnTo>
                  <a:close/>
                  <a:moveTo>
                    <a:pt x="9585" y="11682"/>
                  </a:moveTo>
                  <a:lnTo>
                    <a:pt x="9585" y="14304"/>
                  </a:lnTo>
                  <a:lnTo>
                    <a:pt x="12547" y="15743"/>
                  </a:lnTo>
                  <a:lnTo>
                    <a:pt x="12547" y="16192"/>
                  </a:lnTo>
                  <a:lnTo>
                    <a:pt x="4171" y="16192"/>
                  </a:lnTo>
                  <a:lnTo>
                    <a:pt x="4171" y="15743"/>
                  </a:lnTo>
                  <a:lnTo>
                    <a:pt x="7133" y="14304"/>
                  </a:lnTo>
                  <a:lnTo>
                    <a:pt x="7133" y="11682"/>
                  </a:lnTo>
                  <a:close/>
                  <a:moveTo>
                    <a:pt x="1" y="1"/>
                  </a:moveTo>
                  <a:lnTo>
                    <a:pt x="1" y="11679"/>
                  </a:lnTo>
                  <a:lnTo>
                    <a:pt x="6639" y="11679"/>
                  </a:lnTo>
                  <a:lnTo>
                    <a:pt x="6639" y="13993"/>
                  </a:lnTo>
                  <a:lnTo>
                    <a:pt x="3680" y="15432"/>
                  </a:lnTo>
                  <a:lnTo>
                    <a:pt x="3680" y="16683"/>
                  </a:lnTo>
                  <a:lnTo>
                    <a:pt x="13035" y="16683"/>
                  </a:lnTo>
                  <a:lnTo>
                    <a:pt x="13035" y="15432"/>
                  </a:lnTo>
                  <a:lnTo>
                    <a:pt x="10073" y="13993"/>
                  </a:lnTo>
                  <a:lnTo>
                    <a:pt x="10073" y="11679"/>
                  </a:lnTo>
                  <a:lnTo>
                    <a:pt x="11870" y="11679"/>
                  </a:lnTo>
                  <a:lnTo>
                    <a:pt x="12774" y="13272"/>
                  </a:lnTo>
                  <a:lnTo>
                    <a:pt x="13677" y="11679"/>
                  </a:lnTo>
                  <a:lnTo>
                    <a:pt x="16717" y="11679"/>
                  </a:lnTo>
                  <a:lnTo>
                    <a:pt x="167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4"/>
            <p:cNvSpPr/>
            <p:nvPr/>
          </p:nvSpPr>
          <p:spPr>
            <a:xfrm>
              <a:off x="3055973" y="1391805"/>
              <a:ext cx="90396" cy="90396"/>
            </a:xfrm>
            <a:custGeom>
              <a:rect b="b" l="l" r="r" t="t"/>
              <a:pathLst>
                <a:path extrusionOk="0" h="3761" w="3761">
                  <a:moveTo>
                    <a:pt x="1881" y="491"/>
                  </a:moveTo>
                  <a:cubicBezTo>
                    <a:pt x="2648" y="491"/>
                    <a:pt x="3273" y="1113"/>
                    <a:pt x="3273" y="1880"/>
                  </a:cubicBezTo>
                  <a:cubicBezTo>
                    <a:pt x="3273" y="2648"/>
                    <a:pt x="2648" y="3272"/>
                    <a:pt x="1881" y="3272"/>
                  </a:cubicBezTo>
                  <a:cubicBezTo>
                    <a:pt x="1113" y="3272"/>
                    <a:pt x="491" y="2648"/>
                    <a:pt x="491" y="1880"/>
                  </a:cubicBezTo>
                  <a:cubicBezTo>
                    <a:pt x="491" y="1113"/>
                    <a:pt x="1113" y="491"/>
                    <a:pt x="1881" y="491"/>
                  </a:cubicBezTo>
                  <a:close/>
                  <a:moveTo>
                    <a:pt x="1881" y="0"/>
                  </a:moveTo>
                  <a:cubicBezTo>
                    <a:pt x="844" y="0"/>
                    <a:pt x="0" y="841"/>
                    <a:pt x="0" y="1880"/>
                  </a:cubicBezTo>
                  <a:cubicBezTo>
                    <a:pt x="0" y="2920"/>
                    <a:pt x="844" y="3761"/>
                    <a:pt x="1881" y="3761"/>
                  </a:cubicBezTo>
                  <a:cubicBezTo>
                    <a:pt x="2920" y="3761"/>
                    <a:pt x="3761" y="2920"/>
                    <a:pt x="3761" y="1880"/>
                  </a:cubicBezTo>
                  <a:cubicBezTo>
                    <a:pt x="3761" y="846"/>
                    <a:pt x="2920" y="0"/>
                    <a:pt x="1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4"/>
            <p:cNvSpPr/>
            <p:nvPr/>
          </p:nvSpPr>
          <p:spPr>
            <a:xfrm>
              <a:off x="3094886" y="1313138"/>
              <a:ext cx="53886" cy="39778"/>
            </a:xfrm>
            <a:custGeom>
              <a:rect b="b" l="l" r="r" t="t"/>
              <a:pathLst>
                <a:path extrusionOk="0" h="1655" w="2242">
                  <a:moveTo>
                    <a:pt x="1" y="6"/>
                  </a:moveTo>
                  <a:lnTo>
                    <a:pt x="1" y="495"/>
                  </a:lnTo>
                  <a:lnTo>
                    <a:pt x="492" y="495"/>
                  </a:lnTo>
                  <a:lnTo>
                    <a:pt x="492" y="6"/>
                  </a:lnTo>
                  <a:close/>
                  <a:moveTo>
                    <a:pt x="980" y="1"/>
                  </a:moveTo>
                  <a:lnTo>
                    <a:pt x="980" y="492"/>
                  </a:lnTo>
                  <a:lnTo>
                    <a:pt x="1750" y="492"/>
                  </a:lnTo>
                  <a:lnTo>
                    <a:pt x="1750" y="1654"/>
                  </a:lnTo>
                  <a:lnTo>
                    <a:pt x="2241" y="1654"/>
                  </a:lnTo>
                  <a:lnTo>
                    <a:pt x="2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4"/>
            <p:cNvSpPr/>
            <p:nvPr/>
          </p:nvSpPr>
          <p:spPr>
            <a:xfrm>
              <a:off x="2960002" y="1633139"/>
              <a:ext cx="14950" cy="11753"/>
            </a:xfrm>
            <a:custGeom>
              <a:rect b="b" l="l" r="r" t="t"/>
              <a:pathLst>
                <a:path extrusionOk="0" h="489" w="622">
                  <a:moveTo>
                    <a:pt x="0" y="0"/>
                  </a:moveTo>
                  <a:lnTo>
                    <a:pt x="0" y="489"/>
                  </a:lnTo>
                  <a:lnTo>
                    <a:pt x="622" y="489"/>
                  </a:lnTo>
                  <a:lnTo>
                    <a:pt x="6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4"/>
            <p:cNvSpPr/>
            <p:nvPr/>
          </p:nvSpPr>
          <p:spPr>
            <a:xfrm>
              <a:off x="2989132" y="1633139"/>
              <a:ext cx="49536" cy="11753"/>
            </a:xfrm>
            <a:custGeom>
              <a:rect b="b" l="l" r="r" t="t"/>
              <a:pathLst>
                <a:path extrusionOk="0" h="489" w="2061">
                  <a:moveTo>
                    <a:pt x="0" y="0"/>
                  </a:moveTo>
                  <a:lnTo>
                    <a:pt x="0" y="489"/>
                  </a:lnTo>
                  <a:lnTo>
                    <a:pt x="2061" y="489"/>
                  </a:lnTo>
                  <a:lnTo>
                    <a:pt x="20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4"/>
            <p:cNvSpPr/>
            <p:nvPr/>
          </p:nvSpPr>
          <p:spPr>
            <a:xfrm>
              <a:off x="3095270" y="1499120"/>
              <a:ext cx="11825" cy="26775"/>
            </a:xfrm>
            <a:custGeom>
              <a:rect b="b" l="l" r="r" t="t"/>
              <a:pathLst>
                <a:path extrusionOk="0" h="1114" w="492">
                  <a:moveTo>
                    <a:pt x="0" y="1"/>
                  </a:moveTo>
                  <a:lnTo>
                    <a:pt x="0" y="1113"/>
                  </a:lnTo>
                  <a:lnTo>
                    <a:pt x="491" y="1113"/>
                  </a:lnTo>
                  <a:lnTo>
                    <a:pt x="4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4"/>
            <p:cNvSpPr/>
            <p:nvPr/>
          </p:nvSpPr>
          <p:spPr>
            <a:xfrm>
              <a:off x="2979326" y="1560505"/>
              <a:ext cx="11777" cy="23626"/>
            </a:xfrm>
            <a:custGeom>
              <a:rect b="b" l="l" r="r" t="t"/>
              <a:pathLst>
                <a:path extrusionOk="0" h="983" w="490">
                  <a:moveTo>
                    <a:pt x="1" y="1"/>
                  </a:moveTo>
                  <a:lnTo>
                    <a:pt x="1" y="983"/>
                  </a:lnTo>
                  <a:lnTo>
                    <a:pt x="489" y="983"/>
                  </a:lnTo>
                  <a:lnTo>
                    <a:pt x="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44"/>
          <p:cNvGrpSpPr/>
          <p:nvPr/>
        </p:nvGrpSpPr>
        <p:grpSpPr>
          <a:xfrm>
            <a:off x="6994768" y="1788137"/>
            <a:ext cx="400904" cy="401745"/>
            <a:chOff x="2413305" y="1931147"/>
            <a:chExt cx="400904" cy="401745"/>
          </a:xfrm>
        </p:grpSpPr>
        <p:sp>
          <p:nvSpPr>
            <p:cNvPr id="1480" name="Google Shape;1480;p44"/>
            <p:cNvSpPr/>
            <p:nvPr/>
          </p:nvSpPr>
          <p:spPr>
            <a:xfrm>
              <a:off x="2421645" y="2143688"/>
              <a:ext cx="179590" cy="180791"/>
            </a:xfrm>
            <a:custGeom>
              <a:rect b="b" l="l" r="r" t="t"/>
              <a:pathLst>
                <a:path extrusionOk="0" h="7522" w="7472">
                  <a:moveTo>
                    <a:pt x="5876" y="0"/>
                  </a:moveTo>
                  <a:lnTo>
                    <a:pt x="0" y="5921"/>
                  </a:lnTo>
                  <a:lnTo>
                    <a:pt x="1599" y="7522"/>
                  </a:lnTo>
                  <a:lnTo>
                    <a:pt x="7472" y="1604"/>
                  </a:lnTo>
                  <a:cubicBezTo>
                    <a:pt x="6835" y="1181"/>
                    <a:pt x="6294" y="638"/>
                    <a:pt x="5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4"/>
            <p:cNvSpPr/>
            <p:nvPr/>
          </p:nvSpPr>
          <p:spPr>
            <a:xfrm>
              <a:off x="2551625" y="2143688"/>
              <a:ext cx="49608" cy="49873"/>
            </a:xfrm>
            <a:custGeom>
              <a:rect b="b" l="l" r="r" t="t"/>
              <a:pathLst>
                <a:path extrusionOk="0" h="2075" w="2064">
                  <a:moveTo>
                    <a:pt x="468" y="0"/>
                  </a:moveTo>
                  <a:lnTo>
                    <a:pt x="1" y="473"/>
                  </a:lnTo>
                  <a:cubicBezTo>
                    <a:pt x="429" y="1097"/>
                    <a:pt x="975" y="1643"/>
                    <a:pt x="1596" y="2074"/>
                  </a:cubicBezTo>
                  <a:lnTo>
                    <a:pt x="2064" y="1604"/>
                  </a:lnTo>
                  <a:cubicBezTo>
                    <a:pt x="1427" y="1181"/>
                    <a:pt x="886" y="638"/>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4"/>
            <p:cNvSpPr/>
            <p:nvPr/>
          </p:nvSpPr>
          <p:spPr>
            <a:xfrm>
              <a:off x="2541098" y="1936988"/>
              <a:ext cx="267269" cy="267293"/>
            </a:xfrm>
            <a:custGeom>
              <a:rect b="b" l="l" r="r" t="t"/>
              <a:pathLst>
                <a:path extrusionOk="0" h="11121" w="11120">
                  <a:moveTo>
                    <a:pt x="5560" y="1"/>
                  </a:moveTo>
                  <a:cubicBezTo>
                    <a:pt x="2492" y="1"/>
                    <a:pt x="0" y="2490"/>
                    <a:pt x="0" y="5561"/>
                  </a:cubicBezTo>
                  <a:cubicBezTo>
                    <a:pt x="0" y="8632"/>
                    <a:pt x="2492" y="11121"/>
                    <a:pt x="5560" y="11121"/>
                  </a:cubicBezTo>
                  <a:cubicBezTo>
                    <a:pt x="8631" y="11121"/>
                    <a:pt x="11120" y="8632"/>
                    <a:pt x="11120" y="5561"/>
                  </a:cubicBezTo>
                  <a:cubicBezTo>
                    <a:pt x="11120" y="2490"/>
                    <a:pt x="8631" y="1"/>
                    <a:pt x="5560" y="1"/>
                  </a:cubicBezTo>
                  <a:close/>
                </a:path>
              </a:pathLst>
            </a:custGeom>
            <a:solidFill>
              <a:srgbClr val="B0BE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4"/>
            <p:cNvSpPr/>
            <p:nvPr/>
          </p:nvSpPr>
          <p:spPr>
            <a:xfrm>
              <a:off x="2572656" y="1968450"/>
              <a:ext cx="204346" cy="204322"/>
            </a:xfrm>
            <a:custGeom>
              <a:rect b="b" l="l" r="r" t="t"/>
              <a:pathLst>
                <a:path extrusionOk="0" h="8501" w="8502">
                  <a:moveTo>
                    <a:pt x="4252" y="0"/>
                  </a:moveTo>
                  <a:cubicBezTo>
                    <a:pt x="1905" y="0"/>
                    <a:pt x="1" y="1904"/>
                    <a:pt x="1" y="4252"/>
                  </a:cubicBezTo>
                  <a:cubicBezTo>
                    <a:pt x="1" y="6599"/>
                    <a:pt x="1905" y="8501"/>
                    <a:pt x="4252" y="8501"/>
                  </a:cubicBezTo>
                  <a:cubicBezTo>
                    <a:pt x="6597" y="8501"/>
                    <a:pt x="8501" y="6599"/>
                    <a:pt x="8501" y="4252"/>
                  </a:cubicBezTo>
                  <a:cubicBezTo>
                    <a:pt x="8501" y="1904"/>
                    <a:pt x="6597" y="0"/>
                    <a:pt x="4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4"/>
            <p:cNvSpPr/>
            <p:nvPr/>
          </p:nvSpPr>
          <p:spPr>
            <a:xfrm>
              <a:off x="2572608" y="1968498"/>
              <a:ext cx="115128" cy="204346"/>
            </a:xfrm>
            <a:custGeom>
              <a:rect b="b" l="l" r="r" t="t"/>
              <a:pathLst>
                <a:path extrusionOk="0" h="8502" w="4790">
                  <a:moveTo>
                    <a:pt x="4249" y="1"/>
                  </a:moveTo>
                  <a:cubicBezTo>
                    <a:pt x="1904" y="1"/>
                    <a:pt x="0" y="1902"/>
                    <a:pt x="0" y="4250"/>
                  </a:cubicBezTo>
                  <a:cubicBezTo>
                    <a:pt x="0" y="6597"/>
                    <a:pt x="1904" y="8501"/>
                    <a:pt x="4249" y="8501"/>
                  </a:cubicBezTo>
                  <a:cubicBezTo>
                    <a:pt x="4432" y="8501"/>
                    <a:pt x="4612" y="8488"/>
                    <a:pt x="4790" y="8467"/>
                  </a:cubicBezTo>
                  <a:cubicBezTo>
                    <a:pt x="2695" y="8204"/>
                    <a:pt x="1076" y="6415"/>
                    <a:pt x="1076" y="4250"/>
                  </a:cubicBezTo>
                  <a:cubicBezTo>
                    <a:pt x="1076" y="2085"/>
                    <a:pt x="2695" y="296"/>
                    <a:pt x="4790" y="32"/>
                  </a:cubicBezTo>
                  <a:cubicBezTo>
                    <a:pt x="4612" y="9"/>
                    <a:pt x="4432" y="1"/>
                    <a:pt x="4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4"/>
            <p:cNvSpPr/>
            <p:nvPr/>
          </p:nvSpPr>
          <p:spPr>
            <a:xfrm>
              <a:off x="2455846" y="2264511"/>
              <a:ext cx="30597" cy="30717"/>
            </a:xfrm>
            <a:custGeom>
              <a:rect b="b" l="l" r="r" t="t"/>
              <a:pathLst>
                <a:path extrusionOk="0" h="1278" w="1273">
                  <a:moveTo>
                    <a:pt x="925" y="1"/>
                  </a:moveTo>
                  <a:lnTo>
                    <a:pt x="1" y="933"/>
                  </a:lnTo>
                  <a:lnTo>
                    <a:pt x="348" y="1278"/>
                  </a:lnTo>
                  <a:lnTo>
                    <a:pt x="1272" y="348"/>
                  </a:lnTo>
                  <a:lnTo>
                    <a:pt x="9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4"/>
            <p:cNvSpPr/>
            <p:nvPr/>
          </p:nvSpPr>
          <p:spPr>
            <a:xfrm>
              <a:off x="2505550" y="2228555"/>
              <a:ext cx="16680" cy="16656"/>
            </a:xfrm>
            <a:custGeom>
              <a:rect b="b" l="l" r="r" t="t"/>
              <a:pathLst>
                <a:path extrusionOk="0" h="693" w="694">
                  <a:moveTo>
                    <a:pt x="346" y="0"/>
                  </a:moveTo>
                  <a:lnTo>
                    <a:pt x="1" y="348"/>
                  </a:lnTo>
                  <a:lnTo>
                    <a:pt x="348" y="692"/>
                  </a:lnTo>
                  <a:lnTo>
                    <a:pt x="693" y="345"/>
                  </a:lnTo>
                  <a:lnTo>
                    <a:pt x="3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4"/>
            <p:cNvSpPr/>
            <p:nvPr/>
          </p:nvSpPr>
          <p:spPr>
            <a:xfrm>
              <a:off x="2522014" y="2180029"/>
              <a:ext cx="48214" cy="48479"/>
            </a:xfrm>
            <a:custGeom>
              <a:rect b="b" l="l" r="r" t="t"/>
              <a:pathLst>
                <a:path extrusionOk="0" h="2017" w="2006">
                  <a:moveTo>
                    <a:pt x="1659" y="1"/>
                  </a:moveTo>
                  <a:lnTo>
                    <a:pt x="0" y="1672"/>
                  </a:lnTo>
                  <a:lnTo>
                    <a:pt x="348" y="2017"/>
                  </a:lnTo>
                  <a:lnTo>
                    <a:pt x="2006" y="345"/>
                  </a:lnTo>
                  <a:lnTo>
                    <a:pt x="16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4"/>
            <p:cNvSpPr/>
            <p:nvPr/>
          </p:nvSpPr>
          <p:spPr>
            <a:xfrm>
              <a:off x="2657908" y="2064733"/>
              <a:ext cx="34298" cy="11825"/>
            </a:xfrm>
            <a:custGeom>
              <a:rect b="b" l="l" r="r" t="t"/>
              <a:pathLst>
                <a:path extrusionOk="0" h="492" w="1427">
                  <a:moveTo>
                    <a:pt x="0" y="0"/>
                  </a:moveTo>
                  <a:lnTo>
                    <a:pt x="0" y="491"/>
                  </a:lnTo>
                  <a:lnTo>
                    <a:pt x="1426" y="491"/>
                  </a:lnTo>
                  <a:lnTo>
                    <a:pt x="1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4"/>
            <p:cNvSpPr/>
            <p:nvPr/>
          </p:nvSpPr>
          <p:spPr>
            <a:xfrm>
              <a:off x="2702973" y="2065094"/>
              <a:ext cx="11825" cy="11008"/>
            </a:xfrm>
            <a:custGeom>
              <a:rect b="b" l="l" r="r" t="t"/>
              <a:pathLst>
                <a:path extrusionOk="0" h="458" w="492">
                  <a:moveTo>
                    <a:pt x="0" y="1"/>
                  </a:moveTo>
                  <a:lnTo>
                    <a:pt x="0" y="458"/>
                  </a:lnTo>
                  <a:lnTo>
                    <a:pt x="491" y="458"/>
                  </a:lnTo>
                  <a:lnTo>
                    <a:pt x="4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4"/>
            <p:cNvSpPr/>
            <p:nvPr/>
          </p:nvSpPr>
          <p:spPr>
            <a:xfrm>
              <a:off x="2635363" y="2065094"/>
              <a:ext cx="11753" cy="11008"/>
            </a:xfrm>
            <a:custGeom>
              <a:rect b="b" l="l" r="r" t="t"/>
              <a:pathLst>
                <a:path extrusionOk="0" h="458" w="489">
                  <a:moveTo>
                    <a:pt x="1" y="1"/>
                  </a:moveTo>
                  <a:lnTo>
                    <a:pt x="1" y="458"/>
                  </a:lnTo>
                  <a:lnTo>
                    <a:pt x="489" y="458"/>
                  </a:lnTo>
                  <a:lnTo>
                    <a:pt x="4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4"/>
            <p:cNvSpPr/>
            <p:nvPr/>
          </p:nvSpPr>
          <p:spPr>
            <a:xfrm>
              <a:off x="2566767" y="1974290"/>
              <a:ext cx="216123" cy="192592"/>
            </a:xfrm>
            <a:custGeom>
              <a:rect b="b" l="l" r="r" t="t"/>
              <a:pathLst>
                <a:path extrusionOk="0" h="8013" w="8992">
                  <a:moveTo>
                    <a:pt x="4497" y="1476"/>
                  </a:moveTo>
                  <a:cubicBezTo>
                    <a:pt x="4902" y="1476"/>
                    <a:pt x="5294" y="1515"/>
                    <a:pt x="5667" y="1585"/>
                  </a:cubicBezTo>
                  <a:lnTo>
                    <a:pt x="5667" y="2324"/>
                  </a:lnTo>
                  <a:lnTo>
                    <a:pt x="6158" y="2324"/>
                  </a:lnTo>
                  <a:lnTo>
                    <a:pt x="6158" y="1708"/>
                  </a:lnTo>
                  <a:cubicBezTo>
                    <a:pt x="6602" y="1839"/>
                    <a:pt x="7012" y="2021"/>
                    <a:pt x="7365" y="2251"/>
                  </a:cubicBezTo>
                  <a:cubicBezTo>
                    <a:pt x="8005" y="2669"/>
                    <a:pt x="8394" y="3202"/>
                    <a:pt x="8482" y="3766"/>
                  </a:cubicBezTo>
                  <a:lnTo>
                    <a:pt x="6589" y="3766"/>
                  </a:lnTo>
                  <a:lnTo>
                    <a:pt x="6589" y="4257"/>
                  </a:lnTo>
                  <a:lnTo>
                    <a:pt x="8482" y="4257"/>
                  </a:lnTo>
                  <a:cubicBezTo>
                    <a:pt x="8394" y="4821"/>
                    <a:pt x="8005" y="5354"/>
                    <a:pt x="7365" y="5771"/>
                  </a:cubicBezTo>
                  <a:cubicBezTo>
                    <a:pt x="7012" y="6004"/>
                    <a:pt x="6602" y="6187"/>
                    <a:pt x="6158" y="6317"/>
                  </a:cubicBezTo>
                  <a:lnTo>
                    <a:pt x="6158" y="5698"/>
                  </a:lnTo>
                  <a:lnTo>
                    <a:pt x="5667" y="5698"/>
                  </a:lnTo>
                  <a:lnTo>
                    <a:pt x="5667" y="6437"/>
                  </a:lnTo>
                  <a:cubicBezTo>
                    <a:pt x="5294" y="6508"/>
                    <a:pt x="4902" y="6547"/>
                    <a:pt x="4497" y="6547"/>
                  </a:cubicBezTo>
                  <a:cubicBezTo>
                    <a:pt x="4098" y="6542"/>
                    <a:pt x="3714" y="6505"/>
                    <a:pt x="3343" y="6435"/>
                  </a:cubicBezTo>
                  <a:lnTo>
                    <a:pt x="3343" y="5693"/>
                  </a:lnTo>
                  <a:lnTo>
                    <a:pt x="2855" y="5693"/>
                  </a:lnTo>
                  <a:lnTo>
                    <a:pt x="2855" y="6317"/>
                  </a:lnTo>
                  <a:cubicBezTo>
                    <a:pt x="2400" y="6187"/>
                    <a:pt x="1982" y="6004"/>
                    <a:pt x="1625" y="5769"/>
                  </a:cubicBezTo>
                  <a:cubicBezTo>
                    <a:pt x="985" y="5351"/>
                    <a:pt x="596" y="4818"/>
                    <a:pt x="507" y="4254"/>
                  </a:cubicBezTo>
                  <a:lnTo>
                    <a:pt x="2460" y="4254"/>
                  </a:lnTo>
                  <a:lnTo>
                    <a:pt x="2460" y="3763"/>
                  </a:lnTo>
                  <a:lnTo>
                    <a:pt x="507" y="3763"/>
                  </a:lnTo>
                  <a:cubicBezTo>
                    <a:pt x="596" y="3199"/>
                    <a:pt x="985" y="2666"/>
                    <a:pt x="1625" y="2249"/>
                  </a:cubicBezTo>
                  <a:cubicBezTo>
                    <a:pt x="1982" y="2013"/>
                    <a:pt x="2400" y="1828"/>
                    <a:pt x="2855" y="1700"/>
                  </a:cubicBezTo>
                  <a:lnTo>
                    <a:pt x="2855" y="2324"/>
                  </a:lnTo>
                  <a:lnTo>
                    <a:pt x="3343" y="2324"/>
                  </a:lnTo>
                  <a:lnTo>
                    <a:pt x="3343" y="1583"/>
                  </a:lnTo>
                  <a:cubicBezTo>
                    <a:pt x="3714" y="1512"/>
                    <a:pt x="4098" y="1476"/>
                    <a:pt x="4497" y="1476"/>
                  </a:cubicBezTo>
                  <a:close/>
                  <a:moveTo>
                    <a:pt x="2855" y="0"/>
                  </a:moveTo>
                  <a:lnTo>
                    <a:pt x="2855" y="1188"/>
                  </a:lnTo>
                  <a:cubicBezTo>
                    <a:pt x="2301" y="1332"/>
                    <a:pt x="1794" y="1551"/>
                    <a:pt x="1356" y="1833"/>
                  </a:cubicBezTo>
                  <a:cubicBezTo>
                    <a:pt x="481" y="2405"/>
                    <a:pt x="0" y="3176"/>
                    <a:pt x="0" y="4006"/>
                  </a:cubicBezTo>
                  <a:cubicBezTo>
                    <a:pt x="0" y="4834"/>
                    <a:pt x="483" y="5604"/>
                    <a:pt x="1356" y="6176"/>
                  </a:cubicBezTo>
                  <a:cubicBezTo>
                    <a:pt x="1789" y="6461"/>
                    <a:pt x="2298" y="6680"/>
                    <a:pt x="2855" y="6824"/>
                  </a:cubicBezTo>
                  <a:lnTo>
                    <a:pt x="2855" y="8012"/>
                  </a:lnTo>
                  <a:lnTo>
                    <a:pt x="3343" y="8012"/>
                  </a:lnTo>
                  <a:lnTo>
                    <a:pt x="3343" y="6928"/>
                  </a:lnTo>
                  <a:cubicBezTo>
                    <a:pt x="3716" y="6994"/>
                    <a:pt x="4100" y="7028"/>
                    <a:pt x="4497" y="7028"/>
                  </a:cubicBezTo>
                  <a:cubicBezTo>
                    <a:pt x="4897" y="7028"/>
                    <a:pt x="5289" y="6994"/>
                    <a:pt x="5667" y="6923"/>
                  </a:cubicBezTo>
                  <a:lnTo>
                    <a:pt x="5667" y="8010"/>
                  </a:lnTo>
                  <a:lnTo>
                    <a:pt x="6158" y="8010"/>
                  </a:lnTo>
                  <a:lnTo>
                    <a:pt x="6158" y="6816"/>
                  </a:lnTo>
                  <a:cubicBezTo>
                    <a:pt x="6704" y="6675"/>
                    <a:pt x="7205" y="6461"/>
                    <a:pt x="7636" y="6179"/>
                  </a:cubicBezTo>
                  <a:cubicBezTo>
                    <a:pt x="8511" y="5610"/>
                    <a:pt x="8992" y="4839"/>
                    <a:pt x="8992" y="4009"/>
                  </a:cubicBezTo>
                  <a:cubicBezTo>
                    <a:pt x="8992" y="3181"/>
                    <a:pt x="8509" y="2410"/>
                    <a:pt x="7636" y="1839"/>
                  </a:cubicBezTo>
                  <a:cubicBezTo>
                    <a:pt x="7205" y="1556"/>
                    <a:pt x="6704" y="1342"/>
                    <a:pt x="6158" y="1196"/>
                  </a:cubicBezTo>
                  <a:lnTo>
                    <a:pt x="6158" y="0"/>
                  </a:lnTo>
                  <a:lnTo>
                    <a:pt x="5667" y="0"/>
                  </a:lnTo>
                  <a:lnTo>
                    <a:pt x="5667" y="1086"/>
                  </a:lnTo>
                  <a:cubicBezTo>
                    <a:pt x="5289" y="1019"/>
                    <a:pt x="4897" y="982"/>
                    <a:pt x="4497" y="982"/>
                  </a:cubicBezTo>
                  <a:cubicBezTo>
                    <a:pt x="4100" y="982"/>
                    <a:pt x="3716" y="1019"/>
                    <a:pt x="3343" y="1084"/>
                  </a:cubicBezTo>
                  <a:lnTo>
                    <a:pt x="33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4"/>
            <p:cNvSpPr/>
            <p:nvPr/>
          </p:nvSpPr>
          <p:spPr>
            <a:xfrm>
              <a:off x="2702973" y="2041828"/>
              <a:ext cx="11825" cy="11801"/>
            </a:xfrm>
            <a:custGeom>
              <a:rect b="b" l="l" r="r" t="t"/>
              <a:pathLst>
                <a:path extrusionOk="0" h="491" w="492">
                  <a:moveTo>
                    <a:pt x="0" y="0"/>
                  </a:moveTo>
                  <a:lnTo>
                    <a:pt x="0" y="491"/>
                  </a:lnTo>
                  <a:lnTo>
                    <a:pt x="491" y="491"/>
                  </a:lnTo>
                  <a:lnTo>
                    <a:pt x="4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4"/>
            <p:cNvSpPr/>
            <p:nvPr/>
          </p:nvSpPr>
          <p:spPr>
            <a:xfrm>
              <a:off x="2702973" y="2087566"/>
              <a:ext cx="11825" cy="11825"/>
            </a:xfrm>
            <a:custGeom>
              <a:rect b="b" l="l" r="r" t="t"/>
              <a:pathLst>
                <a:path extrusionOk="0" h="492" w="492">
                  <a:moveTo>
                    <a:pt x="0" y="1"/>
                  </a:moveTo>
                  <a:lnTo>
                    <a:pt x="0" y="492"/>
                  </a:lnTo>
                  <a:lnTo>
                    <a:pt x="491" y="492"/>
                  </a:lnTo>
                  <a:lnTo>
                    <a:pt x="4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4"/>
            <p:cNvSpPr/>
            <p:nvPr/>
          </p:nvSpPr>
          <p:spPr>
            <a:xfrm>
              <a:off x="2635363" y="2041828"/>
              <a:ext cx="11753" cy="11801"/>
            </a:xfrm>
            <a:custGeom>
              <a:rect b="b" l="l" r="r" t="t"/>
              <a:pathLst>
                <a:path extrusionOk="0" h="491" w="489">
                  <a:moveTo>
                    <a:pt x="1" y="0"/>
                  </a:moveTo>
                  <a:lnTo>
                    <a:pt x="1" y="491"/>
                  </a:lnTo>
                  <a:lnTo>
                    <a:pt x="489" y="491"/>
                  </a:lnTo>
                  <a:lnTo>
                    <a:pt x="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4"/>
            <p:cNvSpPr/>
            <p:nvPr/>
          </p:nvSpPr>
          <p:spPr>
            <a:xfrm>
              <a:off x="2635363" y="2087566"/>
              <a:ext cx="11753" cy="11825"/>
            </a:xfrm>
            <a:custGeom>
              <a:rect b="b" l="l" r="r" t="t"/>
              <a:pathLst>
                <a:path extrusionOk="0" h="492" w="489">
                  <a:moveTo>
                    <a:pt x="1" y="1"/>
                  </a:moveTo>
                  <a:lnTo>
                    <a:pt x="1" y="492"/>
                  </a:lnTo>
                  <a:lnTo>
                    <a:pt x="489" y="492"/>
                  </a:lnTo>
                  <a:lnTo>
                    <a:pt x="4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4"/>
            <p:cNvSpPr/>
            <p:nvPr/>
          </p:nvSpPr>
          <p:spPr>
            <a:xfrm>
              <a:off x="2413305" y="1931147"/>
              <a:ext cx="400904" cy="401745"/>
            </a:xfrm>
            <a:custGeom>
              <a:rect b="b" l="l" r="r" t="t"/>
              <a:pathLst>
                <a:path extrusionOk="0" h="16715" w="16680">
                  <a:moveTo>
                    <a:pt x="10877" y="489"/>
                  </a:moveTo>
                  <a:cubicBezTo>
                    <a:pt x="13810" y="489"/>
                    <a:pt x="16191" y="2874"/>
                    <a:pt x="16191" y="5804"/>
                  </a:cubicBezTo>
                  <a:cubicBezTo>
                    <a:pt x="16191" y="8731"/>
                    <a:pt x="13807" y="11118"/>
                    <a:pt x="10877" y="11118"/>
                  </a:cubicBezTo>
                  <a:cubicBezTo>
                    <a:pt x="7947" y="11118"/>
                    <a:pt x="5563" y="8736"/>
                    <a:pt x="5563" y="5804"/>
                  </a:cubicBezTo>
                  <a:cubicBezTo>
                    <a:pt x="5563" y="2874"/>
                    <a:pt x="7947" y="489"/>
                    <a:pt x="10877" y="489"/>
                  </a:cubicBezTo>
                  <a:close/>
                  <a:moveTo>
                    <a:pt x="6189" y="9225"/>
                  </a:moveTo>
                  <a:cubicBezTo>
                    <a:pt x="6542" y="9705"/>
                    <a:pt x="6960" y="10126"/>
                    <a:pt x="7440" y="10478"/>
                  </a:cubicBezTo>
                  <a:lnTo>
                    <a:pt x="1946" y="16017"/>
                  </a:lnTo>
                  <a:lnTo>
                    <a:pt x="692" y="14764"/>
                  </a:lnTo>
                  <a:lnTo>
                    <a:pt x="6189" y="9225"/>
                  </a:lnTo>
                  <a:close/>
                  <a:moveTo>
                    <a:pt x="10877" y="1"/>
                  </a:moveTo>
                  <a:cubicBezTo>
                    <a:pt x="7678" y="1"/>
                    <a:pt x="5074" y="2605"/>
                    <a:pt x="5074" y="5804"/>
                  </a:cubicBezTo>
                  <a:cubicBezTo>
                    <a:pt x="5074" y="6903"/>
                    <a:pt x="5380" y="7932"/>
                    <a:pt x="5913" y="8810"/>
                  </a:cubicBezTo>
                  <a:lnTo>
                    <a:pt x="0" y="14769"/>
                  </a:lnTo>
                  <a:lnTo>
                    <a:pt x="1946" y="16715"/>
                  </a:lnTo>
                  <a:lnTo>
                    <a:pt x="7856" y="10758"/>
                  </a:lnTo>
                  <a:cubicBezTo>
                    <a:pt x="8736" y="11298"/>
                    <a:pt x="9770" y="11606"/>
                    <a:pt x="10874" y="11606"/>
                  </a:cubicBezTo>
                  <a:cubicBezTo>
                    <a:pt x="14074" y="11606"/>
                    <a:pt x="16680" y="9003"/>
                    <a:pt x="16680" y="5804"/>
                  </a:cubicBezTo>
                  <a:cubicBezTo>
                    <a:pt x="16680" y="2605"/>
                    <a:pt x="14076" y="1"/>
                    <a:pt x="108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4"/>
            <p:cNvSpPr/>
            <p:nvPr/>
          </p:nvSpPr>
          <p:spPr>
            <a:xfrm>
              <a:off x="2566767" y="1962537"/>
              <a:ext cx="216123" cy="216075"/>
            </a:xfrm>
            <a:custGeom>
              <a:rect b="b" l="l" r="r" t="t"/>
              <a:pathLst>
                <a:path extrusionOk="0" h="8990" w="8992">
                  <a:moveTo>
                    <a:pt x="4497" y="492"/>
                  </a:moveTo>
                  <a:cubicBezTo>
                    <a:pt x="6707" y="492"/>
                    <a:pt x="8501" y="2288"/>
                    <a:pt x="8501" y="4498"/>
                  </a:cubicBezTo>
                  <a:cubicBezTo>
                    <a:pt x="8501" y="6704"/>
                    <a:pt x="6704" y="8504"/>
                    <a:pt x="4497" y="8504"/>
                  </a:cubicBezTo>
                  <a:cubicBezTo>
                    <a:pt x="2285" y="8504"/>
                    <a:pt x="491" y="6707"/>
                    <a:pt x="491" y="4498"/>
                  </a:cubicBezTo>
                  <a:cubicBezTo>
                    <a:pt x="491" y="2288"/>
                    <a:pt x="2285" y="492"/>
                    <a:pt x="4497" y="492"/>
                  </a:cubicBezTo>
                  <a:close/>
                  <a:moveTo>
                    <a:pt x="4497" y="1"/>
                  </a:moveTo>
                  <a:cubicBezTo>
                    <a:pt x="2019" y="1"/>
                    <a:pt x="0" y="2017"/>
                    <a:pt x="0" y="4495"/>
                  </a:cubicBezTo>
                  <a:cubicBezTo>
                    <a:pt x="0" y="6973"/>
                    <a:pt x="2019" y="8989"/>
                    <a:pt x="4497" y="8989"/>
                  </a:cubicBezTo>
                  <a:cubicBezTo>
                    <a:pt x="6973" y="8989"/>
                    <a:pt x="8992" y="6973"/>
                    <a:pt x="8992" y="4495"/>
                  </a:cubicBezTo>
                  <a:cubicBezTo>
                    <a:pt x="8992" y="2017"/>
                    <a:pt x="6973" y="1"/>
                    <a:pt x="4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44"/>
          <p:cNvGrpSpPr/>
          <p:nvPr/>
        </p:nvGrpSpPr>
        <p:grpSpPr>
          <a:xfrm>
            <a:off x="4370997" y="1788450"/>
            <a:ext cx="402009" cy="401094"/>
            <a:chOff x="4647059" y="1870652"/>
            <a:chExt cx="402009" cy="401094"/>
          </a:xfrm>
        </p:grpSpPr>
        <p:sp>
          <p:nvSpPr>
            <p:cNvPr id="1499" name="Google Shape;1499;p44"/>
            <p:cNvSpPr/>
            <p:nvPr/>
          </p:nvSpPr>
          <p:spPr>
            <a:xfrm>
              <a:off x="4827513" y="1951361"/>
              <a:ext cx="147046" cy="147286"/>
            </a:xfrm>
            <a:custGeom>
              <a:rect b="b" l="l" r="r" t="t"/>
              <a:pathLst>
                <a:path extrusionOk="0" h="6128" w="6118">
                  <a:moveTo>
                    <a:pt x="3824" y="1"/>
                  </a:moveTo>
                  <a:lnTo>
                    <a:pt x="1" y="3824"/>
                  </a:lnTo>
                  <a:cubicBezTo>
                    <a:pt x="482" y="4051"/>
                    <a:pt x="931" y="4365"/>
                    <a:pt x="1325" y="4762"/>
                  </a:cubicBezTo>
                  <a:cubicBezTo>
                    <a:pt x="1735" y="5169"/>
                    <a:pt x="2054" y="5631"/>
                    <a:pt x="2283" y="6127"/>
                  </a:cubicBezTo>
                  <a:lnTo>
                    <a:pt x="6117" y="2294"/>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4"/>
            <p:cNvSpPr/>
            <p:nvPr/>
          </p:nvSpPr>
          <p:spPr>
            <a:xfrm>
              <a:off x="4930839" y="1928648"/>
              <a:ext cx="66433" cy="66433"/>
            </a:xfrm>
            <a:custGeom>
              <a:rect b="b" l="l" r="r" t="t"/>
              <a:pathLst>
                <a:path extrusionOk="0" h="2764" w="2764">
                  <a:moveTo>
                    <a:pt x="1419" y="0"/>
                  </a:moveTo>
                  <a:lnTo>
                    <a:pt x="1" y="1421"/>
                  </a:lnTo>
                  <a:lnTo>
                    <a:pt x="1343" y="2763"/>
                  </a:lnTo>
                  <a:lnTo>
                    <a:pt x="2764" y="1343"/>
                  </a:lnTo>
                  <a:lnTo>
                    <a:pt x="14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4"/>
            <p:cNvSpPr/>
            <p:nvPr/>
          </p:nvSpPr>
          <p:spPr>
            <a:xfrm>
              <a:off x="4758989" y="1878872"/>
              <a:ext cx="86069" cy="86069"/>
            </a:xfrm>
            <a:custGeom>
              <a:rect b="b" l="l" r="r" t="t"/>
              <a:pathLst>
                <a:path extrusionOk="0" h="3581" w="3581">
                  <a:moveTo>
                    <a:pt x="2774" y="1"/>
                  </a:moveTo>
                  <a:lnTo>
                    <a:pt x="0" y="2771"/>
                  </a:lnTo>
                  <a:lnTo>
                    <a:pt x="807" y="3581"/>
                  </a:lnTo>
                  <a:lnTo>
                    <a:pt x="3581" y="807"/>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4"/>
            <p:cNvSpPr/>
            <p:nvPr/>
          </p:nvSpPr>
          <p:spPr>
            <a:xfrm>
              <a:off x="4778385" y="1898268"/>
              <a:ext cx="107797" cy="107725"/>
            </a:xfrm>
            <a:custGeom>
              <a:rect b="b" l="l" r="r" t="t"/>
              <a:pathLst>
                <a:path extrusionOk="0" h="4482" w="4485">
                  <a:moveTo>
                    <a:pt x="2774" y="0"/>
                  </a:moveTo>
                  <a:lnTo>
                    <a:pt x="0" y="2771"/>
                  </a:lnTo>
                  <a:lnTo>
                    <a:pt x="1591" y="4362"/>
                  </a:lnTo>
                  <a:lnTo>
                    <a:pt x="3604" y="4482"/>
                  </a:lnTo>
                  <a:lnTo>
                    <a:pt x="4484" y="3604"/>
                  </a:lnTo>
                  <a:lnTo>
                    <a:pt x="4361" y="1591"/>
                  </a:lnTo>
                  <a:lnTo>
                    <a:pt x="27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4"/>
            <p:cNvSpPr/>
            <p:nvPr/>
          </p:nvSpPr>
          <p:spPr>
            <a:xfrm>
              <a:off x="4913317" y="2046467"/>
              <a:ext cx="107869" cy="107845"/>
            </a:xfrm>
            <a:custGeom>
              <a:rect b="b" l="l" r="r" t="t"/>
              <a:pathLst>
                <a:path extrusionOk="0" h="4487" w="4488">
                  <a:moveTo>
                    <a:pt x="881" y="0"/>
                  </a:moveTo>
                  <a:lnTo>
                    <a:pt x="1" y="878"/>
                  </a:lnTo>
                  <a:lnTo>
                    <a:pt x="124" y="2889"/>
                  </a:lnTo>
                  <a:lnTo>
                    <a:pt x="1717" y="4487"/>
                  </a:lnTo>
                  <a:lnTo>
                    <a:pt x="4488" y="1713"/>
                  </a:lnTo>
                  <a:lnTo>
                    <a:pt x="2894" y="118"/>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4"/>
            <p:cNvSpPr/>
            <p:nvPr/>
          </p:nvSpPr>
          <p:spPr>
            <a:xfrm>
              <a:off x="4954513" y="2087639"/>
              <a:ext cx="85877" cy="85877"/>
            </a:xfrm>
            <a:custGeom>
              <a:rect b="b" l="l" r="r" t="t"/>
              <a:pathLst>
                <a:path extrusionOk="0" h="3573" w="3573">
                  <a:moveTo>
                    <a:pt x="2771" y="0"/>
                  </a:moveTo>
                  <a:lnTo>
                    <a:pt x="0" y="2771"/>
                  </a:lnTo>
                  <a:lnTo>
                    <a:pt x="799" y="3573"/>
                  </a:lnTo>
                  <a:lnTo>
                    <a:pt x="3573" y="800"/>
                  </a:lnTo>
                  <a:lnTo>
                    <a:pt x="27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4"/>
            <p:cNvSpPr/>
            <p:nvPr/>
          </p:nvSpPr>
          <p:spPr>
            <a:xfrm>
              <a:off x="4930839" y="1951625"/>
              <a:ext cx="43527" cy="43455"/>
            </a:xfrm>
            <a:custGeom>
              <a:rect b="b" l="l" r="r" t="t"/>
              <a:pathLst>
                <a:path extrusionOk="0" h="1808" w="1811">
                  <a:moveTo>
                    <a:pt x="465" y="0"/>
                  </a:moveTo>
                  <a:lnTo>
                    <a:pt x="1" y="463"/>
                  </a:lnTo>
                  <a:lnTo>
                    <a:pt x="1345" y="1807"/>
                  </a:lnTo>
                  <a:lnTo>
                    <a:pt x="1810" y="1345"/>
                  </a:lnTo>
                  <a:lnTo>
                    <a:pt x="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4"/>
            <p:cNvSpPr/>
            <p:nvPr/>
          </p:nvSpPr>
          <p:spPr>
            <a:xfrm>
              <a:off x="4843904" y="1963787"/>
              <a:ext cx="42278" cy="42205"/>
            </a:xfrm>
            <a:custGeom>
              <a:rect b="b" l="l" r="r" t="t"/>
              <a:pathLst>
                <a:path extrusionOk="0" h="1756" w="1759">
                  <a:moveTo>
                    <a:pt x="1706" y="1"/>
                  </a:moveTo>
                  <a:lnTo>
                    <a:pt x="1" y="1704"/>
                  </a:lnTo>
                  <a:lnTo>
                    <a:pt x="878" y="1756"/>
                  </a:lnTo>
                  <a:lnTo>
                    <a:pt x="1758" y="878"/>
                  </a:lnTo>
                  <a:lnTo>
                    <a:pt x="1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4"/>
            <p:cNvSpPr/>
            <p:nvPr/>
          </p:nvSpPr>
          <p:spPr>
            <a:xfrm>
              <a:off x="4913317" y="2046467"/>
              <a:ext cx="42278" cy="42133"/>
            </a:xfrm>
            <a:custGeom>
              <a:rect b="b" l="l" r="r" t="t"/>
              <a:pathLst>
                <a:path extrusionOk="0" h="1753" w="1759">
                  <a:moveTo>
                    <a:pt x="881" y="0"/>
                  </a:moveTo>
                  <a:lnTo>
                    <a:pt x="1" y="878"/>
                  </a:lnTo>
                  <a:lnTo>
                    <a:pt x="53" y="1753"/>
                  </a:lnTo>
                  <a:lnTo>
                    <a:pt x="1758" y="52"/>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4"/>
            <p:cNvSpPr/>
            <p:nvPr/>
          </p:nvSpPr>
          <p:spPr>
            <a:xfrm>
              <a:off x="4743607" y="2137102"/>
              <a:ext cx="46772" cy="46772"/>
            </a:xfrm>
            <a:custGeom>
              <a:rect b="b" l="l" r="r" t="t"/>
              <a:pathLst>
                <a:path extrusionOk="0" h="1946" w="1946">
                  <a:moveTo>
                    <a:pt x="1021" y="0"/>
                  </a:moveTo>
                  <a:lnTo>
                    <a:pt x="0" y="1021"/>
                  </a:lnTo>
                  <a:lnTo>
                    <a:pt x="925" y="1946"/>
                  </a:lnTo>
                  <a:lnTo>
                    <a:pt x="1946" y="925"/>
                  </a:lnTo>
                  <a:lnTo>
                    <a:pt x="10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4"/>
            <p:cNvSpPr/>
            <p:nvPr/>
          </p:nvSpPr>
          <p:spPr>
            <a:xfrm>
              <a:off x="4757042" y="2137102"/>
              <a:ext cx="33337" cy="33288"/>
            </a:xfrm>
            <a:custGeom>
              <a:rect b="b" l="l" r="r" t="t"/>
              <a:pathLst>
                <a:path extrusionOk="0" h="1385" w="1387">
                  <a:moveTo>
                    <a:pt x="462" y="0"/>
                  </a:moveTo>
                  <a:lnTo>
                    <a:pt x="0" y="460"/>
                  </a:lnTo>
                  <a:lnTo>
                    <a:pt x="925" y="1384"/>
                  </a:lnTo>
                  <a:lnTo>
                    <a:pt x="1387" y="922"/>
                  </a:lnTo>
                  <a:lnTo>
                    <a:pt x="4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4"/>
            <p:cNvSpPr/>
            <p:nvPr/>
          </p:nvSpPr>
          <p:spPr>
            <a:xfrm>
              <a:off x="4696787" y="2031998"/>
              <a:ext cx="207470" cy="196270"/>
            </a:xfrm>
            <a:custGeom>
              <a:rect b="b" l="l" r="r" t="t"/>
              <a:pathLst>
                <a:path extrusionOk="0" h="8166" w="8632">
                  <a:moveTo>
                    <a:pt x="3382" y="1"/>
                  </a:moveTo>
                  <a:cubicBezTo>
                    <a:pt x="2158" y="1"/>
                    <a:pt x="934" y="468"/>
                    <a:pt x="0" y="1401"/>
                  </a:cubicBezTo>
                  <a:lnTo>
                    <a:pt x="6764" y="8165"/>
                  </a:lnTo>
                  <a:cubicBezTo>
                    <a:pt x="8631" y="6298"/>
                    <a:pt x="8631" y="3269"/>
                    <a:pt x="6764" y="1401"/>
                  </a:cubicBezTo>
                  <a:cubicBezTo>
                    <a:pt x="5830" y="468"/>
                    <a:pt x="4606" y="1"/>
                    <a:pt x="3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4"/>
            <p:cNvSpPr/>
            <p:nvPr/>
          </p:nvSpPr>
          <p:spPr>
            <a:xfrm>
              <a:off x="4827585" y="1995297"/>
              <a:ext cx="146974" cy="103351"/>
            </a:xfrm>
            <a:custGeom>
              <a:rect b="b" l="l" r="r" t="t"/>
              <a:pathLst>
                <a:path extrusionOk="0" h="4300" w="6115">
                  <a:moveTo>
                    <a:pt x="5652" y="1"/>
                  </a:moveTo>
                  <a:lnTo>
                    <a:pt x="3168" y="2484"/>
                  </a:lnTo>
                  <a:cubicBezTo>
                    <a:pt x="2978" y="2675"/>
                    <a:pt x="2731" y="2769"/>
                    <a:pt x="2485" y="2769"/>
                  </a:cubicBezTo>
                  <a:cubicBezTo>
                    <a:pt x="2234" y="2769"/>
                    <a:pt x="1983" y="2671"/>
                    <a:pt x="1792" y="2479"/>
                  </a:cubicBezTo>
                  <a:lnTo>
                    <a:pt x="1787" y="2471"/>
                  </a:lnTo>
                  <a:cubicBezTo>
                    <a:pt x="1398" y="2082"/>
                    <a:pt x="959" y="1761"/>
                    <a:pt x="486" y="1508"/>
                  </a:cubicBezTo>
                  <a:lnTo>
                    <a:pt x="1" y="1996"/>
                  </a:lnTo>
                  <a:cubicBezTo>
                    <a:pt x="481" y="2223"/>
                    <a:pt x="928" y="2537"/>
                    <a:pt x="1327" y="2934"/>
                  </a:cubicBezTo>
                  <a:cubicBezTo>
                    <a:pt x="1735" y="3341"/>
                    <a:pt x="2053" y="3803"/>
                    <a:pt x="2283" y="4299"/>
                  </a:cubicBezTo>
                  <a:lnTo>
                    <a:pt x="6114" y="466"/>
                  </a:lnTo>
                  <a:lnTo>
                    <a:pt x="56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4"/>
            <p:cNvSpPr/>
            <p:nvPr/>
          </p:nvSpPr>
          <p:spPr>
            <a:xfrm>
              <a:off x="4666960" y="2107660"/>
              <a:ext cx="16536" cy="16536"/>
            </a:xfrm>
            <a:custGeom>
              <a:rect b="b" l="l" r="r" t="t"/>
              <a:pathLst>
                <a:path extrusionOk="0" h="688" w="688">
                  <a:moveTo>
                    <a:pt x="340" y="0"/>
                  </a:moveTo>
                  <a:cubicBezTo>
                    <a:pt x="220" y="121"/>
                    <a:pt x="105" y="251"/>
                    <a:pt x="1" y="387"/>
                  </a:cubicBezTo>
                  <a:lnTo>
                    <a:pt x="390" y="687"/>
                  </a:lnTo>
                  <a:cubicBezTo>
                    <a:pt x="481" y="565"/>
                    <a:pt x="580" y="452"/>
                    <a:pt x="688" y="348"/>
                  </a:cubicBezTo>
                  <a:lnTo>
                    <a:pt x="3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4"/>
            <p:cNvSpPr/>
            <p:nvPr/>
          </p:nvSpPr>
          <p:spPr>
            <a:xfrm>
              <a:off x="4662754" y="2222090"/>
              <a:ext cx="16464" cy="16464"/>
            </a:xfrm>
            <a:custGeom>
              <a:rect b="b" l="l" r="r" t="t"/>
              <a:pathLst>
                <a:path extrusionOk="0" h="685" w="685">
                  <a:moveTo>
                    <a:pt x="408" y="0"/>
                  </a:moveTo>
                  <a:lnTo>
                    <a:pt x="1" y="269"/>
                  </a:lnTo>
                  <a:cubicBezTo>
                    <a:pt x="95" y="413"/>
                    <a:pt x="202" y="554"/>
                    <a:pt x="314" y="684"/>
                  </a:cubicBezTo>
                  <a:lnTo>
                    <a:pt x="685" y="366"/>
                  </a:lnTo>
                  <a:cubicBezTo>
                    <a:pt x="586" y="251"/>
                    <a:pt x="494" y="126"/>
                    <a:pt x="4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4"/>
            <p:cNvSpPr/>
            <p:nvPr/>
          </p:nvSpPr>
          <p:spPr>
            <a:xfrm>
              <a:off x="4680083" y="2239419"/>
              <a:ext cx="16536" cy="16464"/>
            </a:xfrm>
            <a:custGeom>
              <a:rect b="b" l="l" r="r" t="t"/>
              <a:pathLst>
                <a:path extrusionOk="0" h="685" w="688">
                  <a:moveTo>
                    <a:pt x="322" y="0"/>
                  </a:moveTo>
                  <a:lnTo>
                    <a:pt x="1" y="368"/>
                  </a:lnTo>
                  <a:cubicBezTo>
                    <a:pt x="131" y="483"/>
                    <a:pt x="272" y="588"/>
                    <a:pt x="416" y="684"/>
                  </a:cubicBezTo>
                  <a:lnTo>
                    <a:pt x="687" y="277"/>
                  </a:lnTo>
                  <a:cubicBezTo>
                    <a:pt x="559" y="193"/>
                    <a:pt x="437" y="102"/>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4"/>
            <p:cNvSpPr/>
            <p:nvPr/>
          </p:nvSpPr>
          <p:spPr>
            <a:xfrm>
              <a:off x="4651529" y="2201251"/>
              <a:ext cx="15262" cy="15262"/>
            </a:xfrm>
            <a:custGeom>
              <a:rect b="b" l="l" r="r" t="t"/>
              <a:pathLst>
                <a:path extrusionOk="0" h="635" w="635">
                  <a:moveTo>
                    <a:pt x="468" y="0"/>
                  </a:moveTo>
                  <a:lnTo>
                    <a:pt x="0" y="149"/>
                  </a:lnTo>
                  <a:cubicBezTo>
                    <a:pt x="53" y="314"/>
                    <a:pt x="118" y="478"/>
                    <a:pt x="191" y="635"/>
                  </a:cubicBezTo>
                  <a:lnTo>
                    <a:pt x="635" y="426"/>
                  </a:lnTo>
                  <a:cubicBezTo>
                    <a:pt x="570" y="288"/>
                    <a:pt x="512" y="144"/>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4"/>
            <p:cNvSpPr/>
            <p:nvPr/>
          </p:nvSpPr>
          <p:spPr>
            <a:xfrm>
              <a:off x="4653909" y="2128378"/>
              <a:ext cx="15719" cy="15719"/>
            </a:xfrm>
            <a:custGeom>
              <a:rect b="b" l="l" r="r" t="t"/>
              <a:pathLst>
                <a:path extrusionOk="0" h="654" w="654">
                  <a:moveTo>
                    <a:pt x="225" y="0"/>
                  </a:moveTo>
                  <a:cubicBezTo>
                    <a:pt x="139" y="152"/>
                    <a:pt x="66" y="311"/>
                    <a:pt x="1" y="470"/>
                  </a:cubicBezTo>
                  <a:lnTo>
                    <a:pt x="452" y="653"/>
                  </a:lnTo>
                  <a:cubicBezTo>
                    <a:pt x="512" y="512"/>
                    <a:pt x="580" y="374"/>
                    <a:pt x="653" y="243"/>
                  </a:cubicBezTo>
                  <a:lnTo>
                    <a:pt x="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4"/>
            <p:cNvSpPr/>
            <p:nvPr/>
          </p:nvSpPr>
          <p:spPr>
            <a:xfrm>
              <a:off x="4647515" y="2152845"/>
              <a:ext cx="13700" cy="13580"/>
            </a:xfrm>
            <a:custGeom>
              <a:rect b="b" l="l" r="r" t="t"/>
              <a:pathLst>
                <a:path extrusionOk="0" h="565" w="570">
                  <a:moveTo>
                    <a:pt x="92" y="1"/>
                  </a:moveTo>
                  <a:cubicBezTo>
                    <a:pt x="50" y="171"/>
                    <a:pt x="21" y="343"/>
                    <a:pt x="0" y="513"/>
                  </a:cubicBezTo>
                  <a:lnTo>
                    <a:pt x="486" y="565"/>
                  </a:lnTo>
                  <a:cubicBezTo>
                    <a:pt x="507" y="416"/>
                    <a:pt x="533" y="262"/>
                    <a:pt x="569" y="116"/>
                  </a:cubicBezTo>
                  <a:lnTo>
                    <a:pt x="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4"/>
            <p:cNvSpPr/>
            <p:nvPr/>
          </p:nvSpPr>
          <p:spPr>
            <a:xfrm>
              <a:off x="4647059" y="2178514"/>
              <a:ext cx="12907" cy="12907"/>
            </a:xfrm>
            <a:custGeom>
              <a:rect b="b" l="l" r="r" t="t"/>
              <a:pathLst>
                <a:path extrusionOk="0" h="537" w="537">
                  <a:moveTo>
                    <a:pt x="489" y="1"/>
                  </a:moveTo>
                  <a:lnTo>
                    <a:pt x="1" y="17"/>
                  </a:lnTo>
                  <a:cubicBezTo>
                    <a:pt x="6" y="189"/>
                    <a:pt x="24" y="366"/>
                    <a:pt x="53" y="536"/>
                  </a:cubicBezTo>
                  <a:lnTo>
                    <a:pt x="536" y="458"/>
                  </a:lnTo>
                  <a:cubicBezTo>
                    <a:pt x="510" y="306"/>
                    <a:pt x="494" y="155"/>
                    <a:pt x="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4"/>
            <p:cNvSpPr/>
            <p:nvPr/>
          </p:nvSpPr>
          <p:spPr>
            <a:xfrm>
              <a:off x="4702051" y="2251965"/>
              <a:ext cx="15334" cy="15214"/>
            </a:xfrm>
            <a:custGeom>
              <a:rect b="b" l="l" r="r" t="t"/>
              <a:pathLst>
                <a:path extrusionOk="0" h="633" w="638">
                  <a:moveTo>
                    <a:pt x="212" y="0"/>
                  </a:moveTo>
                  <a:lnTo>
                    <a:pt x="1" y="444"/>
                  </a:lnTo>
                  <a:cubicBezTo>
                    <a:pt x="157" y="520"/>
                    <a:pt x="322" y="580"/>
                    <a:pt x="486" y="632"/>
                  </a:cubicBezTo>
                  <a:lnTo>
                    <a:pt x="638" y="167"/>
                  </a:lnTo>
                  <a:cubicBezTo>
                    <a:pt x="494" y="120"/>
                    <a:pt x="350" y="66"/>
                    <a:pt x="2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4"/>
            <p:cNvSpPr/>
            <p:nvPr/>
          </p:nvSpPr>
          <p:spPr>
            <a:xfrm>
              <a:off x="4794561" y="2235381"/>
              <a:ext cx="16608" cy="16608"/>
            </a:xfrm>
            <a:custGeom>
              <a:rect b="b" l="l" r="r" t="t"/>
              <a:pathLst>
                <a:path extrusionOk="0" h="691" w="691">
                  <a:moveTo>
                    <a:pt x="343" y="1"/>
                  </a:moveTo>
                  <a:cubicBezTo>
                    <a:pt x="236" y="105"/>
                    <a:pt x="121" y="207"/>
                    <a:pt x="1" y="301"/>
                  </a:cubicBezTo>
                  <a:lnTo>
                    <a:pt x="299" y="690"/>
                  </a:lnTo>
                  <a:cubicBezTo>
                    <a:pt x="434" y="586"/>
                    <a:pt x="565" y="468"/>
                    <a:pt x="690" y="348"/>
                  </a:cubicBezTo>
                  <a:lnTo>
                    <a:pt x="3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4"/>
            <p:cNvSpPr/>
            <p:nvPr/>
          </p:nvSpPr>
          <p:spPr>
            <a:xfrm>
              <a:off x="4752139" y="2257661"/>
              <a:ext cx="13580" cy="13604"/>
            </a:xfrm>
            <a:custGeom>
              <a:rect b="b" l="l" r="r" t="t"/>
              <a:pathLst>
                <a:path extrusionOk="0" h="566" w="565">
                  <a:moveTo>
                    <a:pt x="450" y="1"/>
                  </a:moveTo>
                  <a:cubicBezTo>
                    <a:pt x="303" y="38"/>
                    <a:pt x="152" y="64"/>
                    <a:pt x="1" y="79"/>
                  </a:cubicBezTo>
                  <a:lnTo>
                    <a:pt x="53" y="565"/>
                  </a:lnTo>
                  <a:cubicBezTo>
                    <a:pt x="225" y="547"/>
                    <a:pt x="397" y="518"/>
                    <a:pt x="565" y="479"/>
                  </a:cubicBezTo>
                  <a:lnTo>
                    <a:pt x="4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4"/>
            <p:cNvSpPr/>
            <p:nvPr/>
          </p:nvSpPr>
          <p:spPr>
            <a:xfrm>
              <a:off x="4774540" y="2249201"/>
              <a:ext cx="15719" cy="15719"/>
            </a:xfrm>
            <a:custGeom>
              <a:rect b="b" l="l" r="r" t="t"/>
              <a:pathLst>
                <a:path extrusionOk="0" h="654" w="654">
                  <a:moveTo>
                    <a:pt x="416" y="0"/>
                  </a:moveTo>
                  <a:cubicBezTo>
                    <a:pt x="278" y="76"/>
                    <a:pt x="142" y="144"/>
                    <a:pt x="1" y="199"/>
                  </a:cubicBezTo>
                  <a:lnTo>
                    <a:pt x="184" y="653"/>
                  </a:lnTo>
                  <a:cubicBezTo>
                    <a:pt x="343" y="588"/>
                    <a:pt x="505" y="512"/>
                    <a:pt x="654" y="429"/>
                  </a:cubicBezTo>
                  <a:lnTo>
                    <a:pt x="4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4"/>
            <p:cNvSpPr/>
            <p:nvPr/>
          </p:nvSpPr>
          <p:spPr>
            <a:xfrm>
              <a:off x="4727167" y="2258863"/>
              <a:ext cx="12883" cy="12883"/>
            </a:xfrm>
            <a:custGeom>
              <a:rect b="b" l="l" r="r" t="t"/>
              <a:pathLst>
                <a:path extrusionOk="0" h="536" w="536">
                  <a:moveTo>
                    <a:pt x="79" y="1"/>
                  </a:moveTo>
                  <a:lnTo>
                    <a:pt x="0" y="484"/>
                  </a:lnTo>
                  <a:cubicBezTo>
                    <a:pt x="170" y="512"/>
                    <a:pt x="347" y="528"/>
                    <a:pt x="520" y="536"/>
                  </a:cubicBezTo>
                  <a:lnTo>
                    <a:pt x="536" y="45"/>
                  </a:lnTo>
                  <a:cubicBezTo>
                    <a:pt x="381" y="40"/>
                    <a:pt x="230" y="27"/>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4"/>
            <p:cNvSpPr/>
            <p:nvPr/>
          </p:nvSpPr>
          <p:spPr>
            <a:xfrm>
              <a:off x="4696474" y="2222282"/>
              <a:ext cx="16464" cy="16344"/>
            </a:xfrm>
            <a:custGeom>
              <a:rect b="b" l="l" r="r" t="t"/>
              <a:pathLst>
                <a:path extrusionOk="0" h="680" w="685">
                  <a:moveTo>
                    <a:pt x="319" y="0"/>
                  </a:moveTo>
                  <a:lnTo>
                    <a:pt x="0" y="376"/>
                  </a:lnTo>
                  <a:cubicBezTo>
                    <a:pt x="139" y="491"/>
                    <a:pt x="285" y="593"/>
                    <a:pt x="439" y="679"/>
                  </a:cubicBezTo>
                  <a:lnTo>
                    <a:pt x="684" y="256"/>
                  </a:lnTo>
                  <a:cubicBezTo>
                    <a:pt x="556" y="180"/>
                    <a:pt x="431" y="97"/>
                    <a:pt x="3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4"/>
            <p:cNvSpPr/>
            <p:nvPr/>
          </p:nvSpPr>
          <p:spPr>
            <a:xfrm>
              <a:off x="4670541" y="2145250"/>
              <a:ext cx="17353" cy="54944"/>
            </a:xfrm>
            <a:custGeom>
              <a:rect b="b" l="l" r="r" t="t"/>
              <a:pathLst>
                <a:path extrusionOk="0" h="2286" w="722">
                  <a:moveTo>
                    <a:pt x="277" y="1"/>
                  </a:moveTo>
                  <a:cubicBezTo>
                    <a:pt x="97" y="392"/>
                    <a:pt x="1" y="829"/>
                    <a:pt x="1" y="1267"/>
                  </a:cubicBezTo>
                  <a:cubicBezTo>
                    <a:pt x="1" y="1617"/>
                    <a:pt x="58" y="1959"/>
                    <a:pt x="176" y="2286"/>
                  </a:cubicBezTo>
                  <a:lnTo>
                    <a:pt x="635" y="2121"/>
                  </a:lnTo>
                  <a:cubicBezTo>
                    <a:pt x="539" y="1847"/>
                    <a:pt x="489" y="1560"/>
                    <a:pt x="489" y="1267"/>
                  </a:cubicBezTo>
                  <a:cubicBezTo>
                    <a:pt x="489" y="902"/>
                    <a:pt x="570" y="536"/>
                    <a:pt x="721" y="207"/>
                  </a:cubicBezTo>
                  <a:lnTo>
                    <a:pt x="2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4"/>
            <p:cNvSpPr/>
            <p:nvPr/>
          </p:nvSpPr>
          <p:spPr>
            <a:xfrm>
              <a:off x="4683544" y="2124292"/>
              <a:ext cx="16584" cy="16584"/>
            </a:xfrm>
            <a:custGeom>
              <a:rect b="b" l="l" r="r" t="t"/>
              <a:pathLst>
                <a:path extrusionOk="0" h="690" w="690">
                  <a:moveTo>
                    <a:pt x="342" y="1"/>
                  </a:moveTo>
                  <a:cubicBezTo>
                    <a:pt x="217" y="128"/>
                    <a:pt x="102" y="264"/>
                    <a:pt x="0" y="408"/>
                  </a:cubicBezTo>
                  <a:lnTo>
                    <a:pt x="402" y="690"/>
                  </a:lnTo>
                  <a:cubicBezTo>
                    <a:pt x="486" y="567"/>
                    <a:pt x="583" y="455"/>
                    <a:pt x="690" y="345"/>
                  </a:cubicBezTo>
                  <a:lnTo>
                    <a:pt x="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4"/>
            <p:cNvSpPr/>
            <p:nvPr/>
          </p:nvSpPr>
          <p:spPr>
            <a:xfrm>
              <a:off x="4680155" y="2205890"/>
              <a:ext cx="16344" cy="16416"/>
            </a:xfrm>
            <a:custGeom>
              <a:rect b="b" l="l" r="r" t="t"/>
              <a:pathLst>
                <a:path extrusionOk="0" h="683" w="680">
                  <a:moveTo>
                    <a:pt x="426" y="0"/>
                  </a:moveTo>
                  <a:lnTo>
                    <a:pt x="0" y="246"/>
                  </a:lnTo>
                  <a:cubicBezTo>
                    <a:pt x="89" y="400"/>
                    <a:pt x="191" y="546"/>
                    <a:pt x="306" y="682"/>
                  </a:cubicBezTo>
                  <a:lnTo>
                    <a:pt x="679" y="366"/>
                  </a:lnTo>
                  <a:cubicBezTo>
                    <a:pt x="585" y="251"/>
                    <a:pt x="496" y="128"/>
                    <a:pt x="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4"/>
            <p:cNvSpPr/>
            <p:nvPr/>
          </p:nvSpPr>
          <p:spPr>
            <a:xfrm>
              <a:off x="4777929" y="2218701"/>
              <a:ext cx="16608" cy="16584"/>
            </a:xfrm>
            <a:custGeom>
              <a:rect b="b" l="l" r="r" t="t"/>
              <a:pathLst>
                <a:path extrusionOk="0" h="690" w="691">
                  <a:moveTo>
                    <a:pt x="343" y="0"/>
                  </a:moveTo>
                  <a:cubicBezTo>
                    <a:pt x="239" y="105"/>
                    <a:pt x="121" y="201"/>
                    <a:pt x="1" y="288"/>
                  </a:cubicBezTo>
                  <a:lnTo>
                    <a:pt x="280" y="690"/>
                  </a:lnTo>
                  <a:cubicBezTo>
                    <a:pt x="424" y="588"/>
                    <a:pt x="562" y="473"/>
                    <a:pt x="690" y="345"/>
                  </a:cubicBezTo>
                  <a:lnTo>
                    <a:pt x="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4"/>
            <p:cNvSpPr/>
            <p:nvPr/>
          </p:nvSpPr>
          <p:spPr>
            <a:xfrm>
              <a:off x="4718611" y="2230935"/>
              <a:ext cx="54968" cy="17353"/>
            </a:xfrm>
            <a:custGeom>
              <a:rect b="b" l="l" r="r" t="t"/>
              <a:pathLst>
                <a:path extrusionOk="0" h="722" w="2287">
                  <a:moveTo>
                    <a:pt x="2080" y="0"/>
                  </a:moveTo>
                  <a:cubicBezTo>
                    <a:pt x="1753" y="149"/>
                    <a:pt x="1385" y="233"/>
                    <a:pt x="1019" y="233"/>
                  </a:cubicBezTo>
                  <a:cubicBezTo>
                    <a:pt x="724" y="233"/>
                    <a:pt x="437" y="183"/>
                    <a:pt x="163" y="84"/>
                  </a:cubicBezTo>
                  <a:lnTo>
                    <a:pt x="1" y="544"/>
                  </a:lnTo>
                  <a:cubicBezTo>
                    <a:pt x="327" y="661"/>
                    <a:pt x="670" y="721"/>
                    <a:pt x="1019" y="721"/>
                  </a:cubicBezTo>
                  <a:cubicBezTo>
                    <a:pt x="1453" y="721"/>
                    <a:pt x="1892" y="627"/>
                    <a:pt x="2286" y="444"/>
                  </a:cubicBezTo>
                  <a:lnTo>
                    <a:pt x="2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4"/>
            <p:cNvSpPr/>
            <p:nvPr/>
          </p:nvSpPr>
          <p:spPr>
            <a:xfrm>
              <a:off x="4694071" y="2175702"/>
              <a:ext cx="49055" cy="49031"/>
            </a:xfrm>
            <a:custGeom>
              <a:rect b="b" l="l" r="r" t="t"/>
              <a:pathLst>
                <a:path extrusionOk="0" h="2040" w="2041">
                  <a:moveTo>
                    <a:pt x="1" y="0"/>
                  </a:moveTo>
                  <a:cubicBezTo>
                    <a:pt x="1" y="1126"/>
                    <a:pt x="918" y="2040"/>
                    <a:pt x="2040" y="2040"/>
                  </a:cubicBezTo>
                  <a:lnTo>
                    <a:pt x="2040" y="1552"/>
                  </a:lnTo>
                  <a:cubicBezTo>
                    <a:pt x="1184" y="1552"/>
                    <a:pt x="489" y="854"/>
                    <a:pt x="4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4"/>
            <p:cNvSpPr/>
            <p:nvPr/>
          </p:nvSpPr>
          <p:spPr>
            <a:xfrm>
              <a:off x="4688735" y="1870652"/>
              <a:ext cx="360333" cy="366029"/>
            </a:xfrm>
            <a:custGeom>
              <a:rect b="b" l="l" r="r" t="t"/>
              <a:pathLst>
                <a:path extrusionOk="0" h="15229" w="14992">
                  <a:moveTo>
                    <a:pt x="5697" y="690"/>
                  </a:moveTo>
                  <a:lnTo>
                    <a:pt x="6156" y="1149"/>
                  </a:lnTo>
                  <a:lnTo>
                    <a:pt x="3730" y="3576"/>
                  </a:lnTo>
                  <a:lnTo>
                    <a:pt x="3271" y="3113"/>
                  </a:lnTo>
                  <a:lnTo>
                    <a:pt x="5697" y="690"/>
                  </a:lnTo>
                  <a:close/>
                  <a:moveTo>
                    <a:pt x="6506" y="1499"/>
                  </a:moveTo>
                  <a:lnTo>
                    <a:pt x="7854" y="2847"/>
                  </a:lnTo>
                  <a:lnTo>
                    <a:pt x="7929" y="4085"/>
                  </a:lnTo>
                  <a:lnTo>
                    <a:pt x="5924" y="2079"/>
                  </a:lnTo>
                  <a:lnTo>
                    <a:pt x="6506" y="1499"/>
                  </a:lnTo>
                  <a:close/>
                  <a:moveTo>
                    <a:pt x="11497" y="2758"/>
                  </a:moveTo>
                  <a:lnTo>
                    <a:pt x="12497" y="3756"/>
                  </a:lnTo>
                  <a:lnTo>
                    <a:pt x="11421" y="4832"/>
                  </a:lnTo>
                  <a:lnTo>
                    <a:pt x="10423" y="3832"/>
                  </a:lnTo>
                  <a:lnTo>
                    <a:pt x="11497" y="2758"/>
                  </a:lnTo>
                  <a:close/>
                  <a:moveTo>
                    <a:pt x="5577" y="2421"/>
                  </a:moveTo>
                  <a:lnTo>
                    <a:pt x="7880" y="4727"/>
                  </a:lnTo>
                  <a:lnTo>
                    <a:pt x="7303" y="5304"/>
                  </a:lnTo>
                  <a:lnTo>
                    <a:pt x="4997" y="3001"/>
                  </a:lnTo>
                  <a:lnTo>
                    <a:pt x="5577" y="2421"/>
                  </a:lnTo>
                  <a:close/>
                  <a:moveTo>
                    <a:pt x="4652" y="3346"/>
                  </a:moveTo>
                  <a:lnTo>
                    <a:pt x="6650" y="5344"/>
                  </a:lnTo>
                  <a:lnTo>
                    <a:pt x="5428" y="5273"/>
                  </a:lnTo>
                  <a:lnTo>
                    <a:pt x="4077" y="3920"/>
                  </a:lnTo>
                  <a:lnTo>
                    <a:pt x="4652" y="3346"/>
                  </a:lnTo>
                  <a:close/>
                  <a:moveTo>
                    <a:pt x="9601" y="3701"/>
                  </a:moveTo>
                  <a:lnTo>
                    <a:pt x="11546" y="5647"/>
                  </a:lnTo>
                  <a:lnTo>
                    <a:pt x="8125" y="9073"/>
                  </a:lnTo>
                  <a:cubicBezTo>
                    <a:pt x="7901" y="8663"/>
                    <a:pt x="7613" y="8282"/>
                    <a:pt x="7274" y="7942"/>
                  </a:cubicBezTo>
                  <a:cubicBezTo>
                    <a:pt x="6940" y="7610"/>
                    <a:pt x="6574" y="7336"/>
                    <a:pt x="6185" y="7117"/>
                  </a:cubicBezTo>
                  <a:lnTo>
                    <a:pt x="9601" y="3701"/>
                  </a:lnTo>
                  <a:close/>
                  <a:moveTo>
                    <a:pt x="10907" y="7603"/>
                  </a:moveTo>
                  <a:lnTo>
                    <a:pt x="12131" y="7676"/>
                  </a:lnTo>
                  <a:lnTo>
                    <a:pt x="13484" y="9028"/>
                  </a:lnTo>
                  <a:lnTo>
                    <a:pt x="12910" y="9608"/>
                  </a:lnTo>
                  <a:lnTo>
                    <a:pt x="10907" y="7603"/>
                  </a:lnTo>
                  <a:close/>
                  <a:moveTo>
                    <a:pt x="10251" y="7639"/>
                  </a:moveTo>
                  <a:lnTo>
                    <a:pt x="12562" y="9950"/>
                  </a:lnTo>
                  <a:lnTo>
                    <a:pt x="11983" y="10527"/>
                  </a:lnTo>
                  <a:lnTo>
                    <a:pt x="9671" y="8216"/>
                  </a:lnTo>
                  <a:lnTo>
                    <a:pt x="10251" y="7639"/>
                  </a:lnTo>
                  <a:close/>
                  <a:moveTo>
                    <a:pt x="9632" y="8864"/>
                  </a:moveTo>
                  <a:lnTo>
                    <a:pt x="11640" y="10870"/>
                  </a:lnTo>
                  <a:lnTo>
                    <a:pt x="11061" y="11452"/>
                  </a:lnTo>
                  <a:lnTo>
                    <a:pt x="9705" y="10097"/>
                  </a:lnTo>
                  <a:lnTo>
                    <a:pt x="9632" y="8864"/>
                  </a:lnTo>
                  <a:close/>
                  <a:moveTo>
                    <a:pt x="13832" y="9376"/>
                  </a:moveTo>
                  <a:lnTo>
                    <a:pt x="14289" y="9833"/>
                  </a:lnTo>
                  <a:lnTo>
                    <a:pt x="11862" y="12259"/>
                  </a:lnTo>
                  <a:lnTo>
                    <a:pt x="11405" y="11802"/>
                  </a:lnTo>
                  <a:lnTo>
                    <a:pt x="13832" y="9376"/>
                  </a:lnTo>
                  <a:close/>
                  <a:moveTo>
                    <a:pt x="3304" y="11436"/>
                  </a:moveTo>
                  <a:lnTo>
                    <a:pt x="3882" y="12013"/>
                  </a:lnTo>
                  <a:lnTo>
                    <a:pt x="3208" y="12685"/>
                  </a:lnTo>
                  <a:lnTo>
                    <a:pt x="2631" y="12107"/>
                  </a:lnTo>
                  <a:lnTo>
                    <a:pt x="3304" y="11436"/>
                  </a:lnTo>
                  <a:close/>
                  <a:moveTo>
                    <a:pt x="3721" y="6959"/>
                  </a:moveTo>
                  <a:cubicBezTo>
                    <a:pt x="4883" y="6959"/>
                    <a:pt x="6045" y="7402"/>
                    <a:pt x="6929" y="8289"/>
                  </a:cubicBezTo>
                  <a:cubicBezTo>
                    <a:pt x="7788" y="9146"/>
                    <a:pt x="8259" y="10287"/>
                    <a:pt x="8259" y="11496"/>
                  </a:cubicBezTo>
                  <a:cubicBezTo>
                    <a:pt x="8259" y="12630"/>
                    <a:pt x="7849" y="13698"/>
                    <a:pt x="7096" y="14531"/>
                  </a:cubicBezTo>
                  <a:lnTo>
                    <a:pt x="688" y="8120"/>
                  </a:lnTo>
                  <a:cubicBezTo>
                    <a:pt x="1548" y="7346"/>
                    <a:pt x="2635" y="6959"/>
                    <a:pt x="3721" y="6959"/>
                  </a:cubicBezTo>
                  <a:close/>
                  <a:moveTo>
                    <a:pt x="5707" y="0"/>
                  </a:moveTo>
                  <a:lnTo>
                    <a:pt x="2589" y="3119"/>
                  </a:lnTo>
                  <a:lnTo>
                    <a:pt x="5224" y="5751"/>
                  </a:lnTo>
                  <a:lnTo>
                    <a:pt x="6780" y="5842"/>
                  </a:lnTo>
                  <a:lnTo>
                    <a:pt x="5736" y="6887"/>
                  </a:lnTo>
                  <a:cubicBezTo>
                    <a:pt x="5098" y="6611"/>
                    <a:pt x="4415" y="6473"/>
                    <a:pt x="3731" y="6473"/>
                  </a:cubicBezTo>
                  <a:cubicBezTo>
                    <a:pt x="2443" y="6473"/>
                    <a:pt x="1154" y="6963"/>
                    <a:pt x="173" y="7942"/>
                  </a:cubicBezTo>
                  <a:lnTo>
                    <a:pt x="1" y="8114"/>
                  </a:lnTo>
                  <a:lnTo>
                    <a:pt x="2970" y="11086"/>
                  </a:lnTo>
                  <a:lnTo>
                    <a:pt x="1949" y="12107"/>
                  </a:lnTo>
                  <a:lnTo>
                    <a:pt x="3218" y="13377"/>
                  </a:lnTo>
                  <a:lnTo>
                    <a:pt x="4239" y="12355"/>
                  </a:lnTo>
                  <a:lnTo>
                    <a:pt x="7112" y="15228"/>
                  </a:lnTo>
                  <a:lnTo>
                    <a:pt x="7287" y="15056"/>
                  </a:lnTo>
                  <a:cubicBezTo>
                    <a:pt x="8235" y="14105"/>
                    <a:pt x="8757" y="12841"/>
                    <a:pt x="8757" y="11502"/>
                  </a:cubicBezTo>
                  <a:cubicBezTo>
                    <a:pt x="8757" y="10815"/>
                    <a:pt x="8622" y="10151"/>
                    <a:pt x="8363" y="9538"/>
                  </a:cubicBezTo>
                  <a:lnTo>
                    <a:pt x="9146" y="8754"/>
                  </a:lnTo>
                  <a:lnTo>
                    <a:pt x="9238" y="10313"/>
                  </a:lnTo>
                  <a:lnTo>
                    <a:pt x="11873" y="12946"/>
                  </a:lnTo>
                  <a:lnTo>
                    <a:pt x="14991" y="9830"/>
                  </a:lnTo>
                  <a:lnTo>
                    <a:pt x="12346" y="7195"/>
                  </a:lnTo>
                  <a:lnTo>
                    <a:pt x="10789" y="7104"/>
                  </a:lnTo>
                  <a:lnTo>
                    <a:pt x="12241" y="5652"/>
                  </a:lnTo>
                  <a:lnTo>
                    <a:pt x="11768" y="5176"/>
                  </a:lnTo>
                  <a:lnTo>
                    <a:pt x="13189" y="3758"/>
                  </a:lnTo>
                  <a:lnTo>
                    <a:pt x="12531" y="3100"/>
                  </a:lnTo>
                  <a:lnTo>
                    <a:pt x="13325" y="2309"/>
                  </a:lnTo>
                  <a:lnTo>
                    <a:pt x="12980" y="1962"/>
                  </a:lnTo>
                  <a:lnTo>
                    <a:pt x="12186" y="2756"/>
                  </a:lnTo>
                  <a:lnTo>
                    <a:pt x="11499" y="2069"/>
                  </a:lnTo>
                  <a:lnTo>
                    <a:pt x="10081" y="3489"/>
                  </a:lnTo>
                  <a:lnTo>
                    <a:pt x="9606" y="3017"/>
                  </a:lnTo>
                  <a:lnTo>
                    <a:pt x="8431" y="4192"/>
                  </a:lnTo>
                  <a:lnTo>
                    <a:pt x="8339" y="2635"/>
                  </a:lnTo>
                  <a:lnTo>
                    <a:pt x="57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4"/>
            <p:cNvSpPr/>
            <p:nvPr/>
          </p:nvSpPr>
          <p:spPr>
            <a:xfrm>
              <a:off x="5008976" y="1900647"/>
              <a:ext cx="17041" cy="17041"/>
            </a:xfrm>
            <a:custGeom>
              <a:rect b="b" l="l" r="r" t="t"/>
              <a:pathLst>
                <a:path extrusionOk="0" h="709" w="709">
                  <a:moveTo>
                    <a:pt x="361" y="1"/>
                  </a:moveTo>
                  <a:lnTo>
                    <a:pt x="1" y="364"/>
                  </a:lnTo>
                  <a:lnTo>
                    <a:pt x="346" y="708"/>
                  </a:lnTo>
                  <a:lnTo>
                    <a:pt x="709" y="348"/>
                  </a:lnTo>
                  <a:lnTo>
                    <a:pt x="3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4"/>
            <p:cNvSpPr/>
            <p:nvPr/>
          </p:nvSpPr>
          <p:spPr>
            <a:xfrm>
              <a:off x="4910938" y="1980491"/>
              <a:ext cx="38696" cy="56338"/>
            </a:xfrm>
            <a:custGeom>
              <a:rect b="b" l="l" r="r" t="t"/>
              <a:pathLst>
                <a:path extrusionOk="0" h="2344" w="1610">
                  <a:moveTo>
                    <a:pt x="528" y="1"/>
                  </a:moveTo>
                  <a:lnTo>
                    <a:pt x="181" y="345"/>
                  </a:lnTo>
                  <a:lnTo>
                    <a:pt x="917" y="1082"/>
                  </a:lnTo>
                  <a:lnTo>
                    <a:pt x="690" y="1306"/>
                  </a:lnTo>
                  <a:lnTo>
                    <a:pt x="1037" y="1651"/>
                  </a:lnTo>
                  <a:lnTo>
                    <a:pt x="1609" y="1082"/>
                  </a:lnTo>
                  <a:lnTo>
                    <a:pt x="528" y="1"/>
                  </a:lnTo>
                  <a:close/>
                  <a:moveTo>
                    <a:pt x="345" y="1651"/>
                  </a:moveTo>
                  <a:lnTo>
                    <a:pt x="1" y="1998"/>
                  </a:lnTo>
                  <a:lnTo>
                    <a:pt x="345" y="2343"/>
                  </a:lnTo>
                  <a:lnTo>
                    <a:pt x="693" y="1998"/>
                  </a:lnTo>
                  <a:lnTo>
                    <a:pt x="345" y="165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4"/>
            <p:cNvSpPr/>
            <p:nvPr/>
          </p:nvSpPr>
          <p:spPr>
            <a:xfrm>
              <a:off x="4861354" y="2034546"/>
              <a:ext cx="29972" cy="30140"/>
            </a:xfrm>
            <a:custGeom>
              <a:rect b="b" l="l" r="r" t="t"/>
              <a:pathLst>
                <a:path extrusionOk="0" h="1254" w="1247">
                  <a:moveTo>
                    <a:pt x="306" y="0"/>
                  </a:moveTo>
                  <a:lnTo>
                    <a:pt x="1" y="381"/>
                  </a:lnTo>
                  <a:cubicBezTo>
                    <a:pt x="152" y="504"/>
                    <a:pt x="301" y="637"/>
                    <a:pt x="439" y="778"/>
                  </a:cubicBezTo>
                  <a:cubicBezTo>
                    <a:pt x="591" y="927"/>
                    <a:pt x="734" y="1086"/>
                    <a:pt x="865" y="1254"/>
                  </a:cubicBezTo>
                  <a:lnTo>
                    <a:pt x="1246" y="951"/>
                  </a:lnTo>
                  <a:cubicBezTo>
                    <a:pt x="1105" y="768"/>
                    <a:pt x="949" y="595"/>
                    <a:pt x="787" y="431"/>
                  </a:cubicBezTo>
                  <a:cubicBezTo>
                    <a:pt x="633" y="282"/>
                    <a:pt x="473" y="133"/>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4"/>
            <p:cNvSpPr/>
            <p:nvPr/>
          </p:nvSpPr>
          <p:spPr>
            <a:xfrm>
              <a:off x="4728152" y="2063796"/>
              <a:ext cx="133298" cy="133274"/>
            </a:xfrm>
            <a:custGeom>
              <a:rect b="b" l="l" r="r" t="t"/>
              <a:pathLst>
                <a:path extrusionOk="0" h="5545" w="5546">
                  <a:moveTo>
                    <a:pt x="348" y="0"/>
                  </a:moveTo>
                  <a:lnTo>
                    <a:pt x="1" y="347"/>
                  </a:lnTo>
                  <a:lnTo>
                    <a:pt x="348" y="692"/>
                  </a:lnTo>
                  <a:lnTo>
                    <a:pt x="693" y="347"/>
                  </a:lnTo>
                  <a:lnTo>
                    <a:pt x="348" y="0"/>
                  </a:lnTo>
                  <a:close/>
                  <a:moveTo>
                    <a:pt x="1040" y="692"/>
                  </a:moveTo>
                  <a:lnTo>
                    <a:pt x="693" y="1039"/>
                  </a:lnTo>
                  <a:lnTo>
                    <a:pt x="1040" y="1384"/>
                  </a:lnTo>
                  <a:lnTo>
                    <a:pt x="1385" y="1039"/>
                  </a:lnTo>
                  <a:lnTo>
                    <a:pt x="1040" y="692"/>
                  </a:lnTo>
                  <a:close/>
                  <a:moveTo>
                    <a:pt x="1735" y="1389"/>
                  </a:moveTo>
                  <a:lnTo>
                    <a:pt x="1390" y="1734"/>
                  </a:lnTo>
                  <a:lnTo>
                    <a:pt x="1735" y="2081"/>
                  </a:lnTo>
                  <a:lnTo>
                    <a:pt x="2082" y="1734"/>
                  </a:lnTo>
                  <a:lnTo>
                    <a:pt x="1735" y="1389"/>
                  </a:lnTo>
                  <a:close/>
                  <a:moveTo>
                    <a:pt x="2427" y="2081"/>
                  </a:moveTo>
                  <a:lnTo>
                    <a:pt x="2082" y="2426"/>
                  </a:lnTo>
                  <a:lnTo>
                    <a:pt x="2427" y="2773"/>
                  </a:lnTo>
                  <a:lnTo>
                    <a:pt x="2774" y="2426"/>
                  </a:lnTo>
                  <a:lnTo>
                    <a:pt x="2427" y="2081"/>
                  </a:lnTo>
                  <a:close/>
                  <a:moveTo>
                    <a:pt x="3119" y="2773"/>
                  </a:moveTo>
                  <a:lnTo>
                    <a:pt x="2774" y="3118"/>
                  </a:lnTo>
                  <a:lnTo>
                    <a:pt x="3119" y="3466"/>
                  </a:lnTo>
                  <a:lnTo>
                    <a:pt x="3466" y="3118"/>
                  </a:lnTo>
                  <a:lnTo>
                    <a:pt x="3119" y="2773"/>
                  </a:lnTo>
                  <a:close/>
                  <a:moveTo>
                    <a:pt x="3811" y="3466"/>
                  </a:moveTo>
                  <a:lnTo>
                    <a:pt x="3464" y="3810"/>
                  </a:lnTo>
                  <a:lnTo>
                    <a:pt x="3811" y="4158"/>
                  </a:lnTo>
                  <a:lnTo>
                    <a:pt x="4158" y="3810"/>
                  </a:lnTo>
                  <a:lnTo>
                    <a:pt x="3811" y="3466"/>
                  </a:lnTo>
                  <a:close/>
                  <a:moveTo>
                    <a:pt x="4506" y="4160"/>
                  </a:moveTo>
                  <a:lnTo>
                    <a:pt x="4161" y="4505"/>
                  </a:lnTo>
                  <a:lnTo>
                    <a:pt x="4506" y="4852"/>
                  </a:lnTo>
                  <a:lnTo>
                    <a:pt x="4853" y="4505"/>
                  </a:lnTo>
                  <a:lnTo>
                    <a:pt x="4506" y="4160"/>
                  </a:lnTo>
                  <a:close/>
                  <a:moveTo>
                    <a:pt x="5198" y="4852"/>
                  </a:moveTo>
                  <a:lnTo>
                    <a:pt x="4853" y="5197"/>
                  </a:lnTo>
                  <a:lnTo>
                    <a:pt x="5198" y="5544"/>
                  </a:lnTo>
                  <a:lnTo>
                    <a:pt x="5545" y="5197"/>
                  </a:lnTo>
                  <a:lnTo>
                    <a:pt x="5198" y="485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4"/>
            <p:cNvSpPr/>
            <p:nvPr/>
          </p:nvSpPr>
          <p:spPr>
            <a:xfrm>
              <a:off x="4778073" y="2049663"/>
              <a:ext cx="68740" cy="36942"/>
            </a:xfrm>
            <a:custGeom>
              <a:rect b="b" l="l" r="r" t="t"/>
              <a:pathLst>
                <a:path extrusionOk="0" h="1537" w="2860">
                  <a:moveTo>
                    <a:pt x="0" y="0"/>
                  </a:moveTo>
                  <a:lnTo>
                    <a:pt x="0" y="491"/>
                  </a:lnTo>
                  <a:cubicBezTo>
                    <a:pt x="619" y="491"/>
                    <a:pt x="1225" y="651"/>
                    <a:pt x="1755" y="951"/>
                  </a:cubicBezTo>
                  <a:lnTo>
                    <a:pt x="1995" y="523"/>
                  </a:lnTo>
                  <a:cubicBezTo>
                    <a:pt x="1392" y="183"/>
                    <a:pt x="703" y="0"/>
                    <a:pt x="0" y="0"/>
                  </a:cubicBezTo>
                  <a:close/>
                  <a:moveTo>
                    <a:pt x="2429" y="815"/>
                  </a:moveTo>
                  <a:lnTo>
                    <a:pt x="2136" y="1207"/>
                  </a:lnTo>
                  <a:cubicBezTo>
                    <a:pt x="2270" y="1304"/>
                    <a:pt x="2400" y="1418"/>
                    <a:pt x="2518" y="1536"/>
                  </a:cubicBezTo>
                  <a:lnTo>
                    <a:pt x="2860" y="1189"/>
                  </a:lnTo>
                  <a:cubicBezTo>
                    <a:pt x="2727" y="1055"/>
                    <a:pt x="2580" y="928"/>
                    <a:pt x="2429" y="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44"/>
          <p:cNvGrpSpPr/>
          <p:nvPr/>
        </p:nvGrpSpPr>
        <p:grpSpPr>
          <a:xfrm>
            <a:off x="1654120" y="1788320"/>
            <a:ext cx="401815" cy="401359"/>
            <a:chOff x="1936500" y="2550238"/>
            <a:chExt cx="401815" cy="401359"/>
          </a:xfrm>
        </p:grpSpPr>
        <p:sp>
          <p:nvSpPr>
            <p:cNvPr id="1538" name="Google Shape;1538;p44"/>
            <p:cNvSpPr/>
            <p:nvPr/>
          </p:nvSpPr>
          <p:spPr>
            <a:xfrm>
              <a:off x="1936500" y="2550238"/>
              <a:ext cx="401360" cy="401288"/>
            </a:xfrm>
            <a:custGeom>
              <a:rect b="b" l="l" r="r" t="t"/>
              <a:pathLst>
                <a:path extrusionOk="0" h="16696" w="16699">
                  <a:moveTo>
                    <a:pt x="6786" y="0"/>
                  </a:moveTo>
                  <a:lnTo>
                    <a:pt x="6786" y="2643"/>
                  </a:lnTo>
                  <a:lnTo>
                    <a:pt x="1" y="2643"/>
                  </a:lnTo>
                  <a:lnTo>
                    <a:pt x="1" y="3944"/>
                  </a:lnTo>
                  <a:lnTo>
                    <a:pt x="6786" y="3944"/>
                  </a:lnTo>
                  <a:lnTo>
                    <a:pt x="6786" y="6814"/>
                  </a:lnTo>
                  <a:lnTo>
                    <a:pt x="1" y="6814"/>
                  </a:lnTo>
                  <a:lnTo>
                    <a:pt x="1" y="9947"/>
                  </a:lnTo>
                  <a:lnTo>
                    <a:pt x="2417" y="9947"/>
                  </a:lnTo>
                  <a:lnTo>
                    <a:pt x="2417" y="16696"/>
                  </a:lnTo>
                  <a:lnTo>
                    <a:pt x="3720" y="16696"/>
                  </a:lnTo>
                  <a:lnTo>
                    <a:pt x="3720" y="9947"/>
                  </a:lnTo>
                  <a:lnTo>
                    <a:pt x="6786" y="9947"/>
                  </a:lnTo>
                  <a:lnTo>
                    <a:pt x="6786" y="16696"/>
                  </a:lnTo>
                  <a:lnTo>
                    <a:pt x="9914" y="16696"/>
                  </a:lnTo>
                  <a:lnTo>
                    <a:pt x="9914" y="15361"/>
                  </a:lnTo>
                  <a:lnTo>
                    <a:pt x="16699" y="15361"/>
                  </a:lnTo>
                  <a:lnTo>
                    <a:pt x="16699" y="14055"/>
                  </a:lnTo>
                  <a:lnTo>
                    <a:pt x="9914" y="14055"/>
                  </a:lnTo>
                  <a:lnTo>
                    <a:pt x="9914" y="9947"/>
                  </a:lnTo>
                  <a:lnTo>
                    <a:pt x="16699" y="9947"/>
                  </a:lnTo>
                  <a:lnTo>
                    <a:pt x="16699" y="6814"/>
                  </a:lnTo>
                  <a:lnTo>
                    <a:pt x="13113" y="6814"/>
                  </a:lnTo>
                  <a:lnTo>
                    <a:pt x="13113" y="0"/>
                  </a:lnTo>
                  <a:lnTo>
                    <a:pt x="11808" y="0"/>
                  </a:lnTo>
                  <a:lnTo>
                    <a:pt x="11808" y="6814"/>
                  </a:lnTo>
                  <a:lnTo>
                    <a:pt x="9914" y="6814"/>
                  </a:lnTo>
                  <a:lnTo>
                    <a:pt x="99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4"/>
            <p:cNvSpPr/>
            <p:nvPr/>
          </p:nvSpPr>
          <p:spPr>
            <a:xfrm>
              <a:off x="2200692" y="2823779"/>
              <a:ext cx="44729" cy="41581"/>
            </a:xfrm>
            <a:custGeom>
              <a:rect b="b" l="l" r="r" t="t"/>
              <a:pathLst>
                <a:path extrusionOk="0" h="1730" w="1861">
                  <a:moveTo>
                    <a:pt x="931" y="0"/>
                  </a:moveTo>
                  <a:lnTo>
                    <a:pt x="1" y="718"/>
                  </a:lnTo>
                  <a:lnTo>
                    <a:pt x="1" y="1729"/>
                  </a:lnTo>
                  <a:lnTo>
                    <a:pt x="1860" y="1729"/>
                  </a:lnTo>
                  <a:lnTo>
                    <a:pt x="1860" y="718"/>
                  </a:lnTo>
                  <a:lnTo>
                    <a:pt x="9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4"/>
            <p:cNvSpPr/>
            <p:nvPr/>
          </p:nvSpPr>
          <p:spPr>
            <a:xfrm>
              <a:off x="2047854" y="2563529"/>
              <a:ext cx="27472" cy="28289"/>
            </a:xfrm>
            <a:custGeom>
              <a:rect b="b" l="l" r="r" t="t"/>
              <a:pathLst>
                <a:path extrusionOk="0" h="1177" w="1143">
                  <a:moveTo>
                    <a:pt x="573" y="1"/>
                  </a:moveTo>
                  <a:lnTo>
                    <a:pt x="1" y="588"/>
                  </a:lnTo>
                  <a:lnTo>
                    <a:pt x="1" y="1176"/>
                  </a:lnTo>
                  <a:lnTo>
                    <a:pt x="1142" y="1176"/>
                  </a:lnTo>
                  <a:lnTo>
                    <a:pt x="1142" y="588"/>
                  </a:lnTo>
                  <a:lnTo>
                    <a:pt x="5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4"/>
            <p:cNvSpPr/>
            <p:nvPr/>
          </p:nvSpPr>
          <p:spPr>
            <a:xfrm>
              <a:off x="1994569" y="2563529"/>
              <a:ext cx="27400" cy="28289"/>
            </a:xfrm>
            <a:custGeom>
              <a:rect b="b" l="l" r="r" t="t"/>
              <a:pathLst>
                <a:path extrusionOk="0" h="1177" w="1140">
                  <a:moveTo>
                    <a:pt x="573" y="1"/>
                  </a:moveTo>
                  <a:lnTo>
                    <a:pt x="1" y="588"/>
                  </a:lnTo>
                  <a:lnTo>
                    <a:pt x="1" y="1176"/>
                  </a:lnTo>
                  <a:lnTo>
                    <a:pt x="1139" y="1176"/>
                  </a:lnTo>
                  <a:lnTo>
                    <a:pt x="1139" y="588"/>
                  </a:lnTo>
                  <a:lnTo>
                    <a:pt x="5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4"/>
            <p:cNvSpPr/>
            <p:nvPr/>
          </p:nvSpPr>
          <p:spPr>
            <a:xfrm>
              <a:off x="1994569" y="2665413"/>
              <a:ext cx="27400" cy="28265"/>
            </a:xfrm>
            <a:custGeom>
              <a:rect b="b" l="l" r="r" t="t"/>
              <a:pathLst>
                <a:path extrusionOk="0" h="1176" w="1140">
                  <a:moveTo>
                    <a:pt x="573" y="0"/>
                  </a:moveTo>
                  <a:lnTo>
                    <a:pt x="1" y="588"/>
                  </a:lnTo>
                  <a:lnTo>
                    <a:pt x="1" y="1176"/>
                  </a:lnTo>
                  <a:lnTo>
                    <a:pt x="1139" y="1176"/>
                  </a:lnTo>
                  <a:lnTo>
                    <a:pt x="1139" y="588"/>
                  </a:lnTo>
                  <a:lnTo>
                    <a:pt x="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4"/>
            <p:cNvSpPr/>
            <p:nvPr/>
          </p:nvSpPr>
          <p:spPr>
            <a:xfrm>
              <a:off x="2049440" y="2813540"/>
              <a:ext cx="27448" cy="28265"/>
            </a:xfrm>
            <a:custGeom>
              <a:rect b="b" l="l" r="r" t="t"/>
              <a:pathLst>
                <a:path extrusionOk="0" h="1176" w="1142">
                  <a:moveTo>
                    <a:pt x="572" y="1"/>
                  </a:moveTo>
                  <a:lnTo>
                    <a:pt x="0" y="588"/>
                  </a:lnTo>
                  <a:lnTo>
                    <a:pt x="0" y="1176"/>
                  </a:lnTo>
                  <a:lnTo>
                    <a:pt x="1141" y="1176"/>
                  </a:lnTo>
                  <a:lnTo>
                    <a:pt x="1141" y="588"/>
                  </a:lnTo>
                  <a:lnTo>
                    <a:pt x="5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4"/>
            <p:cNvSpPr/>
            <p:nvPr/>
          </p:nvSpPr>
          <p:spPr>
            <a:xfrm>
              <a:off x="2049440" y="2875502"/>
              <a:ext cx="27448" cy="28265"/>
            </a:xfrm>
            <a:custGeom>
              <a:rect b="b" l="l" r="r" t="t"/>
              <a:pathLst>
                <a:path extrusionOk="0" h="1176" w="1142">
                  <a:moveTo>
                    <a:pt x="572" y="0"/>
                  </a:moveTo>
                  <a:lnTo>
                    <a:pt x="0" y="588"/>
                  </a:lnTo>
                  <a:lnTo>
                    <a:pt x="0" y="1175"/>
                  </a:lnTo>
                  <a:lnTo>
                    <a:pt x="1141" y="1175"/>
                  </a:lnTo>
                  <a:lnTo>
                    <a:pt x="1141" y="588"/>
                  </a:lnTo>
                  <a:lnTo>
                    <a:pt x="5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4"/>
            <p:cNvSpPr/>
            <p:nvPr/>
          </p:nvSpPr>
          <p:spPr>
            <a:xfrm>
              <a:off x="2286881" y="2598116"/>
              <a:ext cx="45522" cy="36437"/>
            </a:xfrm>
            <a:custGeom>
              <a:rect b="b" l="l" r="r" t="t"/>
              <a:pathLst>
                <a:path extrusionOk="0" h="1516" w="1894">
                  <a:moveTo>
                    <a:pt x="948" y="1"/>
                  </a:moveTo>
                  <a:cubicBezTo>
                    <a:pt x="478" y="1"/>
                    <a:pt x="89" y="343"/>
                    <a:pt x="16" y="789"/>
                  </a:cubicBezTo>
                  <a:cubicBezTo>
                    <a:pt x="6" y="839"/>
                    <a:pt x="0" y="891"/>
                    <a:pt x="0" y="944"/>
                  </a:cubicBezTo>
                  <a:cubicBezTo>
                    <a:pt x="0" y="1160"/>
                    <a:pt x="74" y="1356"/>
                    <a:pt x="194" y="1515"/>
                  </a:cubicBezTo>
                  <a:cubicBezTo>
                    <a:pt x="366" y="1286"/>
                    <a:pt x="640" y="1139"/>
                    <a:pt x="948" y="1139"/>
                  </a:cubicBezTo>
                  <a:cubicBezTo>
                    <a:pt x="1257" y="1139"/>
                    <a:pt x="1528" y="1286"/>
                    <a:pt x="1703" y="1515"/>
                  </a:cubicBezTo>
                  <a:cubicBezTo>
                    <a:pt x="1823" y="1356"/>
                    <a:pt x="1894" y="1160"/>
                    <a:pt x="1894" y="944"/>
                  </a:cubicBezTo>
                  <a:cubicBezTo>
                    <a:pt x="1894" y="889"/>
                    <a:pt x="1889" y="839"/>
                    <a:pt x="1881" y="789"/>
                  </a:cubicBezTo>
                  <a:cubicBezTo>
                    <a:pt x="1808" y="343"/>
                    <a:pt x="1419" y="1"/>
                    <a:pt x="9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4"/>
            <p:cNvSpPr/>
            <p:nvPr/>
          </p:nvSpPr>
          <p:spPr>
            <a:xfrm>
              <a:off x="2286881" y="2609869"/>
              <a:ext cx="45522" cy="24684"/>
            </a:xfrm>
            <a:custGeom>
              <a:rect b="b" l="l" r="r" t="t"/>
              <a:pathLst>
                <a:path extrusionOk="0" h="1027" w="1894">
                  <a:moveTo>
                    <a:pt x="948" y="0"/>
                  </a:moveTo>
                  <a:cubicBezTo>
                    <a:pt x="598" y="0"/>
                    <a:pt x="280" y="112"/>
                    <a:pt x="16" y="300"/>
                  </a:cubicBezTo>
                  <a:cubicBezTo>
                    <a:pt x="6" y="350"/>
                    <a:pt x="0" y="402"/>
                    <a:pt x="0" y="455"/>
                  </a:cubicBezTo>
                  <a:cubicBezTo>
                    <a:pt x="0" y="671"/>
                    <a:pt x="74" y="867"/>
                    <a:pt x="194" y="1026"/>
                  </a:cubicBezTo>
                  <a:cubicBezTo>
                    <a:pt x="366" y="797"/>
                    <a:pt x="640" y="650"/>
                    <a:pt x="948" y="650"/>
                  </a:cubicBezTo>
                  <a:cubicBezTo>
                    <a:pt x="1257" y="650"/>
                    <a:pt x="1528" y="797"/>
                    <a:pt x="1703" y="1026"/>
                  </a:cubicBezTo>
                  <a:cubicBezTo>
                    <a:pt x="1823" y="867"/>
                    <a:pt x="1894" y="671"/>
                    <a:pt x="1894" y="455"/>
                  </a:cubicBezTo>
                  <a:cubicBezTo>
                    <a:pt x="1894" y="400"/>
                    <a:pt x="1889" y="350"/>
                    <a:pt x="1881" y="300"/>
                  </a:cubicBezTo>
                  <a:cubicBezTo>
                    <a:pt x="1617" y="112"/>
                    <a:pt x="1298" y="0"/>
                    <a:pt x="9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4"/>
            <p:cNvSpPr/>
            <p:nvPr/>
          </p:nvSpPr>
          <p:spPr>
            <a:xfrm>
              <a:off x="2286881" y="2625419"/>
              <a:ext cx="45522" cy="45546"/>
            </a:xfrm>
            <a:custGeom>
              <a:rect b="b" l="l" r="r" t="t"/>
              <a:pathLst>
                <a:path extrusionOk="0" h="1895" w="1894">
                  <a:moveTo>
                    <a:pt x="948" y="1"/>
                  </a:moveTo>
                  <a:cubicBezTo>
                    <a:pt x="426" y="1"/>
                    <a:pt x="0" y="424"/>
                    <a:pt x="0" y="946"/>
                  </a:cubicBezTo>
                  <a:cubicBezTo>
                    <a:pt x="0" y="1468"/>
                    <a:pt x="426" y="1894"/>
                    <a:pt x="948" y="1894"/>
                  </a:cubicBezTo>
                  <a:cubicBezTo>
                    <a:pt x="1471" y="1894"/>
                    <a:pt x="1894" y="1468"/>
                    <a:pt x="1894" y="946"/>
                  </a:cubicBezTo>
                  <a:cubicBezTo>
                    <a:pt x="1894" y="424"/>
                    <a:pt x="1471" y="1"/>
                    <a:pt x="9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4"/>
            <p:cNvSpPr/>
            <p:nvPr/>
          </p:nvSpPr>
          <p:spPr>
            <a:xfrm>
              <a:off x="2286881" y="2639552"/>
              <a:ext cx="45522" cy="31414"/>
            </a:xfrm>
            <a:custGeom>
              <a:rect b="b" l="l" r="r" t="t"/>
              <a:pathLst>
                <a:path extrusionOk="0" h="1307" w="1894">
                  <a:moveTo>
                    <a:pt x="74" y="0"/>
                  </a:moveTo>
                  <a:cubicBezTo>
                    <a:pt x="27" y="110"/>
                    <a:pt x="0" y="233"/>
                    <a:pt x="0" y="358"/>
                  </a:cubicBezTo>
                  <a:cubicBezTo>
                    <a:pt x="0" y="880"/>
                    <a:pt x="426" y="1306"/>
                    <a:pt x="948" y="1306"/>
                  </a:cubicBezTo>
                  <a:cubicBezTo>
                    <a:pt x="1471" y="1306"/>
                    <a:pt x="1894" y="880"/>
                    <a:pt x="1894" y="358"/>
                  </a:cubicBezTo>
                  <a:cubicBezTo>
                    <a:pt x="1894" y="233"/>
                    <a:pt x="1868" y="110"/>
                    <a:pt x="1823" y="0"/>
                  </a:cubicBezTo>
                  <a:cubicBezTo>
                    <a:pt x="1682" y="345"/>
                    <a:pt x="1343" y="588"/>
                    <a:pt x="948" y="588"/>
                  </a:cubicBezTo>
                  <a:cubicBezTo>
                    <a:pt x="554" y="588"/>
                    <a:pt x="215" y="345"/>
                    <a:pt x="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4"/>
            <p:cNvSpPr/>
            <p:nvPr/>
          </p:nvSpPr>
          <p:spPr>
            <a:xfrm>
              <a:off x="2200692" y="2849641"/>
              <a:ext cx="44657" cy="15719"/>
            </a:xfrm>
            <a:custGeom>
              <a:rect b="b" l="l" r="r" t="t"/>
              <a:pathLst>
                <a:path extrusionOk="0" h="654" w="1858">
                  <a:moveTo>
                    <a:pt x="1" y="0"/>
                  </a:moveTo>
                  <a:lnTo>
                    <a:pt x="1" y="653"/>
                  </a:lnTo>
                  <a:lnTo>
                    <a:pt x="1858" y="653"/>
                  </a:lnTo>
                  <a:lnTo>
                    <a:pt x="1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4"/>
            <p:cNvSpPr/>
            <p:nvPr/>
          </p:nvSpPr>
          <p:spPr>
            <a:xfrm>
              <a:off x="2245829" y="2573696"/>
              <a:ext cx="92030" cy="146229"/>
            </a:xfrm>
            <a:custGeom>
              <a:rect b="b" l="l" r="r" t="t"/>
              <a:pathLst>
                <a:path extrusionOk="0" h="6084" w="3829">
                  <a:moveTo>
                    <a:pt x="1" y="1"/>
                  </a:moveTo>
                  <a:lnTo>
                    <a:pt x="1" y="6083"/>
                  </a:lnTo>
                  <a:lnTo>
                    <a:pt x="3829" y="6083"/>
                  </a:lnTo>
                  <a:lnTo>
                    <a:pt x="3829" y="5597"/>
                  </a:lnTo>
                  <a:lnTo>
                    <a:pt x="486" y="5597"/>
                  </a:lnTo>
                  <a:lnTo>
                    <a:pt x="4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4"/>
            <p:cNvSpPr/>
            <p:nvPr/>
          </p:nvSpPr>
          <p:spPr>
            <a:xfrm>
              <a:off x="2169014" y="2783400"/>
              <a:ext cx="168846" cy="110513"/>
            </a:xfrm>
            <a:custGeom>
              <a:rect b="b" l="l" r="r" t="t"/>
              <a:pathLst>
                <a:path extrusionOk="0" h="4598" w="7025">
                  <a:moveTo>
                    <a:pt x="0" y="1"/>
                  </a:moveTo>
                  <a:lnTo>
                    <a:pt x="0" y="4597"/>
                  </a:lnTo>
                  <a:lnTo>
                    <a:pt x="6080" y="4597"/>
                  </a:lnTo>
                  <a:lnTo>
                    <a:pt x="6080" y="4109"/>
                  </a:lnTo>
                  <a:lnTo>
                    <a:pt x="486" y="4109"/>
                  </a:lnTo>
                  <a:lnTo>
                    <a:pt x="486" y="489"/>
                  </a:lnTo>
                  <a:lnTo>
                    <a:pt x="7025" y="489"/>
                  </a:lnTo>
                  <a:lnTo>
                    <a:pt x="7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4"/>
            <p:cNvSpPr/>
            <p:nvPr/>
          </p:nvSpPr>
          <p:spPr>
            <a:xfrm>
              <a:off x="2169014" y="2913525"/>
              <a:ext cx="146133" cy="37999"/>
            </a:xfrm>
            <a:custGeom>
              <a:rect b="b" l="l" r="r" t="t"/>
              <a:pathLst>
                <a:path extrusionOk="0" h="1581" w="6080">
                  <a:moveTo>
                    <a:pt x="0" y="1"/>
                  </a:moveTo>
                  <a:lnTo>
                    <a:pt x="0" y="1581"/>
                  </a:lnTo>
                  <a:lnTo>
                    <a:pt x="486" y="1581"/>
                  </a:lnTo>
                  <a:lnTo>
                    <a:pt x="486" y="489"/>
                  </a:lnTo>
                  <a:lnTo>
                    <a:pt x="6080" y="489"/>
                  </a:lnTo>
                  <a:lnTo>
                    <a:pt x="6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4"/>
            <p:cNvSpPr/>
            <p:nvPr/>
          </p:nvSpPr>
          <p:spPr>
            <a:xfrm>
              <a:off x="2019998" y="2783400"/>
              <a:ext cx="85444" cy="168125"/>
            </a:xfrm>
            <a:custGeom>
              <a:rect b="b" l="l" r="r" t="t"/>
              <a:pathLst>
                <a:path extrusionOk="0" h="6995" w="3555">
                  <a:moveTo>
                    <a:pt x="0" y="1"/>
                  </a:moveTo>
                  <a:lnTo>
                    <a:pt x="0" y="6052"/>
                  </a:lnTo>
                  <a:lnTo>
                    <a:pt x="491" y="6052"/>
                  </a:lnTo>
                  <a:lnTo>
                    <a:pt x="491" y="489"/>
                  </a:lnTo>
                  <a:lnTo>
                    <a:pt x="3066" y="489"/>
                  </a:lnTo>
                  <a:lnTo>
                    <a:pt x="3066" y="6995"/>
                  </a:lnTo>
                  <a:lnTo>
                    <a:pt x="3555" y="6995"/>
                  </a:lnTo>
                  <a:lnTo>
                    <a:pt x="35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4"/>
            <p:cNvSpPr/>
            <p:nvPr/>
          </p:nvSpPr>
          <p:spPr>
            <a:xfrm>
              <a:off x="1936500" y="2783400"/>
              <a:ext cx="64005" cy="145460"/>
            </a:xfrm>
            <a:custGeom>
              <a:rect b="b" l="l" r="r" t="t"/>
              <a:pathLst>
                <a:path extrusionOk="0" h="6052" w="2663">
                  <a:moveTo>
                    <a:pt x="1" y="1"/>
                  </a:moveTo>
                  <a:lnTo>
                    <a:pt x="1" y="489"/>
                  </a:lnTo>
                  <a:lnTo>
                    <a:pt x="2171" y="489"/>
                  </a:lnTo>
                  <a:lnTo>
                    <a:pt x="2171" y="6052"/>
                  </a:lnTo>
                  <a:lnTo>
                    <a:pt x="2662" y="6052"/>
                  </a:lnTo>
                  <a:lnTo>
                    <a:pt x="26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4"/>
            <p:cNvSpPr/>
            <p:nvPr/>
          </p:nvSpPr>
          <p:spPr>
            <a:xfrm>
              <a:off x="1936500" y="2639167"/>
              <a:ext cx="168942" cy="80758"/>
            </a:xfrm>
            <a:custGeom>
              <a:rect b="b" l="l" r="r" t="t"/>
              <a:pathLst>
                <a:path extrusionOk="0" h="3360" w="7029">
                  <a:moveTo>
                    <a:pt x="949" y="1"/>
                  </a:moveTo>
                  <a:lnTo>
                    <a:pt x="949" y="489"/>
                  </a:lnTo>
                  <a:lnTo>
                    <a:pt x="6540" y="489"/>
                  </a:lnTo>
                  <a:lnTo>
                    <a:pt x="6540" y="2873"/>
                  </a:lnTo>
                  <a:lnTo>
                    <a:pt x="1" y="2873"/>
                  </a:lnTo>
                  <a:lnTo>
                    <a:pt x="1" y="3359"/>
                  </a:lnTo>
                  <a:lnTo>
                    <a:pt x="7029" y="3359"/>
                  </a:lnTo>
                  <a:lnTo>
                    <a:pt x="70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4"/>
            <p:cNvSpPr/>
            <p:nvPr/>
          </p:nvSpPr>
          <p:spPr>
            <a:xfrm>
              <a:off x="1959286" y="2550238"/>
              <a:ext cx="146157" cy="69365"/>
            </a:xfrm>
            <a:custGeom>
              <a:rect b="b" l="l" r="r" t="t"/>
              <a:pathLst>
                <a:path extrusionOk="0" h="2886" w="6081">
                  <a:moveTo>
                    <a:pt x="5592" y="0"/>
                  </a:moveTo>
                  <a:lnTo>
                    <a:pt x="5592" y="2398"/>
                  </a:lnTo>
                  <a:lnTo>
                    <a:pt x="1" y="2398"/>
                  </a:lnTo>
                  <a:lnTo>
                    <a:pt x="1" y="2886"/>
                  </a:lnTo>
                  <a:lnTo>
                    <a:pt x="6081" y="2886"/>
                  </a:lnTo>
                  <a:lnTo>
                    <a:pt x="6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4"/>
            <p:cNvSpPr/>
            <p:nvPr/>
          </p:nvSpPr>
          <p:spPr>
            <a:xfrm>
              <a:off x="2169014" y="2550238"/>
              <a:ext cx="57203" cy="169687"/>
            </a:xfrm>
            <a:custGeom>
              <a:rect b="b" l="l" r="r" t="t"/>
              <a:pathLst>
                <a:path extrusionOk="0" h="7060" w="2380">
                  <a:moveTo>
                    <a:pt x="0" y="0"/>
                  </a:moveTo>
                  <a:lnTo>
                    <a:pt x="0" y="7059"/>
                  </a:lnTo>
                  <a:lnTo>
                    <a:pt x="2379" y="7059"/>
                  </a:lnTo>
                  <a:lnTo>
                    <a:pt x="2379" y="977"/>
                  </a:lnTo>
                  <a:lnTo>
                    <a:pt x="1891" y="977"/>
                  </a:lnTo>
                  <a:lnTo>
                    <a:pt x="1891" y="6573"/>
                  </a:lnTo>
                  <a:lnTo>
                    <a:pt x="486" y="6573"/>
                  </a:lnTo>
                  <a:lnTo>
                    <a:pt x="4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4"/>
            <p:cNvSpPr/>
            <p:nvPr/>
          </p:nvSpPr>
          <p:spPr>
            <a:xfrm>
              <a:off x="2194803" y="2816304"/>
              <a:ext cx="56506" cy="49055"/>
            </a:xfrm>
            <a:custGeom>
              <a:rect b="b" l="l" r="r" t="t"/>
              <a:pathLst>
                <a:path extrusionOk="0" h="2041" w="2351">
                  <a:moveTo>
                    <a:pt x="1176" y="0"/>
                  </a:moveTo>
                  <a:lnTo>
                    <a:pt x="0" y="909"/>
                  </a:lnTo>
                  <a:lnTo>
                    <a:pt x="0" y="2040"/>
                  </a:lnTo>
                  <a:lnTo>
                    <a:pt x="491" y="2040"/>
                  </a:lnTo>
                  <a:lnTo>
                    <a:pt x="491" y="1149"/>
                  </a:lnTo>
                  <a:lnTo>
                    <a:pt x="1176" y="622"/>
                  </a:lnTo>
                  <a:lnTo>
                    <a:pt x="1862" y="1149"/>
                  </a:lnTo>
                  <a:lnTo>
                    <a:pt x="1862" y="2040"/>
                  </a:lnTo>
                  <a:lnTo>
                    <a:pt x="2351" y="2040"/>
                  </a:lnTo>
                  <a:lnTo>
                    <a:pt x="2351" y="909"/>
                  </a:ln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4"/>
            <p:cNvSpPr/>
            <p:nvPr/>
          </p:nvSpPr>
          <p:spPr>
            <a:xfrm>
              <a:off x="2041966" y="2555117"/>
              <a:ext cx="39249" cy="36701"/>
            </a:xfrm>
            <a:custGeom>
              <a:rect b="b" l="l" r="r" t="t"/>
              <a:pathLst>
                <a:path extrusionOk="0" h="1527" w="1633">
                  <a:moveTo>
                    <a:pt x="818" y="1"/>
                  </a:moveTo>
                  <a:lnTo>
                    <a:pt x="0" y="839"/>
                  </a:lnTo>
                  <a:lnTo>
                    <a:pt x="0" y="1526"/>
                  </a:lnTo>
                  <a:lnTo>
                    <a:pt x="491" y="1526"/>
                  </a:lnTo>
                  <a:lnTo>
                    <a:pt x="491" y="1038"/>
                  </a:lnTo>
                  <a:lnTo>
                    <a:pt x="818" y="703"/>
                  </a:lnTo>
                  <a:lnTo>
                    <a:pt x="1144" y="1038"/>
                  </a:lnTo>
                  <a:lnTo>
                    <a:pt x="1144" y="1526"/>
                  </a:lnTo>
                  <a:lnTo>
                    <a:pt x="1632" y="1526"/>
                  </a:lnTo>
                  <a:lnTo>
                    <a:pt x="1632" y="839"/>
                  </a:lnTo>
                  <a:lnTo>
                    <a:pt x="8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4"/>
            <p:cNvSpPr/>
            <p:nvPr/>
          </p:nvSpPr>
          <p:spPr>
            <a:xfrm>
              <a:off x="1988680" y="2555117"/>
              <a:ext cx="39177" cy="36701"/>
            </a:xfrm>
            <a:custGeom>
              <a:rect b="b" l="l" r="r" t="t"/>
              <a:pathLst>
                <a:path extrusionOk="0" h="1527" w="1630">
                  <a:moveTo>
                    <a:pt x="818" y="1"/>
                  </a:moveTo>
                  <a:lnTo>
                    <a:pt x="0" y="839"/>
                  </a:lnTo>
                  <a:lnTo>
                    <a:pt x="0" y="1526"/>
                  </a:lnTo>
                  <a:lnTo>
                    <a:pt x="491" y="1526"/>
                  </a:lnTo>
                  <a:lnTo>
                    <a:pt x="491" y="1038"/>
                  </a:lnTo>
                  <a:lnTo>
                    <a:pt x="818" y="703"/>
                  </a:lnTo>
                  <a:lnTo>
                    <a:pt x="1141" y="1038"/>
                  </a:lnTo>
                  <a:lnTo>
                    <a:pt x="1141" y="1526"/>
                  </a:lnTo>
                  <a:lnTo>
                    <a:pt x="1630" y="1526"/>
                  </a:lnTo>
                  <a:lnTo>
                    <a:pt x="1630" y="839"/>
                  </a:lnTo>
                  <a:lnTo>
                    <a:pt x="8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4"/>
            <p:cNvSpPr/>
            <p:nvPr/>
          </p:nvSpPr>
          <p:spPr>
            <a:xfrm>
              <a:off x="1988680" y="2657073"/>
              <a:ext cx="39177" cy="36605"/>
            </a:xfrm>
            <a:custGeom>
              <a:rect b="b" l="l" r="r" t="t"/>
              <a:pathLst>
                <a:path extrusionOk="0" h="1523" w="1630">
                  <a:moveTo>
                    <a:pt x="818" y="0"/>
                  </a:moveTo>
                  <a:lnTo>
                    <a:pt x="0" y="833"/>
                  </a:lnTo>
                  <a:lnTo>
                    <a:pt x="0" y="1523"/>
                  </a:lnTo>
                  <a:lnTo>
                    <a:pt x="491" y="1523"/>
                  </a:lnTo>
                  <a:lnTo>
                    <a:pt x="491" y="1034"/>
                  </a:lnTo>
                  <a:lnTo>
                    <a:pt x="818" y="700"/>
                  </a:lnTo>
                  <a:lnTo>
                    <a:pt x="1141" y="1034"/>
                  </a:lnTo>
                  <a:lnTo>
                    <a:pt x="1141" y="1523"/>
                  </a:lnTo>
                  <a:lnTo>
                    <a:pt x="1630" y="1523"/>
                  </a:lnTo>
                  <a:lnTo>
                    <a:pt x="1630" y="833"/>
                  </a:lnTo>
                  <a:lnTo>
                    <a:pt x="8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4"/>
            <p:cNvSpPr/>
            <p:nvPr/>
          </p:nvSpPr>
          <p:spPr>
            <a:xfrm>
              <a:off x="2043528" y="2805200"/>
              <a:ext cx="39249" cy="36605"/>
            </a:xfrm>
            <a:custGeom>
              <a:rect b="b" l="l" r="r" t="t"/>
              <a:pathLst>
                <a:path extrusionOk="0" h="1523" w="1633">
                  <a:moveTo>
                    <a:pt x="818" y="0"/>
                  </a:moveTo>
                  <a:lnTo>
                    <a:pt x="1" y="838"/>
                  </a:lnTo>
                  <a:lnTo>
                    <a:pt x="1" y="1523"/>
                  </a:lnTo>
                  <a:lnTo>
                    <a:pt x="492" y="1523"/>
                  </a:lnTo>
                  <a:lnTo>
                    <a:pt x="492" y="1034"/>
                  </a:lnTo>
                  <a:lnTo>
                    <a:pt x="818" y="700"/>
                  </a:lnTo>
                  <a:lnTo>
                    <a:pt x="1144" y="1034"/>
                  </a:lnTo>
                  <a:lnTo>
                    <a:pt x="1144" y="1523"/>
                  </a:lnTo>
                  <a:lnTo>
                    <a:pt x="1633" y="1523"/>
                  </a:lnTo>
                  <a:lnTo>
                    <a:pt x="1633" y="838"/>
                  </a:lnTo>
                  <a:lnTo>
                    <a:pt x="8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4"/>
            <p:cNvSpPr/>
            <p:nvPr/>
          </p:nvSpPr>
          <p:spPr>
            <a:xfrm>
              <a:off x="2043528" y="2867090"/>
              <a:ext cx="39249" cy="36677"/>
            </a:xfrm>
            <a:custGeom>
              <a:rect b="b" l="l" r="r" t="t"/>
              <a:pathLst>
                <a:path extrusionOk="0" h="1526" w="1633">
                  <a:moveTo>
                    <a:pt x="818" y="0"/>
                  </a:moveTo>
                  <a:lnTo>
                    <a:pt x="1" y="838"/>
                  </a:lnTo>
                  <a:lnTo>
                    <a:pt x="1" y="1525"/>
                  </a:lnTo>
                  <a:lnTo>
                    <a:pt x="492" y="1525"/>
                  </a:lnTo>
                  <a:lnTo>
                    <a:pt x="492" y="1037"/>
                  </a:lnTo>
                  <a:lnTo>
                    <a:pt x="818" y="703"/>
                  </a:lnTo>
                  <a:lnTo>
                    <a:pt x="1144" y="1037"/>
                  </a:lnTo>
                  <a:lnTo>
                    <a:pt x="1144" y="1525"/>
                  </a:lnTo>
                  <a:lnTo>
                    <a:pt x="1633" y="1525"/>
                  </a:lnTo>
                  <a:lnTo>
                    <a:pt x="1633" y="838"/>
                  </a:lnTo>
                  <a:lnTo>
                    <a:pt x="8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4"/>
            <p:cNvSpPr/>
            <p:nvPr/>
          </p:nvSpPr>
          <p:spPr>
            <a:xfrm>
              <a:off x="2280968" y="2592155"/>
              <a:ext cx="57275" cy="100082"/>
            </a:xfrm>
            <a:custGeom>
              <a:rect b="b" l="l" r="r" t="t"/>
              <a:pathLst>
                <a:path extrusionOk="0" h="4164" w="2383">
                  <a:moveTo>
                    <a:pt x="1200" y="489"/>
                  </a:moveTo>
                  <a:cubicBezTo>
                    <a:pt x="1589" y="489"/>
                    <a:pt x="1902" y="802"/>
                    <a:pt x="1902" y="1192"/>
                  </a:cubicBezTo>
                  <a:cubicBezTo>
                    <a:pt x="1897" y="1246"/>
                    <a:pt x="1889" y="1304"/>
                    <a:pt x="1876" y="1356"/>
                  </a:cubicBezTo>
                  <a:cubicBezTo>
                    <a:pt x="1792" y="1296"/>
                    <a:pt x="1701" y="1252"/>
                    <a:pt x="1604" y="1215"/>
                  </a:cubicBezTo>
                  <a:cubicBezTo>
                    <a:pt x="1576" y="1205"/>
                    <a:pt x="1544" y="1194"/>
                    <a:pt x="1510" y="1184"/>
                  </a:cubicBezTo>
                  <a:cubicBezTo>
                    <a:pt x="1505" y="1181"/>
                    <a:pt x="1497" y="1181"/>
                    <a:pt x="1492" y="1179"/>
                  </a:cubicBezTo>
                  <a:cubicBezTo>
                    <a:pt x="1479" y="1176"/>
                    <a:pt x="1466" y="1173"/>
                    <a:pt x="1448" y="1168"/>
                  </a:cubicBezTo>
                  <a:cubicBezTo>
                    <a:pt x="1432" y="1165"/>
                    <a:pt x="1419" y="1163"/>
                    <a:pt x="1403" y="1158"/>
                  </a:cubicBezTo>
                  <a:cubicBezTo>
                    <a:pt x="1393" y="1155"/>
                    <a:pt x="1380" y="1155"/>
                    <a:pt x="1369" y="1152"/>
                  </a:cubicBezTo>
                  <a:cubicBezTo>
                    <a:pt x="1349" y="1150"/>
                    <a:pt x="1325" y="1147"/>
                    <a:pt x="1302" y="1147"/>
                  </a:cubicBezTo>
                  <a:cubicBezTo>
                    <a:pt x="1296" y="1147"/>
                    <a:pt x="1286" y="1147"/>
                    <a:pt x="1278" y="1142"/>
                  </a:cubicBezTo>
                  <a:cubicBezTo>
                    <a:pt x="1252" y="1139"/>
                    <a:pt x="1226" y="1139"/>
                    <a:pt x="1197" y="1139"/>
                  </a:cubicBezTo>
                  <a:cubicBezTo>
                    <a:pt x="1171" y="1139"/>
                    <a:pt x="1142" y="1139"/>
                    <a:pt x="1116" y="1142"/>
                  </a:cubicBezTo>
                  <a:cubicBezTo>
                    <a:pt x="1111" y="1142"/>
                    <a:pt x="1100" y="1142"/>
                    <a:pt x="1093" y="1147"/>
                  </a:cubicBezTo>
                  <a:cubicBezTo>
                    <a:pt x="1072" y="1150"/>
                    <a:pt x="1048" y="1150"/>
                    <a:pt x="1025" y="1152"/>
                  </a:cubicBezTo>
                  <a:cubicBezTo>
                    <a:pt x="1014" y="1152"/>
                    <a:pt x="1001" y="1155"/>
                    <a:pt x="993" y="1158"/>
                  </a:cubicBezTo>
                  <a:cubicBezTo>
                    <a:pt x="975" y="1163"/>
                    <a:pt x="959" y="1165"/>
                    <a:pt x="946" y="1168"/>
                  </a:cubicBezTo>
                  <a:cubicBezTo>
                    <a:pt x="933" y="1171"/>
                    <a:pt x="920" y="1176"/>
                    <a:pt x="905" y="1179"/>
                  </a:cubicBezTo>
                  <a:cubicBezTo>
                    <a:pt x="897" y="1181"/>
                    <a:pt x="891" y="1181"/>
                    <a:pt x="884" y="1184"/>
                  </a:cubicBezTo>
                  <a:cubicBezTo>
                    <a:pt x="852" y="1194"/>
                    <a:pt x="821" y="1205"/>
                    <a:pt x="790" y="1215"/>
                  </a:cubicBezTo>
                  <a:cubicBezTo>
                    <a:pt x="690" y="1249"/>
                    <a:pt x="599" y="1296"/>
                    <a:pt x="518" y="1356"/>
                  </a:cubicBezTo>
                  <a:cubicBezTo>
                    <a:pt x="505" y="1304"/>
                    <a:pt x="500" y="1246"/>
                    <a:pt x="500" y="1192"/>
                  </a:cubicBezTo>
                  <a:cubicBezTo>
                    <a:pt x="500" y="808"/>
                    <a:pt x="813" y="489"/>
                    <a:pt x="1200" y="489"/>
                  </a:cubicBezTo>
                  <a:close/>
                  <a:moveTo>
                    <a:pt x="1192" y="1633"/>
                  </a:moveTo>
                  <a:cubicBezTo>
                    <a:pt x="1210" y="1633"/>
                    <a:pt x="1236" y="1633"/>
                    <a:pt x="1257" y="1636"/>
                  </a:cubicBezTo>
                  <a:lnTo>
                    <a:pt x="1262" y="1636"/>
                  </a:lnTo>
                  <a:cubicBezTo>
                    <a:pt x="1286" y="1638"/>
                    <a:pt x="1304" y="1641"/>
                    <a:pt x="1328" y="1646"/>
                  </a:cubicBezTo>
                  <a:lnTo>
                    <a:pt x="1330" y="1646"/>
                  </a:lnTo>
                  <a:cubicBezTo>
                    <a:pt x="1492" y="1677"/>
                    <a:pt x="1628" y="1766"/>
                    <a:pt x="1730" y="1886"/>
                  </a:cubicBezTo>
                  <a:cubicBezTo>
                    <a:pt x="1832" y="2009"/>
                    <a:pt x="1889" y="2166"/>
                    <a:pt x="1889" y="2330"/>
                  </a:cubicBezTo>
                  <a:cubicBezTo>
                    <a:pt x="1897" y="2631"/>
                    <a:pt x="1704" y="2889"/>
                    <a:pt x="1440" y="2988"/>
                  </a:cubicBezTo>
                  <a:lnTo>
                    <a:pt x="1440" y="2495"/>
                  </a:lnTo>
                  <a:lnTo>
                    <a:pt x="949" y="2495"/>
                  </a:lnTo>
                  <a:lnTo>
                    <a:pt x="949" y="2988"/>
                  </a:lnTo>
                  <a:cubicBezTo>
                    <a:pt x="683" y="2886"/>
                    <a:pt x="492" y="2631"/>
                    <a:pt x="492" y="2330"/>
                  </a:cubicBezTo>
                  <a:cubicBezTo>
                    <a:pt x="492" y="2160"/>
                    <a:pt x="552" y="2009"/>
                    <a:pt x="654" y="1886"/>
                  </a:cubicBezTo>
                  <a:cubicBezTo>
                    <a:pt x="753" y="1766"/>
                    <a:pt x="891" y="1683"/>
                    <a:pt x="1051" y="1646"/>
                  </a:cubicBezTo>
                  <a:lnTo>
                    <a:pt x="1053" y="1646"/>
                  </a:lnTo>
                  <a:cubicBezTo>
                    <a:pt x="1077" y="1643"/>
                    <a:pt x="1095" y="1638"/>
                    <a:pt x="1119" y="1636"/>
                  </a:cubicBezTo>
                  <a:lnTo>
                    <a:pt x="1127" y="1636"/>
                  </a:lnTo>
                  <a:cubicBezTo>
                    <a:pt x="1147" y="1633"/>
                    <a:pt x="1171" y="1633"/>
                    <a:pt x="1192" y="1633"/>
                  </a:cubicBezTo>
                  <a:close/>
                  <a:moveTo>
                    <a:pt x="1192" y="1"/>
                  </a:moveTo>
                  <a:cubicBezTo>
                    <a:pt x="536" y="1"/>
                    <a:pt x="1" y="536"/>
                    <a:pt x="1" y="1192"/>
                  </a:cubicBezTo>
                  <a:cubicBezTo>
                    <a:pt x="1" y="1395"/>
                    <a:pt x="48" y="1591"/>
                    <a:pt x="147" y="1763"/>
                  </a:cubicBezTo>
                  <a:cubicBezTo>
                    <a:pt x="56" y="1933"/>
                    <a:pt x="1" y="2126"/>
                    <a:pt x="1" y="2335"/>
                  </a:cubicBezTo>
                  <a:cubicBezTo>
                    <a:pt x="1" y="2905"/>
                    <a:pt x="406" y="3385"/>
                    <a:pt x="946" y="3500"/>
                  </a:cubicBezTo>
                  <a:lnTo>
                    <a:pt x="946" y="4163"/>
                  </a:lnTo>
                  <a:lnTo>
                    <a:pt x="1437" y="4163"/>
                  </a:lnTo>
                  <a:lnTo>
                    <a:pt x="1437" y="3498"/>
                  </a:lnTo>
                  <a:cubicBezTo>
                    <a:pt x="1975" y="3383"/>
                    <a:pt x="2383" y="2905"/>
                    <a:pt x="2383" y="2330"/>
                  </a:cubicBezTo>
                  <a:cubicBezTo>
                    <a:pt x="2383" y="2126"/>
                    <a:pt x="2330" y="1931"/>
                    <a:pt x="2236" y="1761"/>
                  </a:cubicBezTo>
                  <a:cubicBezTo>
                    <a:pt x="2333" y="1586"/>
                    <a:pt x="2383" y="1395"/>
                    <a:pt x="2383" y="1192"/>
                  </a:cubicBezTo>
                  <a:cubicBezTo>
                    <a:pt x="2383" y="536"/>
                    <a:pt x="1847"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4"/>
            <p:cNvSpPr/>
            <p:nvPr/>
          </p:nvSpPr>
          <p:spPr>
            <a:xfrm>
              <a:off x="2326539" y="2882136"/>
              <a:ext cx="11777" cy="11777"/>
            </a:xfrm>
            <a:custGeom>
              <a:rect b="b" l="l" r="r" t="t"/>
              <a:pathLst>
                <a:path extrusionOk="0" h="490" w="490">
                  <a:moveTo>
                    <a:pt x="1" y="1"/>
                  </a:moveTo>
                  <a:lnTo>
                    <a:pt x="1" y="489"/>
                  </a:lnTo>
                  <a:lnTo>
                    <a:pt x="489" y="489"/>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4"/>
            <p:cNvSpPr/>
            <p:nvPr/>
          </p:nvSpPr>
          <p:spPr>
            <a:xfrm>
              <a:off x="2326539" y="2913525"/>
              <a:ext cx="11777" cy="11753"/>
            </a:xfrm>
            <a:custGeom>
              <a:rect b="b" l="l" r="r" t="t"/>
              <a:pathLst>
                <a:path extrusionOk="0" h="489" w="490">
                  <a:moveTo>
                    <a:pt x="1" y="1"/>
                  </a:moveTo>
                  <a:lnTo>
                    <a:pt x="1" y="489"/>
                  </a:lnTo>
                  <a:lnTo>
                    <a:pt x="489" y="489"/>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4"/>
            <p:cNvSpPr/>
            <p:nvPr/>
          </p:nvSpPr>
          <p:spPr>
            <a:xfrm>
              <a:off x="1936500" y="2607850"/>
              <a:ext cx="11777" cy="11753"/>
            </a:xfrm>
            <a:custGeom>
              <a:rect b="b" l="l" r="r" t="t"/>
              <a:pathLst>
                <a:path extrusionOk="0" h="489" w="490">
                  <a:moveTo>
                    <a:pt x="1" y="1"/>
                  </a:moveTo>
                  <a:lnTo>
                    <a:pt x="1" y="489"/>
                  </a:lnTo>
                  <a:lnTo>
                    <a:pt x="489" y="489"/>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4"/>
            <p:cNvSpPr/>
            <p:nvPr/>
          </p:nvSpPr>
          <p:spPr>
            <a:xfrm>
              <a:off x="1936500" y="2639167"/>
              <a:ext cx="11777" cy="11777"/>
            </a:xfrm>
            <a:custGeom>
              <a:rect b="b" l="l" r="r" t="t"/>
              <a:pathLst>
                <a:path extrusionOk="0" h="490" w="490">
                  <a:moveTo>
                    <a:pt x="1" y="1"/>
                  </a:moveTo>
                  <a:lnTo>
                    <a:pt x="1" y="489"/>
                  </a:lnTo>
                  <a:lnTo>
                    <a:pt x="489" y="489"/>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4"/>
            <p:cNvSpPr/>
            <p:nvPr/>
          </p:nvSpPr>
          <p:spPr>
            <a:xfrm>
              <a:off x="1988680" y="2939819"/>
              <a:ext cx="11825" cy="11777"/>
            </a:xfrm>
            <a:custGeom>
              <a:rect b="b" l="l" r="r" t="t"/>
              <a:pathLst>
                <a:path extrusionOk="0" h="490" w="492">
                  <a:moveTo>
                    <a:pt x="0" y="1"/>
                  </a:moveTo>
                  <a:lnTo>
                    <a:pt x="0" y="489"/>
                  </a:lnTo>
                  <a:lnTo>
                    <a:pt x="491" y="489"/>
                  </a:lnTo>
                  <a:lnTo>
                    <a:pt x="4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4"/>
            <p:cNvSpPr/>
            <p:nvPr/>
          </p:nvSpPr>
          <p:spPr>
            <a:xfrm>
              <a:off x="2019998" y="2939819"/>
              <a:ext cx="11825" cy="11777"/>
            </a:xfrm>
            <a:custGeom>
              <a:rect b="b" l="l" r="r" t="t"/>
              <a:pathLst>
                <a:path extrusionOk="0" h="490" w="492">
                  <a:moveTo>
                    <a:pt x="0" y="1"/>
                  </a:moveTo>
                  <a:lnTo>
                    <a:pt x="0" y="489"/>
                  </a:lnTo>
                  <a:lnTo>
                    <a:pt x="491" y="489"/>
                  </a:lnTo>
                  <a:lnTo>
                    <a:pt x="4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4"/>
            <p:cNvSpPr/>
            <p:nvPr/>
          </p:nvSpPr>
          <p:spPr>
            <a:xfrm>
              <a:off x="2245829" y="2550238"/>
              <a:ext cx="11753" cy="11825"/>
            </a:xfrm>
            <a:custGeom>
              <a:rect b="b" l="l" r="r" t="t"/>
              <a:pathLst>
                <a:path extrusionOk="0" h="492" w="489">
                  <a:moveTo>
                    <a:pt x="1" y="0"/>
                  </a:moveTo>
                  <a:lnTo>
                    <a:pt x="1" y="491"/>
                  </a:lnTo>
                  <a:lnTo>
                    <a:pt x="489" y="491"/>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4"/>
            <p:cNvSpPr/>
            <p:nvPr/>
          </p:nvSpPr>
          <p:spPr>
            <a:xfrm>
              <a:off x="2214440" y="2550238"/>
              <a:ext cx="11777" cy="11825"/>
            </a:xfrm>
            <a:custGeom>
              <a:rect b="b" l="l" r="r" t="t"/>
              <a:pathLst>
                <a:path extrusionOk="0" h="492" w="490">
                  <a:moveTo>
                    <a:pt x="1" y="0"/>
                  </a:moveTo>
                  <a:lnTo>
                    <a:pt x="1" y="491"/>
                  </a:lnTo>
                  <a:lnTo>
                    <a:pt x="489" y="491"/>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4"/>
            <p:cNvSpPr/>
            <p:nvPr/>
          </p:nvSpPr>
          <p:spPr>
            <a:xfrm>
              <a:off x="2131351" y="2566750"/>
              <a:ext cx="11753" cy="368384"/>
            </a:xfrm>
            <a:custGeom>
              <a:rect b="b" l="l" r="r" t="t"/>
              <a:pathLst>
                <a:path extrusionOk="0" h="15327" w="489">
                  <a:moveTo>
                    <a:pt x="0" y="0"/>
                  </a:moveTo>
                  <a:lnTo>
                    <a:pt x="0" y="2021"/>
                  </a:lnTo>
                  <a:lnTo>
                    <a:pt x="488" y="2021"/>
                  </a:lnTo>
                  <a:lnTo>
                    <a:pt x="488" y="0"/>
                  </a:lnTo>
                  <a:close/>
                  <a:moveTo>
                    <a:pt x="0" y="2507"/>
                  </a:moveTo>
                  <a:lnTo>
                    <a:pt x="0" y="2995"/>
                  </a:lnTo>
                  <a:lnTo>
                    <a:pt x="488" y="2995"/>
                  </a:lnTo>
                  <a:lnTo>
                    <a:pt x="488" y="2507"/>
                  </a:lnTo>
                  <a:close/>
                  <a:moveTo>
                    <a:pt x="0" y="3486"/>
                  </a:moveTo>
                  <a:lnTo>
                    <a:pt x="0" y="3975"/>
                  </a:lnTo>
                  <a:lnTo>
                    <a:pt x="488" y="3975"/>
                  </a:lnTo>
                  <a:lnTo>
                    <a:pt x="488" y="3486"/>
                  </a:lnTo>
                  <a:close/>
                  <a:moveTo>
                    <a:pt x="0" y="4466"/>
                  </a:moveTo>
                  <a:lnTo>
                    <a:pt x="0" y="6484"/>
                  </a:lnTo>
                  <a:lnTo>
                    <a:pt x="488" y="6484"/>
                  </a:lnTo>
                  <a:lnTo>
                    <a:pt x="488" y="4466"/>
                  </a:lnTo>
                  <a:close/>
                  <a:moveTo>
                    <a:pt x="0" y="6975"/>
                  </a:moveTo>
                  <a:lnTo>
                    <a:pt x="0" y="7464"/>
                  </a:lnTo>
                  <a:lnTo>
                    <a:pt x="488" y="7464"/>
                  </a:lnTo>
                  <a:lnTo>
                    <a:pt x="488" y="6975"/>
                  </a:lnTo>
                  <a:close/>
                  <a:moveTo>
                    <a:pt x="0" y="7955"/>
                  </a:moveTo>
                  <a:lnTo>
                    <a:pt x="0" y="8443"/>
                  </a:lnTo>
                  <a:lnTo>
                    <a:pt x="488" y="8443"/>
                  </a:lnTo>
                  <a:lnTo>
                    <a:pt x="488" y="7955"/>
                  </a:lnTo>
                  <a:close/>
                  <a:moveTo>
                    <a:pt x="0" y="8934"/>
                  </a:moveTo>
                  <a:lnTo>
                    <a:pt x="0" y="10955"/>
                  </a:lnTo>
                  <a:lnTo>
                    <a:pt x="488" y="10955"/>
                  </a:lnTo>
                  <a:lnTo>
                    <a:pt x="488" y="8934"/>
                  </a:lnTo>
                  <a:close/>
                  <a:moveTo>
                    <a:pt x="0" y="11444"/>
                  </a:moveTo>
                  <a:lnTo>
                    <a:pt x="0" y="11935"/>
                  </a:lnTo>
                  <a:lnTo>
                    <a:pt x="488" y="11935"/>
                  </a:lnTo>
                  <a:lnTo>
                    <a:pt x="488" y="11444"/>
                  </a:lnTo>
                  <a:close/>
                  <a:moveTo>
                    <a:pt x="0" y="12420"/>
                  </a:moveTo>
                  <a:lnTo>
                    <a:pt x="0" y="12911"/>
                  </a:lnTo>
                  <a:lnTo>
                    <a:pt x="488" y="12911"/>
                  </a:lnTo>
                  <a:lnTo>
                    <a:pt x="488" y="12420"/>
                  </a:lnTo>
                  <a:close/>
                  <a:moveTo>
                    <a:pt x="0" y="13400"/>
                  </a:moveTo>
                  <a:lnTo>
                    <a:pt x="0" y="15327"/>
                  </a:lnTo>
                  <a:lnTo>
                    <a:pt x="488" y="15327"/>
                  </a:lnTo>
                  <a:lnTo>
                    <a:pt x="488" y="1340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4"/>
            <p:cNvSpPr/>
            <p:nvPr/>
          </p:nvSpPr>
          <p:spPr>
            <a:xfrm>
              <a:off x="1953012" y="2744993"/>
              <a:ext cx="156011" cy="11777"/>
            </a:xfrm>
            <a:custGeom>
              <a:rect b="b" l="l" r="r" t="t"/>
              <a:pathLst>
                <a:path extrusionOk="0" h="490" w="6491">
                  <a:moveTo>
                    <a:pt x="1" y="1"/>
                  </a:moveTo>
                  <a:lnTo>
                    <a:pt x="1" y="489"/>
                  </a:lnTo>
                  <a:lnTo>
                    <a:pt x="1534" y="489"/>
                  </a:lnTo>
                  <a:lnTo>
                    <a:pt x="1534" y="1"/>
                  </a:lnTo>
                  <a:close/>
                  <a:moveTo>
                    <a:pt x="2019" y="1"/>
                  </a:moveTo>
                  <a:lnTo>
                    <a:pt x="2019" y="489"/>
                  </a:lnTo>
                  <a:lnTo>
                    <a:pt x="2510" y="489"/>
                  </a:lnTo>
                  <a:lnTo>
                    <a:pt x="2510" y="1"/>
                  </a:lnTo>
                  <a:close/>
                  <a:moveTo>
                    <a:pt x="2999" y="1"/>
                  </a:moveTo>
                  <a:lnTo>
                    <a:pt x="2999" y="489"/>
                  </a:lnTo>
                  <a:lnTo>
                    <a:pt x="3490" y="489"/>
                  </a:lnTo>
                  <a:lnTo>
                    <a:pt x="3490" y="1"/>
                  </a:lnTo>
                  <a:close/>
                  <a:moveTo>
                    <a:pt x="3978" y="1"/>
                  </a:moveTo>
                  <a:lnTo>
                    <a:pt x="3978" y="489"/>
                  </a:lnTo>
                  <a:lnTo>
                    <a:pt x="5514" y="489"/>
                  </a:lnTo>
                  <a:lnTo>
                    <a:pt x="5514" y="1"/>
                  </a:lnTo>
                  <a:close/>
                  <a:moveTo>
                    <a:pt x="5999" y="1"/>
                  </a:moveTo>
                  <a:lnTo>
                    <a:pt x="5999" y="489"/>
                  </a:lnTo>
                  <a:lnTo>
                    <a:pt x="6490" y="489"/>
                  </a:lnTo>
                  <a:lnTo>
                    <a:pt x="6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4"/>
            <p:cNvSpPr/>
            <p:nvPr/>
          </p:nvSpPr>
          <p:spPr>
            <a:xfrm>
              <a:off x="2166178" y="2744993"/>
              <a:ext cx="156059" cy="11777"/>
            </a:xfrm>
            <a:custGeom>
              <a:rect b="b" l="l" r="r" t="t"/>
              <a:pathLst>
                <a:path extrusionOk="0" h="490" w="6493">
                  <a:moveTo>
                    <a:pt x="0" y="1"/>
                  </a:moveTo>
                  <a:lnTo>
                    <a:pt x="0" y="489"/>
                  </a:lnTo>
                  <a:lnTo>
                    <a:pt x="489" y="489"/>
                  </a:lnTo>
                  <a:lnTo>
                    <a:pt x="489" y="1"/>
                  </a:lnTo>
                  <a:close/>
                  <a:moveTo>
                    <a:pt x="980" y="1"/>
                  </a:moveTo>
                  <a:lnTo>
                    <a:pt x="980" y="489"/>
                  </a:lnTo>
                  <a:lnTo>
                    <a:pt x="2513" y="489"/>
                  </a:lnTo>
                  <a:lnTo>
                    <a:pt x="2513" y="1"/>
                  </a:lnTo>
                  <a:close/>
                  <a:moveTo>
                    <a:pt x="3004" y="1"/>
                  </a:moveTo>
                  <a:lnTo>
                    <a:pt x="3004" y="489"/>
                  </a:lnTo>
                  <a:lnTo>
                    <a:pt x="3492" y="489"/>
                  </a:lnTo>
                  <a:lnTo>
                    <a:pt x="3492" y="1"/>
                  </a:lnTo>
                  <a:close/>
                  <a:moveTo>
                    <a:pt x="3978" y="1"/>
                  </a:moveTo>
                  <a:lnTo>
                    <a:pt x="3978" y="489"/>
                  </a:lnTo>
                  <a:lnTo>
                    <a:pt x="4469" y="489"/>
                  </a:lnTo>
                  <a:lnTo>
                    <a:pt x="4469" y="1"/>
                  </a:lnTo>
                  <a:close/>
                  <a:moveTo>
                    <a:pt x="4957" y="1"/>
                  </a:moveTo>
                  <a:lnTo>
                    <a:pt x="4957" y="489"/>
                  </a:lnTo>
                  <a:lnTo>
                    <a:pt x="6493" y="489"/>
                  </a:lnTo>
                  <a:lnTo>
                    <a:pt x="64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44"/>
          <p:cNvGrpSpPr/>
          <p:nvPr/>
        </p:nvGrpSpPr>
        <p:grpSpPr>
          <a:xfrm>
            <a:off x="2956825" y="3333954"/>
            <a:ext cx="401865" cy="401793"/>
            <a:chOff x="2521702" y="3985914"/>
            <a:chExt cx="401865" cy="401793"/>
          </a:xfrm>
        </p:grpSpPr>
        <p:sp>
          <p:nvSpPr>
            <p:cNvPr id="1577" name="Google Shape;1577;p44"/>
            <p:cNvSpPr/>
            <p:nvPr/>
          </p:nvSpPr>
          <p:spPr>
            <a:xfrm>
              <a:off x="2527663" y="4318004"/>
              <a:ext cx="103399" cy="63741"/>
            </a:xfrm>
            <a:custGeom>
              <a:rect b="b" l="l" r="r" t="t"/>
              <a:pathLst>
                <a:path extrusionOk="0" h="2652" w="4302">
                  <a:moveTo>
                    <a:pt x="1324" y="1"/>
                  </a:moveTo>
                  <a:cubicBezTo>
                    <a:pt x="593" y="1"/>
                    <a:pt x="0" y="596"/>
                    <a:pt x="0" y="1327"/>
                  </a:cubicBezTo>
                  <a:cubicBezTo>
                    <a:pt x="0" y="2059"/>
                    <a:pt x="593" y="2651"/>
                    <a:pt x="1324" y="2651"/>
                  </a:cubicBezTo>
                  <a:lnTo>
                    <a:pt x="4301" y="2651"/>
                  </a:lnTo>
                  <a:lnTo>
                    <a:pt x="4301" y="3"/>
                  </a:lnTo>
                  <a:lnTo>
                    <a:pt x="13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4"/>
            <p:cNvSpPr/>
            <p:nvPr/>
          </p:nvSpPr>
          <p:spPr>
            <a:xfrm>
              <a:off x="2814014" y="4317956"/>
              <a:ext cx="103447" cy="63717"/>
            </a:xfrm>
            <a:custGeom>
              <a:rect b="b" l="l" r="r" t="t"/>
              <a:pathLst>
                <a:path extrusionOk="0" h="2651" w="4304">
                  <a:moveTo>
                    <a:pt x="2977" y="0"/>
                  </a:moveTo>
                  <a:lnTo>
                    <a:pt x="0" y="3"/>
                  </a:lnTo>
                  <a:lnTo>
                    <a:pt x="0" y="2651"/>
                  </a:lnTo>
                  <a:lnTo>
                    <a:pt x="2977" y="2651"/>
                  </a:lnTo>
                  <a:cubicBezTo>
                    <a:pt x="3708" y="2651"/>
                    <a:pt x="4304" y="2055"/>
                    <a:pt x="4304" y="1324"/>
                  </a:cubicBezTo>
                  <a:cubicBezTo>
                    <a:pt x="4304" y="593"/>
                    <a:pt x="3708" y="0"/>
                    <a:pt x="2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4"/>
            <p:cNvSpPr/>
            <p:nvPr/>
          </p:nvSpPr>
          <p:spPr>
            <a:xfrm>
              <a:off x="2527663" y="3991875"/>
              <a:ext cx="389872" cy="358049"/>
            </a:xfrm>
            <a:custGeom>
              <a:rect b="b" l="l" r="r" t="t"/>
              <a:pathLst>
                <a:path extrusionOk="0" h="14897" w="16221">
                  <a:moveTo>
                    <a:pt x="1324" y="0"/>
                  </a:moveTo>
                  <a:cubicBezTo>
                    <a:pt x="593" y="0"/>
                    <a:pt x="0" y="593"/>
                    <a:pt x="0" y="1324"/>
                  </a:cubicBezTo>
                  <a:lnTo>
                    <a:pt x="0" y="14896"/>
                  </a:lnTo>
                  <a:cubicBezTo>
                    <a:pt x="0" y="14165"/>
                    <a:pt x="593" y="13570"/>
                    <a:pt x="1324" y="13570"/>
                  </a:cubicBezTo>
                  <a:lnTo>
                    <a:pt x="14894" y="13570"/>
                  </a:lnTo>
                  <a:cubicBezTo>
                    <a:pt x="15625" y="13570"/>
                    <a:pt x="16220" y="14165"/>
                    <a:pt x="16220" y="14896"/>
                  </a:cubicBezTo>
                  <a:lnTo>
                    <a:pt x="16220" y="1324"/>
                  </a:lnTo>
                  <a:cubicBezTo>
                    <a:pt x="16220" y="593"/>
                    <a:pt x="15625" y="0"/>
                    <a:pt x="148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4"/>
            <p:cNvSpPr/>
            <p:nvPr/>
          </p:nvSpPr>
          <p:spPr>
            <a:xfrm>
              <a:off x="2818773" y="4042204"/>
              <a:ext cx="98688" cy="209729"/>
            </a:xfrm>
            <a:custGeom>
              <a:rect b="b" l="l" r="r" t="t"/>
              <a:pathLst>
                <a:path extrusionOk="0" h="8726" w="4106">
                  <a:moveTo>
                    <a:pt x="4106" y="1"/>
                  </a:moveTo>
                  <a:lnTo>
                    <a:pt x="1789" y="191"/>
                  </a:lnTo>
                  <a:lnTo>
                    <a:pt x="632" y="1547"/>
                  </a:lnTo>
                  <a:lnTo>
                    <a:pt x="1920" y="3069"/>
                  </a:lnTo>
                  <a:lnTo>
                    <a:pt x="1225" y="4527"/>
                  </a:lnTo>
                  <a:lnTo>
                    <a:pt x="0" y="5686"/>
                  </a:lnTo>
                  <a:lnTo>
                    <a:pt x="1194" y="8036"/>
                  </a:lnTo>
                  <a:lnTo>
                    <a:pt x="2487" y="8726"/>
                  </a:lnTo>
                  <a:lnTo>
                    <a:pt x="4106" y="8214"/>
                  </a:lnTo>
                  <a:lnTo>
                    <a:pt x="41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4"/>
            <p:cNvSpPr/>
            <p:nvPr/>
          </p:nvSpPr>
          <p:spPr>
            <a:xfrm>
              <a:off x="2836343" y="4042204"/>
              <a:ext cx="81118" cy="209729"/>
            </a:xfrm>
            <a:custGeom>
              <a:rect b="b" l="l" r="r" t="t"/>
              <a:pathLst>
                <a:path extrusionOk="0" h="8726" w="3375">
                  <a:moveTo>
                    <a:pt x="3375" y="1"/>
                  </a:moveTo>
                  <a:lnTo>
                    <a:pt x="2714" y="53"/>
                  </a:lnTo>
                  <a:lnTo>
                    <a:pt x="2714" y="7762"/>
                  </a:lnTo>
                  <a:lnTo>
                    <a:pt x="1756" y="8068"/>
                  </a:lnTo>
                  <a:lnTo>
                    <a:pt x="1" y="7125"/>
                  </a:lnTo>
                  <a:lnTo>
                    <a:pt x="463" y="8036"/>
                  </a:lnTo>
                  <a:lnTo>
                    <a:pt x="1756" y="8726"/>
                  </a:lnTo>
                  <a:lnTo>
                    <a:pt x="3375" y="8214"/>
                  </a:lnTo>
                  <a:lnTo>
                    <a:pt x="33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4"/>
            <p:cNvSpPr/>
            <p:nvPr/>
          </p:nvSpPr>
          <p:spPr>
            <a:xfrm>
              <a:off x="2527542" y="3991995"/>
              <a:ext cx="236528" cy="289502"/>
            </a:xfrm>
            <a:custGeom>
              <a:rect b="b" l="l" r="r" t="t"/>
              <a:pathLst>
                <a:path extrusionOk="0" h="12045" w="9841">
                  <a:moveTo>
                    <a:pt x="1327" y="1"/>
                  </a:moveTo>
                  <a:cubicBezTo>
                    <a:pt x="595" y="1"/>
                    <a:pt x="0" y="596"/>
                    <a:pt x="0" y="1327"/>
                  </a:cubicBezTo>
                  <a:lnTo>
                    <a:pt x="0" y="4529"/>
                  </a:lnTo>
                  <a:lnTo>
                    <a:pt x="2350" y="5064"/>
                  </a:lnTo>
                  <a:lnTo>
                    <a:pt x="2520" y="6383"/>
                  </a:lnTo>
                  <a:lnTo>
                    <a:pt x="1462" y="7245"/>
                  </a:lnTo>
                  <a:lnTo>
                    <a:pt x="3215" y="11483"/>
                  </a:lnTo>
                  <a:lnTo>
                    <a:pt x="4970" y="12045"/>
                  </a:lnTo>
                  <a:lnTo>
                    <a:pt x="5563" y="9363"/>
                  </a:lnTo>
                  <a:lnTo>
                    <a:pt x="7250" y="8075"/>
                  </a:lnTo>
                  <a:lnTo>
                    <a:pt x="6424" y="5858"/>
                  </a:lnTo>
                  <a:lnTo>
                    <a:pt x="5168" y="5297"/>
                  </a:lnTo>
                  <a:lnTo>
                    <a:pt x="4769" y="4171"/>
                  </a:lnTo>
                  <a:lnTo>
                    <a:pt x="6524" y="3761"/>
                  </a:lnTo>
                  <a:lnTo>
                    <a:pt x="7714" y="2450"/>
                  </a:lnTo>
                  <a:lnTo>
                    <a:pt x="9370" y="1656"/>
                  </a:lnTo>
                  <a:lnTo>
                    <a:pt x="9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4"/>
            <p:cNvSpPr/>
            <p:nvPr/>
          </p:nvSpPr>
          <p:spPr>
            <a:xfrm>
              <a:off x="2527663" y="3991875"/>
              <a:ext cx="236456" cy="289622"/>
            </a:xfrm>
            <a:custGeom>
              <a:rect b="b" l="l" r="r" t="t"/>
              <a:pathLst>
                <a:path extrusionOk="0" h="12050" w="9838">
                  <a:moveTo>
                    <a:pt x="9148" y="0"/>
                  </a:moveTo>
                  <a:lnTo>
                    <a:pt x="8960" y="664"/>
                  </a:lnTo>
                  <a:lnTo>
                    <a:pt x="8814" y="1189"/>
                  </a:lnTo>
                  <a:lnTo>
                    <a:pt x="7307" y="1909"/>
                  </a:lnTo>
                  <a:lnTo>
                    <a:pt x="6169" y="3163"/>
                  </a:lnTo>
                  <a:lnTo>
                    <a:pt x="3897" y="3693"/>
                  </a:lnTo>
                  <a:lnTo>
                    <a:pt x="4636" y="5785"/>
                  </a:lnTo>
                  <a:lnTo>
                    <a:pt x="5897" y="6349"/>
                  </a:lnTo>
                  <a:lnTo>
                    <a:pt x="6456" y="7848"/>
                  </a:lnTo>
                  <a:lnTo>
                    <a:pt x="4967" y="8987"/>
                  </a:lnTo>
                  <a:lnTo>
                    <a:pt x="4479" y="11196"/>
                  </a:lnTo>
                  <a:lnTo>
                    <a:pt x="3703" y="10948"/>
                  </a:lnTo>
                  <a:lnTo>
                    <a:pt x="2259" y="7454"/>
                  </a:lnTo>
                  <a:lnTo>
                    <a:pt x="3218" y="6670"/>
                  </a:lnTo>
                  <a:lnTo>
                    <a:pt x="2951" y="4521"/>
                  </a:lnTo>
                  <a:lnTo>
                    <a:pt x="661" y="3999"/>
                  </a:lnTo>
                  <a:lnTo>
                    <a:pt x="0" y="3850"/>
                  </a:lnTo>
                  <a:lnTo>
                    <a:pt x="0" y="4529"/>
                  </a:lnTo>
                  <a:lnTo>
                    <a:pt x="2351" y="5064"/>
                  </a:lnTo>
                  <a:lnTo>
                    <a:pt x="2515" y="6388"/>
                  </a:lnTo>
                  <a:lnTo>
                    <a:pt x="1457" y="7247"/>
                  </a:lnTo>
                  <a:lnTo>
                    <a:pt x="3212" y="11483"/>
                  </a:lnTo>
                  <a:lnTo>
                    <a:pt x="4965" y="12050"/>
                  </a:lnTo>
                  <a:lnTo>
                    <a:pt x="5563" y="9365"/>
                  </a:lnTo>
                  <a:lnTo>
                    <a:pt x="7250" y="8075"/>
                  </a:lnTo>
                  <a:lnTo>
                    <a:pt x="6419" y="5861"/>
                  </a:lnTo>
                  <a:lnTo>
                    <a:pt x="5163" y="5294"/>
                  </a:lnTo>
                  <a:lnTo>
                    <a:pt x="4766" y="4171"/>
                  </a:lnTo>
                  <a:lnTo>
                    <a:pt x="6521" y="3761"/>
                  </a:lnTo>
                  <a:lnTo>
                    <a:pt x="7712" y="2447"/>
                  </a:lnTo>
                  <a:lnTo>
                    <a:pt x="9368" y="1656"/>
                  </a:lnTo>
                  <a:lnTo>
                    <a:pt x="98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4"/>
            <p:cNvSpPr/>
            <p:nvPr/>
          </p:nvSpPr>
          <p:spPr>
            <a:xfrm>
              <a:off x="2527663" y="4317956"/>
              <a:ext cx="103399" cy="63717"/>
            </a:xfrm>
            <a:custGeom>
              <a:rect b="b" l="l" r="r" t="t"/>
              <a:pathLst>
                <a:path extrusionOk="0" h="2651" w="4302">
                  <a:moveTo>
                    <a:pt x="1324" y="0"/>
                  </a:moveTo>
                  <a:cubicBezTo>
                    <a:pt x="593" y="0"/>
                    <a:pt x="0" y="593"/>
                    <a:pt x="0" y="1324"/>
                  </a:cubicBezTo>
                  <a:cubicBezTo>
                    <a:pt x="0" y="2055"/>
                    <a:pt x="593" y="2651"/>
                    <a:pt x="1324" y="2651"/>
                  </a:cubicBezTo>
                  <a:lnTo>
                    <a:pt x="4301" y="2651"/>
                  </a:lnTo>
                  <a:lnTo>
                    <a:pt x="4301" y="1988"/>
                  </a:lnTo>
                  <a:lnTo>
                    <a:pt x="1324" y="1988"/>
                  </a:lnTo>
                  <a:cubicBezTo>
                    <a:pt x="959" y="1988"/>
                    <a:pt x="661" y="1690"/>
                    <a:pt x="661" y="1324"/>
                  </a:cubicBezTo>
                  <a:cubicBezTo>
                    <a:pt x="661" y="959"/>
                    <a:pt x="959" y="661"/>
                    <a:pt x="1324" y="661"/>
                  </a:cubicBezTo>
                  <a:lnTo>
                    <a:pt x="4301" y="661"/>
                  </a:lnTo>
                  <a:lnTo>
                    <a:pt x="4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4"/>
            <p:cNvSpPr/>
            <p:nvPr/>
          </p:nvSpPr>
          <p:spPr>
            <a:xfrm>
              <a:off x="2814014" y="4318004"/>
              <a:ext cx="103447" cy="63741"/>
            </a:xfrm>
            <a:custGeom>
              <a:rect b="b" l="l" r="r" t="t"/>
              <a:pathLst>
                <a:path extrusionOk="0" h="2652" w="4304">
                  <a:moveTo>
                    <a:pt x="0" y="1"/>
                  </a:moveTo>
                  <a:lnTo>
                    <a:pt x="0" y="664"/>
                  </a:lnTo>
                  <a:lnTo>
                    <a:pt x="2977" y="664"/>
                  </a:lnTo>
                  <a:cubicBezTo>
                    <a:pt x="3343" y="664"/>
                    <a:pt x="3640" y="962"/>
                    <a:pt x="3640" y="1327"/>
                  </a:cubicBezTo>
                  <a:cubicBezTo>
                    <a:pt x="3640" y="1693"/>
                    <a:pt x="3343" y="1988"/>
                    <a:pt x="2977" y="1988"/>
                  </a:cubicBezTo>
                  <a:lnTo>
                    <a:pt x="0" y="1988"/>
                  </a:lnTo>
                  <a:lnTo>
                    <a:pt x="0" y="2651"/>
                  </a:lnTo>
                  <a:lnTo>
                    <a:pt x="2977" y="2651"/>
                  </a:lnTo>
                  <a:cubicBezTo>
                    <a:pt x="3708" y="2651"/>
                    <a:pt x="4304" y="2059"/>
                    <a:pt x="4304" y="1327"/>
                  </a:cubicBezTo>
                  <a:cubicBezTo>
                    <a:pt x="4304" y="596"/>
                    <a:pt x="3711" y="1"/>
                    <a:pt x="2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4"/>
            <p:cNvSpPr/>
            <p:nvPr/>
          </p:nvSpPr>
          <p:spPr>
            <a:xfrm>
              <a:off x="2527663" y="4302069"/>
              <a:ext cx="389872" cy="47734"/>
            </a:xfrm>
            <a:custGeom>
              <a:rect b="b" l="l" r="r" t="t"/>
              <a:pathLst>
                <a:path extrusionOk="0" h="1986" w="16221">
                  <a:moveTo>
                    <a:pt x="993" y="0"/>
                  </a:moveTo>
                  <a:cubicBezTo>
                    <a:pt x="444" y="0"/>
                    <a:pt x="0" y="444"/>
                    <a:pt x="0" y="993"/>
                  </a:cubicBezTo>
                  <a:lnTo>
                    <a:pt x="0" y="1325"/>
                  </a:lnTo>
                  <a:lnTo>
                    <a:pt x="0" y="1985"/>
                  </a:lnTo>
                  <a:cubicBezTo>
                    <a:pt x="0" y="1254"/>
                    <a:pt x="593" y="661"/>
                    <a:pt x="1324" y="661"/>
                  </a:cubicBezTo>
                  <a:lnTo>
                    <a:pt x="14894" y="661"/>
                  </a:lnTo>
                  <a:cubicBezTo>
                    <a:pt x="15625" y="661"/>
                    <a:pt x="16220" y="1254"/>
                    <a:pt x="16220" y="1985"/>
                  </a:cubicBezTo>
                  <a:lnTo>
                    <a:pt x="16220" y="1325"/>
                  </a:lnTo>
                  <a:lnTo>
                    <a:pt x="16220" y="993"/>
                  </a:lnTo>
                  <a:cubicBezTo>
                    <a:pt x="16218" y="444"/>
                    <a:pt x="15774" y="0"/>
                    <a:pt x="152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4"/>
            <p:cNvSpPr/>
            <p:nvPr/>
          </p:nvSpPr>
          <p:spPr>
            <a:xfrm>
              <a:off x="2715399" y="4192349"/>
              <a:ext cx="87584" cy="87584"/>
            </a:xfrm>
            <a:custGeom>
              <a:rect b="b" l="l" r="r" t="t"/>
              <a:pathLst>
                <a:path extrusionOk="0" h="3644" w="3644">
                  <a:moveTo>
                    <a:pt x="1821" y="1"/>
                  </a:moveTo>
                  <a:cubicBezTo>
                    <a:pt x="815" y="1"/>
                    <a:pt x="0" y="815"/>
                    <a:pt x="0" y="1821"/>
                  </a:cubicBezTo>
                  <a:cubicBezTo>
                    <a:pt x="0" y="2826"/>
                    <a:pt x="815" y="3644"/>
                    <a:pt x="1821" y="3644"/>
                  </a:cubicBezTo>
                  <a:cubicBezTo>
                    <a:pt x="2826" y="3644"/>
                    <a:pt x="3643" y="2826"/>
                    <a:pt x="3643" y="1821"/>
                  </a:cubicBezTo>
                  <a:cubicBezTo>
                    <a:pt x="3643" y="815"/>
                    <a:pt x="2826" y="1"/>
                    <a:pt x="18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4"/>
            <p:cNvSpPr/>
            <p:nvPr/>
          </p:nvSpPr>
          <p:spPr>
            <a:xfrm>
              <a:off x="2521702" y="3985914"/>
              <a:ext cx="401865" cy="401793"/>
            </a:xfrm>
            <a:custGeom>
              <a:rect b="b" l="l" r="r" t="t"/>
              <a:pathLst>
                <a:path extrusionOk="0" h="16717" w="16720">
                  <a:moveTo>
                    <a:pt x="16212" y="2609"/>
                  </a:moveTo>
                  <a:lnTo>
                    <a:pt x="16212" y="10373"/>
                  </a:lnTo>
                  <a:lnTo>
                    <a:pt x="16218" y="10373"/>
                  </a:lnTo>
                  <a:lnTo>
                    <a:pt x="14868" y="10801"/>
                  </a:lnTo>
                  <a:lnTo>
                    <a:pt x="13739" y="10196"/>
                  </a:lnTo>
                  <a:lnTo>
                    <a:pt x="12663" y="8080"/>
                  </a:lnTo>
                  <a:lnTo>
                    <a:pt x="13789" y="7015"/>
                  </a:lnTo>
                  <a:lnTo>
                    <a:pt x="14572" y="5372"/>
                  </a:lnTo>
                  <a:lnTo>
                    <a:pt x="13314" y="3889"/>
                  </a:lnTo>
                  <a:lnTo>
                    <a:pt x="14267" y="2768"/>
                  </a:lnTo>
                  <a:lnTo>
                    <a:pt x="16212" y="2609"/>
                  </a:lnTo>
                  <a:close/>
                  <a:moveTo>
                    <a:pt x="9757" y="499"/>
                  </a:moveTo>
                  <a:lnTo>
                    <a:pt x="9407" y="1729"/>
                  </a:lnTo>
                  <a:lnTo>
                    <a:pt x="7811" y="2497"/>
                  </a:lnTo>
                  <a:lnTo>
                    <a:pt x="6639" y="3787"/>
                  </a:lnTo>
                  <a:lnTo>
                    <a:pt x="4690" y="4241"/>
                  </a:lnTo>
                  <a:lnTo>
                    <a:pt x="5215" y="5730"/>
                  </a:lnTo>
                  <a:lnTo>
                    <a:pt x="6477" y="6294"/>
                  </a:lnTo>
                  <a:lnTo>
                    <a:pt x="7203" y="8242"/>
                  </a:lnTo>
                  <a:lnTo>
                    <a:pt x="5591" y="9477"/>
                  </a:lnTo>
                  <a:lnTo>
                    <a:pt x="5035" y="11979"/>
                  </a:lnTo>
                  <a:lnTo>
                    <a:pt x="3651" y="11535"/>
                  </a:lnTo>
                  <a:lnTo>
                    <a:pt x="2014" y="7576"/>
                  </a:lnTo>
                  <a:lnTo>
                    <a:pt x="3035" y="6746"/>
                  </a:lnTo>
                  <a:lnTo>
                    <a:pt x="2828" y="5114"/>
                  </a:lnTo>
                  <a:lnTo>
                    <a:pt x="502" y="4583"/>
                  </a:lnTo>
                  <a:lnTo>
                    <a:pt x="499" y="1572"/>
                  </a:lnTo>
                  <a:cubicBezTo>
                    <a:pt x="499" y="980"/>
                    <a:pt x="982" y="499"/>
                    <a:pt x="1572" y="499"/>
                  </a:cubicBezTo>
                  <a:close/>
                  <a:moveTo>
                    <a:pt x="15142" y="496"/>
                  </a:moveTo>
                  <a:cubicBezTo>
                    <a:pt x="15737" y="496"/>
                    <a:pt x="16218" y="980"/>
                    <a:pt x="16218" y="1572"/>
                  </a:cubicBezTo>
                  <a:lnTo>
                    <a:pt x="16218" y="2116"/>
                  </a:lnTo>
                  <a:lnTo>
                    <a:pt x="14027" y="2296"/>
                  </a:lnTo>
                  <a:lnTo>
                    <a:pt x="12666" y="3891"/>
                  </a:lnTo>
                  <a:lnTo>
                    <a:pt x="13987" y="5451"/>
                  </a:lnTo>
                  <a:lnTo>
                    <a:pt x="13379" y="6722"/>
                  </a:lnTo>
                  <a:lnTo>
                    <a:pt x="12055" y="7976"/>
                  </a:lnTo>
                  <a:lnTo>
                    <a:pt x="13363" y="10561"/>
                  </a:lnTo>
                  <a:lnTo>
                    <a:pt x="14815" y="11339"/>
                  </a:lnTo>
                  <a:lnTo>
                    <a:pt x="16212" y="10896"/>
                  </a:lnTo>
                  <a:lnTo>
                    <a:pt x="16212" y="13998"/>
                  </a:lnTo>
                  <a:cubicBezTo>
                    <a:pt x="15933" y="13732"/>
                    <a:pt x="15554" y="13570"/>
                    <a:pt x="15139" y="13570"/>
                  </a:cubicBezTo>
                  <a:lnTo>
                    <a:pt x="1570" y="13570"/>
                  </a:lnTo>
                  <a:cubicBezTo>
                    <a:pt x="1154" y="13570"/>
                    <a:pt x="776" y="13732"/>
                    <a:pt x="496" y="13998"/>
                  </a:cubicBezTo>
                  <a:lnTo>
                    <a:pt x="496" y="5088"/>
                  </a:lnTo>
                  <a:lnTo>
                    <a:pt x="2371" y="5516"/>
                  </a:lnTo>
                  <a:lnTo>
                    <a:pt x="2499" y="6532"/>
                  </a:lnTo>
                  <a:lnTo>
                    <a:pt x="1403" y="7422"/>
                  </a:lnTo>
                  <a:lnTo>
                    <a:pt x="3272" y="11938"/>
                  </a:lnTo>
                  <a:lnTo>
                    <a:pt x="5396" y="12619"/>
                  </a:lnTo>
                  <a:lnTo>
                    <a:pt x="6033" y="9760"/>
                  </a:lnTo>
                  <a:lnTo>
                    <a:pt x="7796" y="8412"/>
                  </a:lnTo>
                  <a:lnTo>
                    <a:pt x="6868" y="5923"/>
                  </a:lnTo>
                  <a:lnTo>
                    <a:pt x="5610" y="5362"/>
                  </a:lnTo>
                  <a:lnTo>
                    <a:pt x="5341" y="4599"/>
                  </a:lnTo>
                  <a:lnTo>
                    <a:pt x="6900" y="4236"/>
                  </a:lnTo>
                  <a:lnTo>
                    <a:pt x="8112" y="2902"/>
                  </a:lnTo>
                  <a:lnTo>
                    <a:pt x="9822" y="2079"/>
                  </a:lnTo>
                  <a:lnTo>
                    <a:pt x="10271" y="496"/>
                  </a:lnTo>
                  <a:close/>
                  <a:moveTo>
                    <a:pt x="4301" y="14066"/>
                  </a:moveTo>
                  <a:lnTo>
                    <a:pt x="4301" y="16218"/>
                  </a:lnTo>
                  <a:lnTo>
                    <a:pt x="1572" y="16218"/>
                  </a:lnTo>
                  <a:cubicBezTo>
                    <a:pt x="979" y="16218"/>
                    <a:pt x="499" y="15735"/>
                    <a:pt x="499" y="15144"/>
                  </a:cubicBezTo>
                  <a:cubicBezTo>
                    <a:pt x="499" y="14552"/>
                    <a:pt x="982" y="14066"/>
                    <a:pt x="1572" y="14066"/>
                  </a:cubicBezTo>
                  <a:close/>
                  <a:moveTo>
                    <a:pt x="15142" y="14066"/>
                  </a:moveTo>
                  <a:cubicBezTo>
                    <a:pt x="15737" y="14066"/>
                    <a:pt x="16218" y="14549"/>
                    <a:pt x="16218" y="15144"/>
                  </a:cubicBezTo>
                  <a:cubicBezTo>
                    <a:pt x="16218" y="15735"/>
                    <a:pt x="15737" y="16218"/>
                    <a:pt x="15142" y="16218"/>
                  </a:cubicBezTo>
                  <a:lnTo>
                    <a:pt x="12413" y="16218"/>
                  </a:lnTo>
                  <a:lnTo>
                    <a:pt x="12413" y="14066"/>
                  </a:lnTo>
                  <a:close/>
                  <a:moveTo>
                    <a:pt x="1572" y="0"/>
                  </a:moveTo>
                  <a:cubicBezTo>
                    <a:pt x="705" y="0"/>
                    <a:pt x="0" y="705"/>
                    <a:pt x="0" y="1572"/>
                  </a:cubicBezTo>
                  <a:lnTo>
                    <a:pt x="0" y="15144"/>
                  </a:lnTo>
                  <a:cubicBezTo>
                    <a:pt x="0" y="16011"/>
                    <a:pt x="705" y="16717"/>
                    <a:pt x="1572" y="16717"/>
                  </a:cubicBezTo>
                  <a:lnTo>
                    <a:pt x="4800" y="16717"/>
                  </a:lnTo>
                  <a:lnTo>
                    <a:pt x="4800" y="14068"/>
                  </a:lnTo>
                  <a:lnTo>
                    <a:pt x="11917" y="14068"/>
                  </a:lnTo>
                  <a:lnTo>
                    <a:pt x="11917" y="16717"/>
                  </a:lnTo>
                  <a:lnTo>
                    <a:pt x="15147" y="16717"/>
                  </a:lnTo>
                  <a:cubicBezTo>
                    <a:pt x="16014" y="16717"/>
                    <a:pt x="16719" y="16011"/>
                    <a:pt x="16719" y="15144"/>
                  </a:cubicBezTo>
                  <a:lnTo>
                    <a:pt x="16719" y="1572"/>
                  </a:lnTo>
                  <a:cubicBezTo>
                    <a:pt x="16714" y="705"/>
                    <a:pt x="16009" y="0"/>
                    <a:pt x="151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4"/>
            <p:cNvSpPr/>
            <p:nvPr/>
          </p:nvSpPr>
          <p:spPr>
            <a:xfrm>
              <a:off x="2695570" y="4172449"/>
              <a:ext cx="127241" cy="127313"/>
            </a:xfrm>
            <a:custGeom>
              <a:rect b="b" l="l" r="r" t="t"/>
              <a:pathLst>
                <a:path extrusionOk="0" h="5297" w="5294">
                  <a:moveTo>
                    <a:pt x="2397" y="1098"/>
                  </a:moveTo>
                  <a:lnTo>
                    <a:pt x="2397" y="2401"/>
                  </a:lnTo>
                  <a:lnTo>
                    <a:pt x="1097" y="2401"/>
                  </a:lnTo>
                  <a:cubicBezTo>
                    <a:pt x="1204" y="1732"/>
                    <a:pt x="1732" y="1202"/>
                    <a:pt x="2397" y="1098"/>
                  </a:cubicBezTo>
                  <a:close/>
                  <a:moveTo>
                    <a:pt x="2894" y="1098"/>
                  </a:moveTo>
                  <a:cubicBezTo>
                    <a:pt x="3565" y="1207"/>
                    <a:pt x="4092" y="1735"/>
                    <a:pt x="4197" y="2401"/>
                  </a:cubicBezTo>
                  <a:lnTo>
                    <a:pt x="2894" y="2401"/>
                  </a:lnTo>
                  <a:lnTo>
                    <a:pt x="2894" y="1098"/>
                  </a:lnTo>
                  <a:close/>
                  <a:moveTo>
                    <a:pt x="2397" y="2897"/>
                  </a:moveTo>
                  <a:lnTo>
                    <a:pt x="2397" y="4200"/>
                  </a:lnTo>
                  <a:cubicBezTo>
                    <a:pt x="1729" y="4090"/>
                    <a:pt x="1201" y="3563"/>
                    <a:pt x="1097" y="2897"/>
                  </a:cubicBezTo>
                  <a:close/>
                  <a:moveTo>
                    <a:pt x="4197" y="2897"/>
                  </a:moveTo>
                  <a:cubicBezTo>
                    <a:pt x="4092" y="3563"/>
                    <a:pt x="3565" y="4096"/>
                    <a:pt x="2894" y="4200"/>
                  </a:cubicBezTo>
                  <a:lnTo>
                    <a:pt x="2894" y="2897"/>
                  </a:lnTo>
                  <a:close/>
                  <a:moveTo>
                    <a:pt x="2397" y="1"/>
                  </a:moveTo>
                  <a:lnTo>
                    <a:pt x="2397" y="596"/>
                  </a:lnTo>
                  <a:cubicBezTo>
                    <a:pt x="1455" y="711"/>
                    <a:pt x="708" y="1458"/>
                    <a:pt x="593" y="2401"/>
                  </a:cubicBezTo>
                  <a:lnTo>
                    <a:pt x="0" y="2401"/>
                  </a:lnTo>
                  <a:lnTo>
                    <a:pt x="0" y="2897"/>
                  </a:lnTo>
                  <a:lnTo>
                    <a:pt x="593" y="2897"/>
                  </a:lnTo>
                  <a:cubicBezTo>
                    <a:pt x="708" y="3840"/>
                    <a:pt x="1455" y="4589"/>
                    <a:pt x="2397" y="4701"/>
                  </a:cubicBezTo>
                  <a:lnTo>
                    <a:pt x="2397" y="5297"/>
                  </a:lnTo>
                  <a:lnTo>
                    <a:pt x="2894" y="5297"/>
                  </a:lnTo>
                  <a:lnTo>
                    <a:pt x="2894" y="4701"/>
                  </a:lnTo>
                  <a:cubicBezTo>
                    <a:pt x="3839" y="4589"/>
                    <a:pt x="4586" y="3840"/>
                    <a:pt x="4701" y="2897"/>
                  </a:cubicBezTo>
                  <a:lnTo>
                    <a:pt x="5294" y="2897"/>
                  </a:lnTo>
                  <a:lnTo>
                    <a:pt x="5294" y="2401"/>
                  </a:lnTo>
                  <a:lnTo>
                    <a:pt x="4701" y="2401"/>
                  </a:lnTo>
                  <a:cubicBezTo>
                    <a:pt x="4586" y="1458"/>
                    <a:pt x="3839" y="706"/>
                    <a:pt x="2894" y="596"/>
                  </a:cubicBezTo>
                  <a:lnTo>
                    <a:pt x="28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4"/>
            <p:cNvSpPr/>
            <p:nvPr/>
          </p:nvSpPr>
          <p:spPr>
            <a:xfrm>
              <a:off x="2729339" y="4119548"/>
              <a:ext cx="11945" cy="11945"/>
            </a:xfrm>
            <a:custGeom>
              <a:rect b="b" l="l" r="r" t="t"/>
              <a:pathLst>
                <a:path extrusionOk="0" h="497" w="497">
                  <a:moveTo>
                    <a:pt x="0" y="0"/>
                  </a:moveTo>
                  <a:lnTo>
                    <a:pt x="0" y="496"/>
                  </a:lnTo>
                  <a:lnTo>
                    <a:pt x="496" y="496"/>
                  </a:lnTo>
                  <a:lnTo>
                    <a:pt x="4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4"/>
            <p:cNvSpPr/>
            <p:nvPr/>
          </p:nvSpPr>
          <p:spPr>
            <a:xfrm>
              <a:off x="2777024" y="4119548"/>
              <a:ext cx="11945" cy="11945"/>
            </a:xfrm>
            <a:custGeom>
              <a:rect b="b" l="l" r="r" t="t"/>
              <a:pathLst>
                <a:path extrusionOk="0" h="497" w="497">
                  <a:moveTo>
                    <a:pt x="1" y="0"/>
                  </a:moveTo>
                  <a:lnTo>
                    <a:pt x="1" y="496"/>
                  </a:lnTo>
                  <a:lnTo>
                    <a:pt x="497" y="496"/>
                  </a:lnTo>
                  <a:lnTo>
                    <a:pt x="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4"/>
            <p:cNvSpPr/>
            <p:nvPr/>
          </p:nvSpPr>
          <p:spPr>
            <a:xfrm>
              <a:off x="2753182" y="4119548"/>
              <a:ext cx="11945" cy="11945"/>
            </a:xfrm>
            <a:custGeom>
              <a:rect b="b" l="l" r="r" t="t"/>
              <a:pathLst>
                <a:path extrusionOk="0" h="497" w="497">
                  <a:moveTo>
                    <a:pt x="0" y="0"/>
                  </a:moveTo>
                  <a:lnTo>
                    <a:pt x="0" y="496"/>
                  </a:lnTo>
                  <a:lnTo>
                    <a:pt x="497" y="496"/>
                  </a:lnTo>
                  <a:lnTo>
                    <a:pt x="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4"/>
            <p:cNvSpPr/>
            <p:nvPr/>
          </p:nvSpPr>
          <p:spPr>
            <a:xfrm>
              <a:off x="2544174" y="4074482"/>
              <a:ext cx="50425" cy="22545"/>
            </a:xfrm>
            <a:custGeom>
              <a:rect b="b" l="l" r="r" t="t"/>
              <a:pathLst>
                <a:path extrusionOk="0" h="938" w="2098">
                  <a:moveTo>
                    <a:pt x="112" y="0"/>
                  </a:moveTo>
                  <a:lnTo>
                    <a:pt x="0" y="483"/>
                  </a:lnTo>
                  <a:lnTo>
                    <a:pt x="483" y="596"/>
                  </a:lnTo>
                  <a:lnTo>
                    <a:pt x="596" y="112"/>
                  </a:lnTo>
                  <a:lnTo>
                    <a:pt x="112" y="0"/>
                  </a:lnTo>
                  <a:close/>
                  <a:moveTo>
                    <a:pt x="1079" y="222"/>
                  </a:moveTo>
                  <a:lnTo>
                    <a:pt x="966" y="705"/>
                  </a:lnTo>
                  <a:lnTo>
                    <a:pt x="1985" y="938"/>
                  </a:lnTo>
                  <a:lnTo>
                    <a:pt x="2097" y="455"/>
                  </a:lnTo>
                  <a:lnTo>
                    <a:pt x="1079" y="22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4"/>
            <p:cNvSpPr/>
            <p:nvPr/>
          </p:nvSpPr>
          <p:spPr>
            <a:xfrm>
              <a:off x="2630604" y="4054942"/>
              <a:ext cx="42518" cy="20862"/>
            </a:xfrm>
            <a:custGeom>
              <a:rect b="b" l="l" r="r" t="t"/>
              <a:pathLst>
                <a:path extrusionOk="0" h="868" w="1769">
                  <a:moveTo>
                    <a:pt x="1653" y="1"/>
                  </a:moveTo>
                  <a:lnTo>
                    <a:pt x="966" y="160"/>
                  </a:lnTo>
                  <a:lnTo>
                    <a:pt x="1079" y="643"/>
                  </a:lnTo>
                  <a:lnTo>
                    <a:pt x="1768" y="484"/>
                  </a:lnTo>
                  <a:lnTo>
                    <a:pt x="1653" y="1"/>
                  </a:lnTo>
                  <a:close/>
                  <a:moveTo>
                    <a:pt x="483" y="273"/>
                  </a:moveTo>
                  <a:lnTo>
                    <a:pt x="0" y="385"/>
                  </a:lnTo>
                  <a:lnTo>
                    <a:pt x="112" y="868"/>
                  </a:lnTo>
                  <a:lnTo>
                    <a:pt x="596" y="756"/>
                  </a:lnTo>
                  <a:lnTo>
                    <a:pt x="483" y="27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4"/>
            <p:cNvSpPr/>
            <p:nvPr/>
          </p:nvSpPr>
          <p:spPr>
            <a:xfrm>
              <a:off x="2630291" y="4131277"/>
              <a:ext cx="48671" cy="48599"/>
            </a:xfrm>
            <a:custGeom>
              <a:rect b="b" l="l" r="r" t="t"/>
              <a:pathLst>
                <a:path extrusionOk="0" h="2022" w="2025">
                  <a:moveTo>
                    <a:pt x="201" y="1"/>
                  </a:moveTo>
                  <a:lnTo>
                    <a:pt x="0" y="455"/>
                  </a:lnTo>
                  <a:lnTo>
                    <a:pt x="1170" y="980"/>
                  </a:lnTo>
                  <a:lnTo>
                    <a:pt x="1559" y="2022"/>
                  </a:lnTo>
                  <a:lnTo>
                    <a:pt x="2024" y="1849"/>
                  </a:lnTo>
                  <a:lnTo>
                    <a:pt x="1562" y="612"/>
                  </a:lnTo>
                  <a:lnTo>
                    <a:pt x="2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4"/>
            <p:cNvSpPr/>
            <p:nvPr/>
          </p:nvSpPr>
          <p:spPr>
            <a:xfrm>
              <a:off x="2589600" y="4179851"/>
              <a:ext cx="34923" cy="62227"/>
            </a:xfrm>
            <a:custGeom>
              <a:rect b="b" l="l" r="r" t="t"/>
              <a:pathLst>
                <a:path extrusionOk="0" h="2589" w="1453">
                  <a:moveTo>
                    <a:pt x="460" y="1"/>
                  </a:moveTo>
                  <a:lnTo>
                    <a:pt x="1" y="189"/>
                  </a:lnTo>
                  <a:lnTo>
                    <a:pt x="615" y="1672"/>
                  </a:lnTo>
                  <a:lnTo>
                    <a:pt x="1074" y="1482"/>
                  </a:lnTo>
                  <a:lnTo>
                    <a:pt x="460" y="1"/>
                  </a:lnTo>
                  <a:close/>
                  <a:moveTo>
                    <a:pt x="1265" y="1939"/>
                  </a:moveTo>
                  <a:lnTo>
                    <a:pt x="805" y="2129"/>
                  </a:lnTo>
                  <a:lnTo>
                    <a:pt x="993" y="2589"/>
                  </a:lnTo>
                  <a:lnTo>
                    <a:pt x="1453" y="2401"/>
                  </a:lnTo>
                  <a:lnTo>
                    <a:pt x="1265" y="193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4"/>
            <p:cNvSpPr/>
            <p:nvPr/>
          </p:nvSpPr>
          <p:spPr>
            <a:xfrm>
              <a:off x="2692542" y="4051241"/>
              <a:ext cx="66000" cy="56578"/>
            </a:xfrm>
            <a:custGeom>
              <a:rect b="b" l="l" r="r" t="t"/>
              <a:pathLst>
                <a:path extrusionOk="0" h="2354" w="2746">
                  <a:moveTo>
                    <a:pt x="2531" y="1"/>
                  </a:moveTo>
                  <a:lnTo>
                    <a:pt x="1304" y="588"/>
                  </a:lnTo>
                  <a:lnTo>
                    <a:pt x="669" y="1288"/>
                  </a:lnTo>
                  <a:lnTo>
                    <a:pt x="1040" y="1620"/>
                  </a:lnTo>
                  <a:lnTo>
                    <a:pt x="1607" y="993"/>
                  </a:lnTo>
                  <a:lnTo>
                    <a:pt x="2745" y="447"/>
                  </a:lnTo>
                  <a:lnTo>
                    <a:pt x="2531" y="1"/>
                  </a:lnTo>
                  <a:close/>
                  <a:moveTo>
                    <a:pt x="332" y="1654"/>
                  </a:moveTo>
                  <a:lnTo>
                    <a:pt x="1" y="2022"/>
                  </a:lnTo>
                  <a:lnTo>
                    <a:pt x="369" y="2354"/>
                  </a:lnTo>
                  <a:lnTo>
                    <a:pt x="703" y="1986"/>
                  </a:lnTo>
                  <a:lnTo>
                    <a:pt x="332" y="165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4"/>
            <p:cNvSpPr/>
            <p:nvPr/>
          </p:nvSpPr>
          <p:spPr>
            <a:xfrm>
              <a:off x="2840861" y="4160960"/>
              <a:ext cx="31173" cy="59535"/>
            </a:xfrm>
            <a:custGeom>
              <a:rect b="b" l="l" r="r" t="t"/>
              <a:pathLst>
                <a:path extrusionOk="0" h="2477" w="1297">
                  <a:moveTo>
                    <a:pt x="954" y="1"/>
                  </a:moveTo>
                  <a:lnTo>
                    <a:pt x="1" y="902"/>
                  </a:lnTo>
                  <a:lnTo>
                    <a:pt x="800" y="2477"/>
                  </a:lnTo>
                  <a:lnTo>
                    <a:pt x="1241" y="2255"/>
                  </a:lnTo>
                  <a:lnTo>
                    <a:pt x="609" y="1009"/>
                  </a:lnTo>
                  <a:lnTo>
                    <a:pt x="1296" y="359"/>
                  </a:lnTo>
                  <a:lnTo>
                    <a:pt x="9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4"/>
            <p:cNvSpPr/>
            <p:nvPr/>
          </p:nvSpPr>
          <p:spPr>
            <a:xfrm>
              <a:off x="2834708" y="4335910"/>
              <a:ext cx="55761" cy="11945"/>
            </a:xfrm>
            <a:custGeom>
              <a:rect b="b" l="l" r="r" t="t"/>
              <a:pathLst>
                <a:path extrusionOk="0" h="497" w="2320">
                  <a:moveTo>
                    <a:pt x="1" y="0"/>
                  </a:moveTo>
                  <a:lnTo>
                    <a:pt x="1" y="496"/>
                  </a:lnTo>
                  <a:lnTo>
                    <a:pt x="497" y="496"/>
                  </a:lnTo>
                  <a:lnTo>
                    <a:pt x="497" y="0"/>
                  </a:lnTo>
                  <a:close/>
                  <a:moveTo>
                    <a:pt x="993" y="0"/>
                  </a:moveTo>
                  <a:lnTo>
                    <a:pt x="993" y="496"/>
                  </a:lnTo>
                  <a:lnTo>
                    <a:pt x="2320" y="496"/>
                  </a:lnTo>
                  <a:lnTo>
                    <a:pt x="23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4"/>
            <p:cNvSpPr/>
            <p:nvPr/>
          </p:nvSpPr>
          <p:spPr>
            <a:xfrm>
              <a:off x="2814014" y="4288201"/>
              <a:ext cx="55761" cy="11945"/>
            </a:xfrm>
            <a:custGeom>
              <a:rect b="b" l="l" r="r" t="t"/>
              <a:pathLst>
                <a:path extrusionOk="0" h="497" w="2320">
                  <a:moveTo>
                    <a:pt x="0" y="0"/>
                  </a:moveTo>
                  <a:lnTo>
                    <a:pt x="0" y="497"/>
                  </a:lnTo>
                  <a:lnTo>
                    <a:pt x="496" y="497"/>
                  </a:lnTo>
                  <a:lnTo>
                    <a:pt x="496" y="0"/>
                  </a:lnTo>
                  <a:close/>
                  <a:moveTo>
                    <a:pt x="992" y="0"/>
                  </a:moveTo>
                  <a:lnTo>
                    <a:pt x="992" y="497"/>
                  </a:lnTo>
                  <a:lnTo>
                    <a:pt x="2319" y="497"/>
                  </a:lnTo>
                  <a:lnTo>
                    <a:pt x="23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4"/>
            <p:cNvSpPr/>
            <p:nvPr/>
          </p:nvSpPr>
          <p:spPr>
            <a:xfrm>
              <a:off x="2658076" y="4009756"/>
              <a:ext cx="55785" cy="11945"/>
            </a:xfrm>
            <a:custGeom>
              <a:rect b="b" l="l" r="r" t="t"/>
              <a:pathLst>
                <a:path extrusionOk="0" h="497" w="2321">
                  <a:moveTo>
                    <a:pt x="1" y="1"/>
                  </a:moveTo>
                  <a:lnTo>
                    <a:pt x="1" y="497"/>
                  </a:lnTo>
                  <a:lnTo>
                    <a:pt x="497" y="497"/>
                  </a:lnTo>
                  <a:lnTo>
                    <a:pt x="497" y="1"/>
                  </a:lnTo>
                  <a:close/>
                  <a:moveTo>
                    <a:pt x="993" y="1"/>
                  </a:moveTo>
                  <a:lnTo>
                    <a:pt x="993" y="497"/>
                  </a:lnTo>
                  <a:lnTo>
                    <a:pt x="2320" y="497"/>
                  </a:lnTo>
                  <a:lnTo>
                    <a:pt x="23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4"/>
            <p:cNvSpPr/>
            <p:nvPr/>
          </p:nvSpPr>
          <p:spPr>
            <a:xfrm>
              <a:off x="2801324" y="4009756"/>
              <a:ext cx="55689" cy="11945"/>
            </a:xfrm>
            <a:custGeom>
              <a:rect b="b" l="l" r="r" t="t"/>
              <a:pathLst>
                <a:path extrusionOk="0" h="497" w="2317">
                  <a:moveTo>
                    <a:pt x="0" y="1"/>
                  </a:moveTo>
                  <a:lnTo>
                    <a:pt x="0" y="497"/>
                  </a:lnTo>
                  <a:lnTo>
                    <a:pt x="497" y="497"/>
                  </a:lnTo>
                  <a:lnTo>
                    <a:pt x="497" y="1"/>
                  </a:lnTo>
                  <a:close/>
                  <a:moveTo>
                    <a:pt x="993" y="1"/>
                  </a:moveTo>
                  <a:lnTo>
                    <a:pt x="993" y="497"/>
                  </a:lnTo>
                  <a:lnTo>
                    <a:pt x="2317" y="497"/>
                  </a:lnTo>
                  <a:lnTo>
                    <a:pt x="2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4"/>
            <p:cNvSpPr/>
            <p:nvPr/>
          </p:nvSpPr>
          <p:spPr>
            <a:xfrm>
              <a:off x="2545617" y="4009756"/>
              <a:ext cx="61602" cy="37062"/>
            </a:xfrm>
            <a:custGeom>
              <a:rect b="b" l="l" r="r" t="t"/>
              <a:pathLst>
                <a:path extrusionOk="0" h="1542" w="2563">
                  <a:moveTo>
                    <a:pt x="2066" y="1"/>
                  </a:moveTo>
                  <a:lnTo>
                    <a:pt x="2066" y="497"/>
                  </a:lnTo>
                  <a:lnTo>
                    <a:pt x="2562" y="497"/>
                  </a:lnTo>
                  <a:lnTo>
                    <a:pt x="2562" y="1"/>
                  </a:lnTo>
                  <a:close/>
                  <a:moveTo>
                    <a:pt x="577" y="3"/>
                  </a:moveTo>
                  <a:cubicBezTo>
                    <a:pt x="261" y="3"/>
                    <a:pt x="0" y="262"/>
                    <a:pt x="0" y="580"/>
                  </a:cubicBezTo>
                  <a:lnTo>
                    <a:pt x="0" y="1541"/>
                  </a:lnTo>
                  <a:lnTo>
                    <a:pt x="496" y="1541"/>
                  </a:lnTo>
                  <a:lnTo>
                    <a:pt x="496" y="580"/>
                  </a:lnTo>
                  <a:cubicBezTo>
                    <a:pt x="496" y="536"/>
                    <a:pt x="533" y="499"/>
                    <a:pt x="577" y="499"/>
                  </a:cubicBezTo>
                  <a:lnTo>
                    <a:pt x="1570" y="499"/>
                  </a:lnTo>
                  <a:lnTo>
                    <a:pt x="1570" y="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4"/>
            <p:cNvSpPr/>
            <p:nvPr/>
          </p:nvSpPr>
          <p:spPr>
            <a:xfrm>
              <a:off x="2886816" y="4072223"/>
              <a:ext cx="11945" cy="55689"/>
            </a:xfrm>
            <a:custGeom>
              <a:rect b="b" l="l" r="r" t="t"/>
              <a:pathLst>
                <a:path extrusionOk="0" h="2317" w="497">
                  <a:moveTo>
                    <a:pt x="0" y="0"/>
                  </a:moveTo>
                  <a:lnTo>
                    <a:pt x="0" y="1324"/>
                  </a:lnTo>
                  <a:lnTo>
                    <a:pt x="497" y="1324"/>
                  </a:lnTo>
                  <a:lnTo>
                    <a:pt x="497" y="0"/>
                  </a:lnTo>
                  <a:close/>
                  <a:moveTo>
                    <a:pt x="0" y="1820"/>
                  </a:moveTo>
                  <a:lnTo>
                    <a:pt x="0" y="2317"/>
                  </a:lnTo>
                  <a:lnTo>
                    <a:pt x="497" y="2317"/>
                  </a:lnTo>
                  <a:lnTo>
                    <a:pt x="497" y="182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4"/>
            <p:cNvSpPr/>
            <p:nvPr/>
          </p:nvSpPr>
          <p:spPr>
            <a:xfrm>
              <a:off x="2545544" y="4228883"/>
              <a:ext cx="39369" cy="71264"/>
            </a:xfrm>
            <a:custGeom>
              <a:rect b="b" l="l" r="r" t="t"/>
              <a:pathLst>
                <a:path extrusionOk="0" h="2965" w="1638">
                  <a:moveTo>
                    <a:pt x="3" y="0"/>
                  </a:moveTo>
                  <a:lnTo>
                    <a:pt x="3" y="497"/>
                  </a:lnTo>
                  <a:lnTo>
                    <a:pt x="499" y="497"/>
                  </a:lnTo>
                  <a:lnTo>
                    <a:pt x="499" y="0"/>
                  </a:lnTo>
                  <a:close/>
                  <a:moveTo>
                    <a:pt x="1" y="995"/>
                  </a:moveTo>
                  <a:lnTo>
                    <a:pt x="1" y="2965"/>
                  </a:lnTo>
                  <a:lnTo>
                    <a:pt x="1638" y="2965"/>
                  </a:lnTo>
                  <a:lnTo>
                    <a:pt x="1638" y="2468"/>
                  </a:lnTo>
                  <a:lnTo>
                    <a:pt x="497" y="2468"/>
                  </a:lnTo>
                  <a:lnTo>
                    <a:pt x="497" y="99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4"/>
            <p:cNvSpPr/>
            <p:nvPr/>
          </p:nvSpPr>
          <p:spPr>
            <a:xfrm>
              <a:off x="2553885" y="4335525"/>
              <a:ext cx="59294" cy="28265"/>
            </a:xfrm>
            <a:custGeom>
              <a:rect b="b" l="l" r="r" t="t"/>
              <a:pathLst>
                <a:path extrusionOk="0" h="1176" w="2467">
                  <a:moveTo>
                    <a:pt x="1" y="679"/>
                  </a:moveTo>
                  <a:lnTo>
                    <a:pt x="1" y="1176"/>
                  </a:lnTo>
                  <a:lnTo>
                    <a:pt x="497" y="1176"/>
                  </a:lnTo>
                  <a:lnTo>
                    <a:pt x="497" y="679"/>
                  </a:lnTo>
                  <a:close/>
                  <a:moveTo>
                    <a:pt x="1970" y="0"/>
                  </a:moveTo>
                  <a:lnTo>
                    <a:pt x="1970" y="679"/>
                  </a:lnTo>
                  <a:lnTo>
                    <a:pt x="993" y="679"/>
                  </a:lnTo>
                  <a:lnTo>
                    <a:pt x="993" y="1176"/>
                  </a:lnTo>
                  <a:lnTo>
                    <a:pt x="2466" y="1176"/>
                  </a:lnTo>
                  <a:lnTo>
                    <a:pt x="24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45"/>
          <p:cNvSpPr txBox="1"/>
          <p:nvPr>
            <p:ph idx="1" type="body"/>
          </p:nvPr>
        </p:nvSpPr>
        <p:spPr>
          <a:xfrm>
            <a:off x="713250" y="1343750"/>
            <a:ext cx="4598700" cy="32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Tables (Vector Data)</a:t>
            </a:r>
            <a:endParaRPr b="1" sz="1600"/>
          </a:p>
          <a:p>
            <a:pPr indent="-330200" lvl="0" marL="457200" rtl="0" algn="l">
              <a:spcBef>
                <a:spcPts val="0"/>
              </a:spcBef>
              <a:spcAft>
                <a:spcPts val="0"/>
              </a:spcAft>
              <a:buSzPts val="1600"/>
              <a:buChar char="●"/>
            </a:pPr>
            <a:r>
              <a:rPr lang="en" sz="1600"/>
              <a:t>Rows are points/lines/polygons</a:t>
            </a:r>
            <a:endParaRPr sz="1600"/>
          </a:p>
          <a:p>
            <a:pPr indent="-330200" lvl="0" marL="457200" rtl="0" algn="l">
              <a:spcBef>
                <a:spcPts val="0"/>
              </a:spcBef>
              <a:spcAft>
                <a:spcPts val="0"/>
              </a:spcAft>
              <a:buSzPts val="1600"/>
              <a:buChar char="●"/>
            </a:pPr>
            <a:r>
              <a:rPr lang="en" sz="1600"/>
              <a:t>Columns provide metadata or weighting for features</a:t>
            </a:r>
            <a:endParaRPr sz="1600"/>
          </a:p>
          <a:p>
            <a:pPr indent="0" lvl="0" marL="0" rtl="0" algn="l">
              <a:spcBef>
                <a:spcPts val="1000"/>
              </a:spcBef>
              <a:spcAft>
                <a:spcPts val="0"/>
              </a:spcAft>
              <a:buNone/>
            </a:pPr>
            <a:r>
              <a:rPr b="1" lang="en" sz="1600"/>
              <a:t>Raster / Surfaces (Raster Data)</a:t>
            </a:r>
            <a:endParaRPr b="1" sz="1600"/>
          </a:p>
          <a:p>
            <a:pPr indent="-330200" lvl="0" marL="457200" rtl="0" algn="l">
              <a:spcBef>
                <a:spcPts val="0"/>
              </a:spcBef>
              <a:spcAft>
                <a:spcPts val="0"/>
              </a:spcAft>
              <a:buSzPts val="1600"/>
              <a:buChar char="●"/>
            </a:pPr>
            <a:r>
              <a:rPr lang="en" sz="1600"/>
              <a:t>A </a:t>
            </a:r>
            <a:r>
              <a:rPr lang="en" sz="1600"/>
              <a:t>continuous</a:t>
            </a:r>
            <a:r>
              <a:rPr lang="en" sz="1600"/>
              <a:t> area divided into pixels</a:t>
            </a:r>
            <a:endParaRPr sz="1600"/>
          </a:p>
          <a:p>
            <a:pPr indent="0" lvl="0" marL="0" rtl="0" algn="l">
              <a:spcBef>
                <a:spcPts val="1000"/>
              </a:spcBef>
              <a:spcAft>
                <a:spcPts val="0"/>
              </a:spcAft>
              <a:buNone/>
            </a:pPr>
            <a:r>
              <a:rPr b="1" lang="en" sz="1600"/>
              <a:t>Networks</a:t>
            </a:r>
            <a:endParaRPr b="1" sz="1600"/>
          </a:p>
          <a:p>
            <a:pPr indent="-330200" lvl="0" marL="457200" rtl="0" algn="l">
              <a:spcBef>
                <a:spcPts val="0"/>
              </a:spcBef>
              <a:spcAft>
                <a:spcPts val="1000"/>
              </a:spcAft>
              <a:buSzPts val="1600"/>
              <a:buChar char="●"/>
            </a:pPr>
            <a:r>
              <a:rPr lang="en" sz="1600"/>
              <a:t>Spatial graphs highly the connections between nodes</a:t>
            </a:r>
            <a:endParaRPr sz="1600"/>
          </a:p>
        </p:txBody>
      </p:sp>
      <p:sp>
        <p:nvSpPr>
          <p:cNvPr id="1612" name="Google Shape;1612;p45"/>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Geospatial Data Structures in Python</a:t>
            </a:r>
            <a:endParaRPr/>
          </a:p>
        </p:txBody>
      </p:sp>
      <p:pic>
        <p:nvPicPr>
          <p:cNvPr id="1613" name="Google Shape;1613;p45"/>
          <p:cNvPicPr preferRelativeResize="0"/>
          <p:nvPr/>
        </p:nvPicPr>
        <p:blipFill>
          <a:blip r:embed="rId3">
            <a:alphaModFix/>
          </a:blip>
          <a:stretch>
            <a:fillRect/>
          </a:stretch>
        </p:blipFill>
        <p:spPr>
          <a:xfrm>
            <a:off x="5483300" y="1343745"/>
            <a:ext cx="2734452" cy="2757598"/>
          </a:xfrm>
          <a:prstGeom prst="rect">
            <a:avLst/>
          </a:prstGeom>
          <a:noFill/>
          <a:ln>
            <a:noFill/>
          </a:ln>
        </p:spPr>
      </p:pic>
      <p:sp>
        <p:nvSpPr>
          <p:cNvPr id="1614" name="Google Shape;1614;p45"/>
          <p:cNvSpPr txBox="1"/>
          <p:nvPr/>
        </p:nvSpPr>
        <p:spPr>
          <a:xfrm>
            <a:off x="5743800" y="4101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osmnx.plot_graph(graph);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28"/>
          <p:cNvSpPr/>
          <p:nvPr/>
        </p:nvSpPr>
        <p:spPr>
          <a:xfrm flipH="1">
            <a:off x="7684590" y="2033134"/>
            <a:ext cx="640200" cy="640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flipH="1">
            <a:off x="7684590" y="3426609"/>
            <a:ext cx="640200" cy="640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txBox="1"/>
          <p:nvPr>
            <p:ph idx="14" type="title"/>
          </p:nvPr>
        </p:nvSpPr>
        <p:spPr>
          <a:xfrm>
            <a:off x="7685794" y="3585556"/>
            <a:ext cx="640200" cy="35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04</a:t>
            </a:r>
            <a:endParaRPr>
              <a:solidFill>
                <a:schemeClr val="lt2"/>
              </a:solidFill>
            </a:endParaRPr>
          </a:p>
        </p:txBody>
      </p:sp>
      <p:sp>
        <p:nvSpPr>
          <p:cNvPr id="950" name="Google Shape;950;p28"/>
          <p:cNvSpPr txBox="1"/>
          <p:nvPr>
            <p:ph idx="8" type="title"/>
          </p:nvPr>
        </p:nvSpPr>
        <p:spPr>
          <a:xfrm>
            <a:off x="7685794" y="2175856"/>
            <a:ext cx="640200" cy="35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03</a:t>
            </a:r>
            <a:endParaRPr>
              <a:solidFill>
                <a:schemeClr val="lt2"/>
              </a:solidFill>
            </a:endParaRPr>
          </a:p>
        </p:txBody>
      </p:sp>
      <p:sp>
        <p:nvSpPr>
          <p:cNvPr id="951" name="Google Shape;951;p28"/>
          <p:cNvSpPr txBox="1"/>
          <p:nvPr>
            <p:ph idx="7" type="subTitle"/>
          </p:nvPr>
        </p:nvSpPr>
        <p:spPr>
          <a:xfrm>
            <a:off x="5346875" y="2194000"/>
            <a:ext cx="2297700" cy="31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Geospatial Python</a:t>
            </a:r>
            <a:endParaRPr/>
          </a:p>
        </p:txBody>
      </p:sp>
      <p:sp>
        <p:nvSpPr>
          <p:cNvPr id="952" name="Google Shape;952;p28"/>
          <p:cNvSpPr txBox="1"/>
          <p:nvPr>
            <p:ph idx="13" type="subTitle"/>
          </p:nvPr>
        </p:nvSpPr>
        <p:spPr>
          <a:xfrm>
            <a:off x="5541271" y="3603709"/>
            <a:ext cx="2103300" cy="31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Workshop</a:t>
            </a:r>
            <a:endParaRPr/>
          </a:p>
        </p:txBody>
      </p:sp>
      <p:sp>
        <p:nvSpPr>
          <p:cNvPr id="953" name="Google Shape;953;p28"/>
          <p:cNvSpPr txBox="1"/>
          <p:nvPr>
            <p:ph idx="4" type="subTitle"/>
          </p:nvPr>
        </p:nvSpPr>
        <p:spPr>
          <a:xfrm>
            <a:off x="1502775" y="3603700"/>
            <a:ext cx="2581200" cy="31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Python</a:t>
            </a:r>
            <a:endParaRPr/>
          </a:p>
        </p:txBody>
      </p:sp>
      <p:sp>
        <p:nvSpPr>
          <p:cNvPr id="954" name="Google Shape;954;p28"/>
          <p:cNvSpPr/>
          <p:nvPr/>
        </p:nvSpPr>
        <p:spPr>
          <a:xfrm>
            <a:off x="819210" y="2033134"/>
            <a:ext cx="640200" cy="640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txBox="1"/>
          <p:nvPr>
            <p:ph type="title"/>
          </p:nvPr>
        </p:nvSpPr>
        <p:spPr>
          <a:xfrm>
            <a:off x="819169" y="2175856"/>
            <a:ext cx="640200" cy="35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2"/>
                </a:solidFill>
              </a:rPr>
              <a:t>01</a:t>
            </a:r>
            <a:endParaRPr>
              <a:solidFill>
                <a:schemeClr val="lt2"/>
              </a:solidFill>
            </a:endParaRPr>
          </a:p>
        </p:txBody>
      </p:sp>
      <p:sp>
        <p:nvSpPr>
          <p:cNvPr id="956" name="Google Shape;956;p28"/>
          <p:cNvSpPr txBox="1"/>
          <p:nvPr>
            <p:ph idx="3"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Agenda</a:t>
            </a:r>
            <a:endParaRPr/>
          </a:p>
        </p:txBody>
      </p:sp>
      <p:sp>
        <p:nvSpPr>
          <p:cNvPr id="957" name="Google Shape;957;p28"/>
          <p:cNvSpPr txBox="1"/>
          <p:nvPr>
            <p:ph idx="1" type="subTitle"/>
          </p:nvPr>
        </p:nvSpPr>
        <p:spPr>
          <a:xfrm>
            <a:off x="1570996" y="2194009"/>
            <a:ext cx="2103300" cy="31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grpSp>
        <p:nvGrpSpPr>
          <p:cNvPr id="958" name="Google Shape;958;p28"/>
          <p:cNvGrpSpPr/>
          <p:nvPr/>
        </p:nvGrpSpPr>
        <p:grpSpPr>
          <a:xfrm>
            <a:off x="3267219" y="2412535"/>
            <a:ext cx="2297615" cy="1527514"/>
            <a:chOff x="3457950" y="2560738"/>
            <a:chExt cx="2238300" cy="1427850"/>
          </a:xfrm>
        </p:grpSpPr>
        <p:sp>
          <p:nvSpPr>
            <p:cNvPr id="959" name="Google Shape;959;p28"/>
            <p:cNvSpPr/>
            <p:nvPr/>
          </p:nvSpPr>
          <p:spPr>
            <a:xfrm>
              <a:off x="3463800" y="2567538"/>
              <a:ext cx="2226625" cy="1411300"/>
            </a:xfrm>
            <a:custGeom>
              <a:rect b="b" l="l" r="r" t="t"/>
              <a:pathLst>
                <a:path extrusionOk="0" h="56452" w="89065">
                  <a:moveTo>
                    <a:pt x="29683" y="0"/>
                  </a:moveTo>
                  <a:cubicBezTo>
                    <a:pt x="29481" y="0"/>
                    <a:pt x="29288" y="89"/>
                    <a:pt x="29154" y="267"/>
                  </a:cubicBezTo>
                  <a:lnTo>
                    <a:pt x="301" y="35826"/>
                  </a:lnTo>
                  <a:cubicBezTo>
                    <a:pt x="0" y="36193"/>
                    <a:pt x="134" y="36760"/>
                    <a:pt x="567" y="36927"/>
                  </a:cubicBezTo>
                  <a:lnTo>
                    <a:pt x="22917" y="47167"/>
                  </a:lnTo>
                  <a:lnTo>
                    <a:pt x="42664" y="44866"/>
                  </a:lnTo>
                  <a:lnTo>
                    <a:pt x="66615" y="56374"/>
                  </a:lnTo>
                  <a:cubicBezTo>
                    <a:pt x="66717" y="56425"/>
                    <a:pt x="66829" y="56451"/>
                    <a:pt x="66939" y="56451"/>
                  </a:cubicBezTo>
                  <a:cubicBezTo>
                    <a:pt x="67189" y="56451"/>
                    <a:pt x="67433" y="56318"/>
                    <a:pt x="67549" y="56040"/>
                  </a:cubicBezTo>
                  <a:lnTo>
                    <a:pt x="88864" y="13810"/>
                  </a:lnTo>
                  <a:cubicBezTo>
                    <a:pt x="89064" y="13510"/>
                    <a:pt x="88897" y="13076"/>
                    <a:pt x="88530" y="12910"/>
                  </a:cubicBezTo>
                  <a:lnTo>
                    <a:pt x="68516" y="4170"/>
                  </a:lnTo>
                  <a:lnTo>
                    <a:pt x="49703" y="8140"/>
                  </a:lnTo>
                  <a:lnTo>
                    <a:pt x="29988" y="67"/>
                  </a:lnTo>
                  <a:cubicBezTo>
                    <a:pt x="29888" y="23"/>
                    <a:pt x="29785" y="0"/>
                    <a:pt x="296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a:off x="3518825" y="2610688"/>
              <a:ext cx="2121550" cy="1322625"/>
            </a:xfrm>
            <a:custGeom>
              <a:rect b="b" l="l" r="r" t="t"/>
              <a:pathLst>
                <a:path extrusionOk="0" h="52905" w="84862">
                  <a:moveTo>
                    <a:pt x="27854" y="1"/>
                  </a:moveTo>
                  <a:cubicBezTo>
                    <a:pt x="27726" y="1"/>
                    <a:pt x="27615" y="72"/>
                    <a:pt x="27521" y="142"/>
                  </a:cubicBezTo>
                  <a:lnTo>
                    <a:pt x="26086" y="1944"/>
                  </a:lnTo>
                  <a:lnTo>
                    <a:pt x="25786" y="2277"/>
                  </a:lnTo>
                  <a:lnTo>
                    <a:pt x="24585" y="3778"/>
                  </a:lnTo>
                  <a:lnTo>
                    <a:pt x="168" y="33833"/>
                  </a:lnTo>
                  <a:cubicBezTo>
                    <a:pt x="1" y="34067"/>
                    <a:pt x="101" y="34334"/>
                    <a:pt x="334" y="34467"/>
                  </a:cubicBezTo>
                  <a:lnTo>
                    <a:pt x="21750" y="43907"/>
                  </a:lnTo>
                  <a:cubicBezTo>
                    <a:pt x="21750" y="43907"/>
                    <a:pt x="21752" y="43907"/>
                    <a:pt x="21755" y="43907"/>
                  </a:cubicBezTo>
                  <a:cubicBezTo>
                    <a:pt x="22110" y="43907"/>
                    <a:pt x="41397" y="41739"/>
                    <a:pt x="41397" y="41739"/>
                  </a:cubicBezTo>
                  <a:lnTo>
                    <a:pt x="63980" y="52880"/>
                  </a:lnTo>
                  <a:cubicBezTo>
                    <a:pt x="64029" y="52896"/>
                    <a:pt x="64081" y="52905"/>
                    <a:pt x="64134" y="52905"/>
                  </a:cubicBezTo>
                  <a:cubicBezTo>
                    <a:pt x="64298" y="52905"/>
                    <a:pt x="64463" y="52823"/>
                    <a:pt x="64514" y="52647"/>
                  </a:cubicBezTo>
                  <a:lnTo>
                    <a:pt x="75922" y="30131"/>
                  </a:lnTo>
                  <a:lnTo>
                    <a:pt x="76622" y="28763"/>
                  </a:lnTo>
                  <a:lnTo>
                    <a:pt x="78324" y="25360"/>
                  </a:lnTo>
                  <a:lnTo>
                    <a:pt x="84762" y="12618"/>
                  </a:lnTo>
                  <a:cubicBezTo>
                    <a:pt x="84862" y="12418"/>
                    <a:pt x="84795" y="12118"/>
                    <a:pt x="84528" y="12051"/>
                  </a:cubicBezTo>
                  <a:lnTo>
                    <a:pt x="65314" y="4045"/>
                  </a:lnTo>
                  <a:cubicBezTo>
                    <a:pt x="65311" y="4043"/>
                    <a:pt x="65302" y="4042"/>
                    <a:pt x="65289" y="4042"/>
                  </a:cubicBezTo>
                  <a:cubicBezTo>
                    <a:pt x="64495" y="4042"/>
                    <a:pt x="46534" y="7815"/>
                    <a:pt x="46534" y="7815"/>
                  </a:cubicBezTo>
                  <a:lnTo>
                    <a:pt x="28021" y="42"/>
                  </a:lnTo>
                  <a:cubicBezTo>
                    <a:pt x="27962" y="13"/>
                    <a:pt x="27907" y="1"/>
                    <a:pt x="27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8"/>
            <p:cNvSpPr/>
            <p:nvPr/>
          </p:nvSpPr>
          <p:spPr>
            <a:xfrm>
              <a:off x="3520500" y="2702538"/>
              <a:ext cx="1956425" cy="1230775"/>
            </a:xfrm>
            <a:custGeom>
              <a:rect b="b" l="l" r="r" t="t"/>
              <a:pathLst>
                <a:path extrusionOk="0" h="49231" w="78257">
                  <a:moveTo>
                    <a:pt x="28283" y="1"/>
                  </a:moveTo>
                  <a:cubicBezTo>
                    <a:pt x="27409" y="1"/>
                    <a:pt x="26315" y="552"/>
                    <a:pt x="25476" y="552"/>
                  </a:cubicBezTo>
                  <a:cubicBezTo>
                    <a:pt x="25121" y="552"/>
                    <a:pt x="24812" y="453"/>
                    <a:pt x="24585" y="171"/>
                  </a:cubicBezTo>
                  <a:lnTo>
                    <a:pt x="19548" y="6375"/>
                  </a:lnTo>
                  <a:lnTo>
                    <a:pt x="18647" y="7510"/>
                  </a:lnTo>
                  <a:lnTo>
                    <a:pt x="13077" y="14348"/>
                  </a:lnTo>
                  <a:lnTo>
                    <a:pt x="12409" y="15182"/>
                  </a:lnTo>
                  <a:lnTo>
                    <a:pt x="4304" y="25189"/>
                  </a:lnTo>
                  <a:lnTo>
                    <a:pt x="3637" y="25956"/>
                  </a:lnTo>
                  <a:lnTo>
                    <a:pt x="167" y="30226"/>
                  </a:lnTo>
                  <a:cubicBezTo>
                    <a:pt x="1" y="30426"/>
                    <a:pt x="67" y="30726"/>
                    <a:pt x="334" y="30860"/>
                  </a:cubicBezTo>
                  <a:lnTo>
                    <a:pt x="8807" y="34562"/>
                  </a:lnTo>
                  <a:lnTo>
                    <a:pt x="9808" y="35029"/>
                  </a:lnTo>
                  <a:lnTo>
                    <a:pt x="21716" y="40266"/>
                  </a:lnTo>
                  <a:cubicBezTo>
                    <a:pt x="21749" y="40266"/>
                    <a:pt x="26353" y="39766"/>
                    <a:pt x="31090" y="39232"/>
                  </a:cubicBezTo>
                  <a:lnTo>
                    <a:pt x="32090" y="39099"/>
                  </a:lnTo>
                  <a:cubicBezTo>
                    <a:pt x="36760" y="38565"/>
                    <a:pt x="41330" y="38065"/>
                    <a:pt x="41330" y="38065"/>
                  </a:cubicBezTo>
                  <a:lnTo>
                    <a:pt x="54506" y="44503"/>
                  </a:lnTo>
                  <a:lnTo>
                    <a:pt x="55407" y="44970"/>
                  </a:lnTo>
                  <a:lnTo>
                    <a:pt x="63946" y="49206"/>
                  </a:lnTo>
                  <a:cubicBezTo>
                    <a:pt x="64003" y="49222"/>
                    <a:pt x="64060" y="49231"/>
                    <a:pt x="64114" y="49231"/>
                  </a:cubicBezTo>
                  <a:cubicBezTo>
                    <a:pt x="64285" y="49231"/>
                    <a:pt x="64438" y="49149"/>
                    <a:pt x="64513" y="48973"/>
                  </a:cubicBezTo>
                  <a:cubicBezTo>
                    <a:pt x="64513" y="48973"/>
                    <a:pt x="66048" y="45937"/>
                    <a:pt x="68083" y="41834"/>
                  </a:cubicBezTo>
                  <a:cubicBezTo>
                    <a:pt x="68216" y="41567"/>
                    <a:pt x="68383" y="41234"/>
                    <a:pt x="68550" y="40934"/>
                  </a:cubicBezTo>
                  <a:cubicBezTo>
                    <a:pt x="72586" y="32894"/>
                    <a:pt x="78257" y="21686"/>
                    <a:pt x="78257" y="21686"/>
                  </a:cubicBezTo>
                  <a:cubicBezTo>
                    <a:pt x="78190" y="21353"/>
                    <a:pt x="78090" y="21086"/>
                    <a:pt x="78023" y="20819"/>
                  </a:cubicBezTo>
                  <a:cubicBezTo>
                    <a:pt x="77456" y="19308"/>
                    <a:pt x="75556" y="18233"/>
                    <a:pt x="73793" y="18233"/>
                  </a:cubicBezTo>
                  <a:cubicBezTo>
                    <a:pt x="72753" y="18233"/>
                    <a:pt x="71761" y="18606"/>
                    <a:pt x="71118" y="19485"/>
                  </a:cubicBezTo>
                  <a:cubicBezTo>
                    <a:pt x="69684" y="21586"/>
                    <a:pt x="71552" y="23955"/>
                    <a:pt x="71452" y="26123"/>
                  </a:cubicBezTo>
                  <a:cubicBezTo>
                    <a:pt x="71418" y="27090"/>
                    <a:pt x="70918" y="28124"/>
                    <a:pt x="69951" y="28491"/>
                  </a:cubicBezTo>
                  <a:cubicBezTo>
                    <a:pt x="69699" y="28604"/>
                    <a:pt x="69425" y="28642"/>
                    <a:pt x="69142" y="28642"/>
                  </a:cubicBezTo>
                  <a:cubicBezTo>
                    <a:pt x="68572" y="28642"/>
                    <a:pt x="67967" y="28489"/>
                    <a:pt x="67437" y="28489"/>
                  </a:cubicBezTo>
                  <a:cubicBezTo>
                    <a:pt x="66905" y="28489"/>
                    <a:pt x="66449" y="28643"/>
                    <a:pt x="66181" y="29259"/>
                  </a:cubicBezTo>
                  <a:cubicBezTo>
                    <a:pt x="65548" y="30626"/>
                    <a:pt x="67049" y="31760"/>
                    <a:pt x="66248" y="33228"/>
                  </a:cubicBezTo>
                  <a:cubicBezTo>
                    <a:pt x="64894" y="35785"/>
                    <a:pt x="61857" y="37285"/>
                    <a:pt x="58999" y="37285"/>
                  </a:cubicBezTo>
                  <a:cubicBezTo>
                    <a:pt x="58688" y="37285"/>
                    <a:pt x="58380" y="37267"/>
                    <a:pt x="58075" y="37231"/>
                  </a:cubicBezTo>
                  <a:cubicBezTo>
                    <a:pt x="55540" y="36931"/>
                    <a:pt x="54039" y="34396"/>
                    <a:pt x="56908" y="33061"/>
                  </a:cubicBezTo>
                  <a:cubicBezTo>
                    <a:pt x="58709" y="32227"/>
                    <a:pt x="60844" y="32427"/>
                    <a:pt x="62245" y="30793"/>
                  </a:cubicBezTo>
                  <a:cubicBezTo>
                    <a:pt x="63212" y="29726"/>
                    <a:pt x="62779" y="28258"/>
                    <a:pt x="61244" y="28058"/>
                  </a:cubicBezTo>
                  <a:cubicBezTo>
                    <a:pt x="61158" y="28045"/>
                    <a:pt x="61074" y="28039"/>
                    <a:pt x="60991" y="28039"/>
                  </a:cubicBezTo>
                  <a:cubicBezTo>
                    <a:pt x="59571" y="28039"/>
                    <a:pt x="58649" y="29826"/>
                    <a:pt x="57041" y="29826"/>
                  </a:cubicBezTo>
                  <a:cubicBezTo>
                    <a:pt x="55674" y="29826"/>
                    <a:pt x="54173" y="29092"/>
                    <a:pt x="53672" y="27757"/>
                  </a:cubicBezTo>
                  <a:cubicBezTo>
                    <a:pt x="53606" y="27724"/>
                    <a:pt x="53606" y="27724"/>
                    <a:pt x="53606" y="27657"/>
                  </a:cubicBezTo>
                  <a:cubicBezTo>
                    <a:pt x="53506" y="27324"/>
                    <a:pt x="53439" y="26990"/>
                    <a:pt x="53439" y="26623"/>
                  </a:cubicBezTo>
                  <a:cubicBezTo>
                    <a:pt x="53506" y="25256"/>
                    <a:pt x="54540" y="23821"/>
                    <a:pt x="56007" y="23421"/>
                  </a:cubicBezTo>
                  <a:cubicBezTo>
                    <a:pt x="57242" y="23054"/>
                    <a:pt x="58676" y="23388"/>
                    <a:pt x="59843" y="22487"/>
                  </a:cubicBezTo>
                  <a:cubicBezTo>
                    <a:pt x="60344" y="22120"/>
                    <a:pt x="60577" y="21420"/>
                    <a:pt x="60244" y="20886"/>
                  </a:cubicBezTo>
                  <a:cubicBezTo>
                    <a:pt x="59610" y="19752"/>
                    <a:pt x="57742" y="20486"/>
                    <a:pt x="56574" y="19918"/>
                  </a:cubicBezTo>
                  <a:cubicBezTo>
                    <a:pt x="55340" y="19285"/>
                    <a:pt x="55507" y="17483"/>
                    <a:pt x="56241" y="16383"/>
                  </a:cubicBezTo>
                  <a:cubicBezTo>
                    <a:pt x="57275" y="14781"/>
                    <a:pt x="60077" y="15115"/>
                    <a:pt x="61244" y="13547"/>
                  </a:cubicBezTo>
                  <a:cubicBezTo>
                    <a:pt x="61678" y="12913"/>
                    <a:pt x="61745" y="11946"/>
                    <a:pt x="61178" y="11446"/>
                  </a:cubicBezTo>
                  <a:cubicBezTo>
                    <a:pt x="60866" y="11169"/>
                    <a:pt x="60455" y="11053"/>
                    <a:pt x="60029" y="11053"/>
                  </a:cubicBezTo>
                  <a:cubicBezTo>
                    <a:pt x="59635" y="11053"/>
                    <a:pt x="59229" y="11152"/>
                    <a:pt x="58876" y="11312"/>
                  </a:cubicBezTo>
                  <a:cubicBezTo>
                    <a:pt x="58109" y="11646"/>
                    <a:pt x="57542" y="12213"/>
                    <a:pt x="56841" y="12613"/>
                  </a:cubicBezTo>
                  <a:cubicBezTo>
                    <a:pt x="56391" y="12906"/>
                    <a:pt x="55911" y="13016"/>
                    <a:pt x="55442" y="13016"/>
                  </a:cubicBezTo>
                  <a:cubicBezTo>
                    <a:pt x="55215" y="13016"/>
                    <a:pt x="54990" y="12990"/>
                    <a:pt x="54773" y="12947"/>
                  </a:cubicBezTo>
                  <a:cubicBezTo>
                    <a:pt x="54440" y="12880"/>
                    <a:pt x="54106" y="12747"/>
                    <a:pt x="53839" y="12580"/>
                  </a:cubicBezTo>
                  <a:cubicBezTo>
                    <a:pt x="52872" y="12080"/>
                    <a:pt x="52105" y="11079"/>
                    <a:pt x="51904" y="10045"/>
                  </a:cubicBezTo>
                  <a:cubicBezTo>
                    <a:pt x="51771" y="9444"/>
                    <a:pt x="51871" y="8811"/>
                    <a:pt x="51771" y="8243"/>
                  </a:cubicBezTo>
                  <a:cubicBezTo>
                    <a:pt x="51637" y="6860"/>
                    <a:pt x="50815" y="6250"/>
                    <a:pt x="49941" y="6250"/>
                  </a:cubicBezTo>
                  <a:cubicBezTo>
                    <a:pt x="48644" y="6250"/>
                    <a:pt x="47230" y="7593"/>
                    <a:pt x="47768" y="9745"/>
                  </a:cubicBezTo>
                  <a:cubicBezTo>
                    <a:pt x="48235" y="11412"/>
                    <a:pt x="49569" y="12747"/>
                    <a:pt x="50103" y="14381"/>
                  </a:cubicBezTo>
                  <a:cubicBezTo>
                    <a:pt x="50437" y="15382"/>
                    <a:pt x="50337" y="17016"/>
                    <a:pt x="49369" y="17717"/>
                  </a:cubicBezTo>
                  <a:cubicBezTo>
                    <a:pt x="49124" y="17890"/>
                    <a:pt x="48898" y="17961"/>
                    <a:pt x="48687" y="17961"/>
                  </a:cubicBezTo>
                  <a:cubicBezTo>
                    <a:pt x="47760" y="17961"/>
                    <a:pt x="47121" y="16597"/>
                    <a:pt x="46388" y="16597"/>
                  </a:cubicBezTo>
                  <a:cubicBezTo>
                    <a:pt x="46131" y="16597"/>
                    <a:pt x="45863" y="16765"/>
                    <a:pt x="45567" y="17217"/>
                  </a:cubicBezTo>
                  <a:cubicBezTo>
                    <a:pt x="45567" y="17250"/>
                    <a:pt x="45533" y="17250"/>
                    <a:pt x="45533" y="17283"/>
                  </a:cubicBezTo>
                  <a:cubicBezTo>
                    <a:pt x="45333" y="17617"/>
                    <a:pt x="45233" y="18050"/>
                    <a:pt x="45200" y="18484"/>
                  </a:cubicBezTo>
                  <a:cubicBezTo>
                    <a:pt x="45100" y="20619"/>
                    <a:pt x="46534" y="23788"/>
                    <a:pt x="45366" y="26457"/>
                  </a:cubicBezTo>
                  <a:cubicBezTo>
                    <a:pt x="44643" y="28106"/>
                    <a:pt x="43291" y="28804"/>
                    <a:pt x="42086" y="28804"/>
                  </a:cubicBezTo>
                  <a:cubicBezTo>
                    <a:pt x="40902" y="28804"/>
                    <a:pt x="39861" y="28131"/>
                    <a:pt x="39696" y="27024"/>
                  </a:cubicBezTo>
                  <a:cubicBezTo>
                    <a:pt x="39529" y="25789"/>
                    <a:pt x="40530" y="24855"/>
                    <a:pt x="41263" y="23888"/>
                  </a:cubicBezTo>
                  <a:cubicBezTo>
                    <a:pt x="41864" y="23121"/>
                    <a:pt x="42865" y="21053"/>
                    <a:pt x="41364" y="20552"/>
                  </a:cubicBezTo>
                  <a:cubicBezTo>
                    <a:pt x="41221" y="20508"/>
                    <a:pt x="41073" y="20487"/>
                    <a:pt x="40924" y="20487"/>
                  </a:cubicBezTo>
                  <a:cubicBezTo>
                    <a:pt x="40518" y="20487"/>
                    <a:pt x="40104" y="20642"/>
                    <a:pt x="39762" y="20886"/>
                  </a:cubicBezTo>
                  <a:cubicBezTo>
                    <a:pt x="39195" y="21286"/>
                    <a:pt x="38895" y="21753"/>
                    <a:pt x="38395" y="21953"/>
                  </a:cubicBezTo>
                  <a:cubicBezTo>
                    <a:pt x="38245" y="22020"/>
                    <a:pt x="38086" y="22053"/>
                    <a:pt x="37903" y="22053"/>
                  </a:cubicBezTo>
                  <a:cubicBezTo>
                    <a:pt x="37719" y="22053"/>
                    <a:pt x="37511" y="22020"/>
                    <a:pt x="37261" y="21953"/>
                  </a:cubicBezTo>
                  <a:cubicBezTo>
                    <a:pt x="37161" y="21920"/>
                    <a:pt x="37027" y="21887"/>
                    <a:pt x="36927" y="21853"/>
                  </a:cubicBezTo>
                  <a:cubicBezTo>
                    <a:pt x="36093" y="21520"/>
                    <a:pt x="35526" y="20752"/>
                    <a:pt x="35493" y="19885"/>
                  </a:cubicBezTo>
                  <a:cubicBezTo>
                    <a:pt x="35426" y="18551"/>
                    <a:pt x="36593" y="17450"/>
                    <a:pt x="37327" y="16283"/>
                  </a:cubicBezTo>
                  <a:cubicBezTo>
                    <a:pt x="38028" y="15115"/>
                    <a:pt x="37894" y="13180"/>
                    <a:pt x="36493" y="13014"/>
                  </a:cubicBezTo>
                  <a:cubicBezTo>
                    <a:pt x="36420" y="13003"/>
                    <a:pt x="36348" y="12998"/>
                    <a:pt x="36278" y="12998"/>
                  </a:cubicBezTo>
                  <a:cubicBezTo>
                    <a:pt x="34515" y="12998"/>
                    <a:pt x="33824" y="16083"/>
                    <a:pt x="31952" y="16083"/>
                  </a:cubicBezTo>
                  <a:cubicBezTo>
                    <a:pt x="31943" y="16083"/>
                    <a:pt x="31933" y="16083"/>
                    <a:pt x="31923" y="16082"/>
                  </a:cubicBezTo>
                  <a:cubicBezTo>
                    <a:pt x="30522" y="16049"/>
                    <a:pt x="30055" y="14181"/>
                    <a:pt x="30689" y="12947"/>
                  </a:cubicBezTo>
                  <a:cubicBezTo>
                    <a:pt x="31390" y="11679"/>
                    <a:pt x="32491" y="11512"/>
                    <a:pt x="33091" y="9678"/>
                  </a:cubicBezTo>
                  <a:cubicBezTo>
                    <a:pt x="33525" y="8410"/>
                    <a:pt x="33158" y="6576"/>
                    <a:pt x="31423" y="6409"/>
                  </a:cubicBezTo>
                  <a:cubicBezTo>
                    <a:pt x="31391" y="6407"/>
                    <a:pt x="31360" y="6405"/>
                    <a:pt x="31329" y="6405"/>
                  </a:cubicBezTo>
                  <a:cubicBezTo>
                    <a:pt x="30459" y="6405"/>
                    <a:pt x="30031" y="7292"/>
                    <a:pt x="29355" y="7743"/>
                  </a:cubicBezTo>
                  <a:cubicBezTo>
                    <a:pt x="28980" y="7968"/>
                    <a:pt x="28529" y="8137"/>
                    <a:pt x="28088" y="8137"/>
                  </a:cubicBezTo>
                  <a:cubicBezTo>
                    <a:pt x="27941" y="8137"/>
                    <a:pt x="27795" y="8118"/>
                    <a:pt x="27654" y="8077"/>
                  </a:cubicBezTo>
                  <a:cubicBezTo>
                    <a:pt x="27320" y="8010"/>
                    <a:pt x="27020" y="7776"/>
                    <a:pt x="26820" y="7543"/>
                  </a:cubicBezTo>
                  <a:cubicBezTo>
                    <a:pt x="26586" y="7243"/>
                    <a:pt x="26386" y="6909"/>
                    <a:pt x="26319" y="6542"/>
                  </a:cubicBezTo>
                  <a:cubicBezTo>
                    <a:pt x="26019" y="5575"/>
                    <a:pt x="26219" y="4407"/>
                    <a:pt x="26987" y="3840"/>
                  </a:cubicBezTo>
                  <a:cubicBezTo>
                    <a:pt x="27921" y="3073"/>
                    <a:pt x="30189" y="2606"/>
                    <a:pt x="29555" y="938"/>
                  </a:cubicBezTo>
                  <a:cubicBezTo>
                    <a:pt x="29299" y="221"/>
                    <a:pt x="28835" y="1"/>
                    <a:pt x="282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a:off x="3779850" y="3135038"/>
              <a:ext cx="525400" cy="376925"/>
            </a:xfrm>
            <a:custGeom>
              <a:rect b="b" l="l" r="r" t="t"/>
              <a:pathLst>
                <a:path extrusionOk="0" h="15077" w="21016">
                  <a:moveTo>
                    <a:pt x="7186" y="0"/>
                  </a:moveTo>
                  <a:cubicBezTo>
                    <a:pt x="5661" y="0"/>
                    <a:pt x="4744" y="1471"/>
                    <a:pt x="4938" y="2719"/>
                  </a:cubicBezTo>
                  <a:cubicBezTo>
                    <a:pt x="5038" y="3586"/>
                    <a:pt x="5638" y="4520"/>
                    <a:pt x="5171" y="5287"/>
                  </a:cubicBezTo>
                  <a:cubicBezTo>
                    <a:pt x="4840" y="5810"/>
                    <a:pt x="4263" y="5905"/>
                    <a:pt x="3622" y="5905"/>
                  </a:cubicBezTo>
                  <a:cubicBezTo>
                    <a:pt x="3255" y="5905"/>
                    <a:pt x="2867" y="5874"/>
                    <a:pt x="2492" y="5874"/>
                  </a:cubicBezTo>
                  <a:cubicBezTo>
                    <a:pt x="2266" y="5874"/>
                    <a:pt x="2045" y="5885"/>
                    <a:pt x="1835" y="5921"/>
                  </a:cubicBezTo>
                  <a:cubicBezTo>
                    <a:pt x="801" y="6088"/>
                    <a:pt x="1" y="7122"/>
                    <a:pt x="34" y="8122"/>
                  </a:cubicBezTo>
                  <a:cubicBezTo>
                    <a:pt x="101" y="9157"/>
                    <a:pt x="968" y="10091"/>
                    <a:pt x="2002" y="10224"/>
                  </a:cubicBezTo>
                  <a:cubicBezTo>
                    <a:pt x="2077" y="10231"/>
                    <a:pt x="2152" y="10234"/>
                    <a:pt x="2228" y="10234"/>
                  </a:cubicBezTo>
                  <a:cubicBezTo>
                    <a:pt x="3229" y="10234"/>
                    <a:pt x="4281" y="9666"/>
                    <a:pt x="5219" y="9666"/>
                  </a:cubicBezTo>
                  <a:cubicBezTo>
                    <a:pt x="5566" y="9666"/>
                    <a:pt x="5898" y="9744"/>
                    <a:pt x="6205" y="9957"/>
                  </a:cubicBezTo>
                  <a:cubicBezTo>
                    <a:pt x="7106" y="10524"/>
                    <a:pt x="7039" y="11792"/>
                    <a:pt x="7139" y="12826"/>
                  </a:cubicBezTo>
                  <a:cubicBezTo>
                    <a:pt x="7229" y="14239"/>
                    <a:pt x="7980" y="15076"/>
                    <a:pt x="8739" y="15076"/>
                  </a:cubicBezTo>
                  <a:cubicBezTo>
                    <a:pt x="9397" y="15076"/>
                    <a:pt x="10060" y="14449"/>
                    <a:pt x="10308" y="13026"/>
                  </a:cubicBezTo>
                  <a:cubicBezTo>
                    <a:pt x="10475" y="12159"/>
                    <a:pt x="10675" y="11091"/>
                    <a:pt x="11509" y="10758"/>
                  </a:cubicBezTo>
                  <a:cubicBezTo>
                    <a:pt x="11677" y="10683"/>
                    <a:pt x="11852" y="10650"/>
                    <a:pt x="12029" y="10650"/>
                  </a:cubicBezTo>
                  <a:cubicBezTo>
                    <a:pt x="12485" y="10650"/>
                    <a:pt x="12950" y="10869"/>
                    <a:pt x="13310" y="11158"/>
                  </a:cubicBezTo>
                  <a:cubicBezTo>
                    <a:pt x="13811" y="11592"/>
                    <a:pt x="14177" y="12125"/>
                    <a:pt x="14611" y="12592"/>
                  </a:cubicBezTo>
                  <a:cubicBezTo>
                    <a:pt x="15510" y="13506"/>
                    <a:pt x="16598" y="13919"/>
                    <a:pt x="17611" y="13919"/>
                  </a:cubicBezTo>
                  <a:cubicBezTo>
                    <a:pt x="18889" y="13919"/>
                    <a:pt x="20046" y="13261"/>
                    <a:pt x="20549" y="12125"/>
                  </a:cubicBezTo>
                  <a:cubicBezTo>
                    <a:pt x="21016" y="11025"/>
                    <a:pt x="20682" y="9657"/>
                    <a:pt x="19715" y="8990"/>
                  </a:cubicBezTo>
                  <a:cubicBezTo>
                    <a:pt x="19114" y="8589"/>
                    <a:pt x="18314" y="8489"/>
                    <a:pt x="17547" y="8323"/>
                  </a:cubicBezTo>
                  <a:cubicBezTo>
                    <a:pt x="16813" y="8156"/>
                    <a:pt x="16012" y="7756"/>
                    <a:pt x="15779" y="7022"/>
                  </a:cubicBezTo>
                  <a:cubicBezTo>
                    <a:pt x="15512" y="6254"/>
                    <a:pt x="15979" y="5454"/>
                    <a:pt x="16346" y="4753"/>
                  </a:cubicBezTo>
                  <a:cubicBezTo>
                    <a:pt x="16713" y="4019"/>
                    <a:pt x="17046" y="3085"/>
                    <a:pt x="16546" y="2452"/>
                  </a:cubicBezTo>
                  <a:cubicBezTo>
                    <a:pt x="16289" y="2076"/>
                    <a:pt x="15845" y="1923"/>
                    <a:pt x="15366" y="1923"/>
                  </a:cubicBezTo>
                  <a:cubicBezTo>
                    <a:pt x="15036" y="1923"/>
                    <a:pt x="14690" y="1996"/>
                    <a:pt x="14378" y="2118"/>
                  </a:cubicBezTo>
                  <a:cubicBezTo>
                    <a:pt x="13444" y="2452"/>
                    <a:pt x="12802" y="2744"/>
                    <a:pt x="12189" y="2744"/>
                  </a:cubicBezTo>
                  <a:cubicBezTo>
                    <a:pt x="11576" y="2744"/>
                    <a:pt x="10992" y="2452"/>
                    <a:pt x="10175" y="1618"/>
                  </a:cubicBezTo>
                  <a:cubicBezTo>
                    <a:pt x="9050" y="446"/>
                    <a:pt x="8026" y="0"/>
                    <a:pt x="7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3612225" y="2863588"/>
              <a:ext cx="1622025" cy="963200"/>
            </a:xfrm>
            <a:custGeom>
              <a:rect b="b" l="l" r="r" t="t"/>
              <a:pathLst>
                <a:path extrusionOk="0" h="38528" w="64881">
                  <a:moveTo>
                    <a:pt x="16046" y="0"/>
                  </a:moveTo>
                  <a:lnTo>
                    <a:pt x="15145" y="1134"/>
                  </a:lnTo>
                  <a:cubicBezTo>
                    <a:pt x="15345" y="2669"/>
                    <a:pt x="15879" y="4103"/>
                    <a:pt x="17146" y="4937"/>
                  </a:cubicBezTo>
                  <a:cubicBezTo>
                    <a:pt x="17880" y="5437"/>
                    <a:pt x="18714" y="5604"/>
                    <a:pt x="19548" y="5738"/>
                  </a:cubicBezTo>
                  <a:cubicBezTo>
                    <a:pt x="18030" y="7418"/>
                    <a:pt x="14477" y="8409"/>
                    <a:pt x="12346" y="8409"/>
                  </a:cubicBezTo>
                  <a:cubicBezTo>
                    <a:pt x="12277" y="8409"/>
                    <a:pt x="12209" y="8408"/>
                    <a:pt x="12143" y="8406"/>
                  </a:cubicBezTo>
                  <a:cubicBezTo>
                    <a:pt x="11242" y="8406"/>
                    <a:pt x="10408" y="8239"/>
                    <a:pt x="9574" y="7973"/>
                  </a:cubicBezTo>
                  <a:lnTo>
                    <a:pt x="8907" y="8806"/>
                  </a:lnTo>
                  <a:cubicBezTo>
                    <a:pt x="9908" y="9173"/>
                    <a:pt x="11009" y="9407"/>
                    <a:pt x="12076" y="9440"/>
                  </a:cubicBezTo>
                  <a:lnTo>
                    <a:pt x="12410" y="9440"/>
                  </a:lnTo>
                  <a:cubicBezTo>
                    <a:pt x="15078" y="9440"/>
                    <a:pt x="19181" y="8173"/>
                    <a:pt x="20682" y="5938"/>
                  </a:cubicBezTo>
                  <a:cubicBezTo>
                    <a:pt x="20916" y="5971"/>
                    <a:pt x="21183" y="6004"/>
                    <a:pt x="21416" y="6105"/>
                  </a:cubicBezTo>
                  <a:cubicBezTo>
                    <a:pt x="22884" y="6572"/>
                    <a:pt x="24151" y="7772"/>
                    <a:pt x="24685" y="9240"/>
                  </a:cubicBezTo>
                  <a:cubicBezTo>
                    <a:pt x="24919" y="9907"/>
                    <a:pt x="25052" y="10608"/>
                    <a:pt x="25152" y="11342"/>
                  </a:cubicBezTo>
                  <a:cubicBezTo>
                    <a:pt x="25252" y="12242"/>
                    <a:pt x="25386" y="13143"/>
                    <a:pt x="25753" y="14010"/>
                  </a:cubicBezTo>
                  <a:cubicBezTo>
                    <a:pt x="26420" y="15578"/>
                    <a:pt x="27888" y="16679"/>
                    <a:pt x="29555" y="17112"/>
                  </a:cubicBezTo>
                  <a:cubicBezTo>
                    <a:pt x="30823" y="17946"/>
                    <a:pt x="31657" y="19247"/>
                    <a:pt x="31990" y="20815"/>
                  </a:cubicBezTo>
                  <a:cubicBezTo>
                    <a:pt x="32257" y="22283"/>
                    <a:pt x="32057" y="23751"/>
                    <a:pt x="31390" y="24951"/>
                  </a:cubicBezTo>
                  <a:cubicBezTo>
                    <a:pt x="31223" y="25018"/>
                    <a:pt x="31157" y="25185"/>
                    <a:pt x="31157" y="25352"/>
                  </a:cubicBezTo>
                  <a:cubicBezTo>
                    <a:pt x="31090" y="25352"/>
                    <a:pt x="31090" y="25418"/>
                    <a:pt x="31090" y="25418"/>
                  </a:cubicBezTo>
                  <a:cubicBezTo>
                    <a:pt x="30756" y="25919"/>
                    <a:pt x="30356" y="26352"/>
                    <a:pt x="29989" y="26819"/>
                  </a:cubicBezTo>
                  <a:cubicBezTo>
                    <a:pt x="29389" y="27487"/>
                    <a:pt x="28822" y="28187"/>
                    <a:pt x="28388" y="29021"/>
                  </a:cubicBezTo>
                  <a:cubicBezTo>
                    <a:pt x="26987" y="27890"/>
                    <a:pt x="25187" y="27285"/>
                    <a:pt x="23389" y="27285"/>
                  </a:cubicBezTo>
                  <a:cubicBezTo>
                    <a:pt x="22748" y="27285"/>
                    <a:pt x="22106" y="27362"/>
                    <a:pt x="21483" y="27520"/>
                  </a:cubicBezTo>
                  <a:cubicBezTo>
                    <a:pt x="20983" y="27687"/>
                    <a:pt x="20482" y="27853"/>
                    <a:pt x="20015" y="28020"/>
                  </a:cubicBezTo>
                  <a:cubicBezTo>
                    <a:pt x="19125" y="28338"/>
                    <a:pt x="18325" y="28656"/>
                    <a:pt x="17501" y="28656"/>
                  </a:cubicBezTo>
                  <a:cubicBezTo>
                    <a:pt x="17461" y="28656"/>
                    <a:pt x="17420" y="28656"/>
                    <a:pt x="17380" y="28654"/>
                  </a:cubicBezTo>
                  <a:cubicBezTo>
                    <a:pt x="16346" y="28621"/>
                    <a:pt x="15412" y="28087"/>
                    <a:pt x="14411" y="27520"/>
                  </a:cubicBezTo>
                  <a:cubicBezTo>
                    <a:pt x="13811" y="27153"/>
                    <a:pt x="13177" y="26819"/>
                    <a:pt x="12510" y="26586"/>
                  </a:cubicBezTo>
                  <a:cubicBezTo>
                    <a:pt x="11769" y="26299"/>
                    <a:pt x="10994" y="26169"/>
                    <a:pt x="10225" y="26169"/>
                  </a:cubicBezTo>
                  <a:cubicBezTo>
                    <a:pt x="9297" y="26169"/>
                    <a:pt x="8379" y="26358"/>
                    <a:pt x="7540" y="26686"/>
                  </a:cubicBezTo>
                  <a:cubicBezTo>
                    <a:pt x="7373" y="24017"/>
                    <a:pt x="5405" y="22650"/>
                    <a:pt x="3537" y="21282"/>
                  </a:cubicBezTo>
                  <a:cubicBezTo>
                    <a:pt x="3203" y="21082"/>
                    <a:pt x="2870" y="20848"/>
                    <a:pt x="2569" y="20615"/>
                  </a:cubicBezTo>
                  <a:cubicBezTo>
                    <a:pt x="1836" y="20081"/>
                    <a:pt x="1202" y="19481"/>
                    <a:pt x="668" y="18814"/>
                  </a:cubicBezTo>
                  <a:lnTo>
                    <a:pt x="1" y="19614"/>
                  </a:lnTo>
                  <a:cubicBezTo>
                    <a:pt x="535" y="20248"/>
                    <a:pt x="1202" y="20848"/>
                    <a:pt x="1902" y="21416"/>
                  </a:cubicBezTo>
                  <a:cubicBezTo>
                    <a:pt x="2202" y="21649"/>
                    <a:pt x="2536" y="21849"/>
                    <a:pt x="2870" y="22116"/>
                  </a:cubicBezTo>
                  <a:cubicBezTo>
                    <a:pt x="4738" y="23450"/>
                    <a:pt x="6506" y="24751"/>
                    <a:pt x="6405" y="27186"/>
                  </a:cubicBezTo>
                  <a:cubicBezTo>
                    <a:pt x="5972" y="27453"/>
                    <a:pt x="5505" y="27820"/>
                    <a:pt x="5138" y="28187"/>
                  </a:cubicBezTo>
                  <a:lnTo>
                    <a:pt x="6139" y="28654"/>
                  </a:lnTo>
                  <a:cubicBezTo>
                    <a:pt x="7206" y="27703"/>
                    <a:pt x="8676" y="27171"/>
                    <a:pt x="10135" y="27171"/>
                  </a:cubicBezTo>
                  <a:cubicBezTo>
                    <a:pt x="10774" y="27171"/>
                    <a:pt x="11410" y="27273"/>
                    <a:pt x="12009" y="27487"/>
                  </a:cubicBezTo>
                  <a:cubicBezTo>
                    <a:pt x="12577" y="27687"/>
                    <a:pt x="13177" y="28020"/>
                    <a:pt x="13744" y="28354"/>
                  </a:cubicBezTo>
                  <a:cubicBezTo>
                    <a:pt x="14811" y="28954"/>
                    <a:pt x="15879" y="29588"/>
                    <a:pt x="17180" y="29621"/>
                  </a:cubicBezTo>
                  <a:cubicBezTo>
                    <a:pt x="17224" y="29623"/>
                    <a:pt x="17268" y="29623"/>
                    <a:pt x="17312" y="29623"/>
                  </a:cubicBezTo>
                  <a:cubicBezTo>
                    <a:pt x="18299" y="29623"/>
                    <a:pt x="19256" y="29274"/>
                    <a:pt x="20182" y="28954"/>
                  </a:cubicBezTo>
                  <a:cubicBezTo>
                    <a:pt x="20616" y="28787"/>
                    <a:pt x="21049" y="28621"/>
                    <a:pt x="21516" y="28487"/>
                  </a:cubicBezTo>
                  <a:cubicBezTo>
                    <a:pt x="22052" y="28345"/>
                    <a:pt x="22607" y="28276"/>
                    <a:pt x="23163" y="28276"/>
                  </a:cubicBezTo>
                  <a:cubicBezTo>
                    <a:pt x="24825" y="28276"/>
                    <a:pt x="26505" y="28889"/>
                    <a:pt x="27754" y="29988"/>
                  </a:cubicBezTo>
                  <a:cubicBezTo>
                    <a:pt x="27487" y="30956"/>
                    <a:pt x="27354" y="31923"/>
                    <a:pt x="27387" y="32824"/>
                  </a:cubicBezTo>
                  <a:lnTo>
                    <a:pt x="28388" y="32690"/>
                  </a:lnTo>
                  <a:cubicBezTo>
                    <a:pt x="28355" y="31823"/>
                    <a:pt x="28488" y="30922"/>
                    <a:pt x="28855" y="29955"/>
                  </a:cubicBezTo>
                  <a:cubicBezTo>
                    <a:pt x="29222" y="28988"/>
                    <a:pt x="29856" y="28254"/>
                    <a:pt x="30523" y="27453"/>
                  </a:cubicBezTo>
                  <a:cubicBezTo>
                    <a:pt x="30923" y="26986"/>
                    <a:pt x="31357" y="26486"/>
                    <a:pt x="31724" y="25952"/>
                  </a:cubicBezTo>
                  <a:lnTo>
                    <a:pt x="31857" y="25685"/>
                  </a:lnTo>
                  <a:cubicBezTo>
                    <a:pt x="32790" y="25273"/>
                    <a:pt x="34085" y="24975"/>
                    <a:pt x="35072" y="24975"/>
                  </a:cubicBezTo>
                  <a:cubicBezTo>
                    <a:pt x="35284" y="24975"/>
                    <a:pt x="35482" y="24989"/>
                    <a:pt x="35660" y="25018"/>
                  </a:cubicBezTo>
                  <a:cubicBezTo>
                    <a:pt x="36594" y="25185"/>
                    <a:pt x="37695" y="25852"/>
                    <a:pt x="37861" y="26919"/>
                  </a:cubicBezTo>
                  <a:cubicBezTo>
                    <a:pt x="37895" y="27186"/>
                    <a:pt x="37895" y="27587"/>
                    <a:pt x="37861" y="27920"/>
                  </a:cubicBezTo>
                  <a:cubicBezTo>
                    <a:pt x="37828" y="28421"/>
                    <a:pt x="37761" y="28921"/>
                    <a:pt x="37928" y="29455"/>
                  </a:cubicBezTo>
                  <a:cubicBezTo>
                    <a:pt x="38347" y="30800"/>
                    <a:pt x="39837" y="31449"/>
                    <a:pt x="41246" y="31449"/>
                  </a:cubicBezTo>
                  <a:cubicBezTo>
                    <a:pt x="41410" y="31449"/>
                    <a:pt x="41572" y="31440"/>
                    <a:pt x="41731" y="31423"/>
                  </a:cubicBezTo>
                  <a:cubicBezTo>
                    <a:pt x="42398" y="31323"/>
                    <a:pt x="43032" y="31156"/>
                    <a:pt x="43599" y="30989"/>
                  </a:cubicBezTo>
                  <a:cubicBezTo>
                    <a:pt x="44266" y="30789"/>
                    <a:pt x="44900" y="30622"/>
                    <a:pt x="45567" y="30589"/>
                  </a:cubicBezTo>
                  <a:cubicBezTo>
                    <a:pt x="45657" y="30583"/>
                    <a:pt x="45747" y="30580"/>
                    <a:pt x="45837" y="30580"/>
                  </a:cubicBezTo>
                  <a:cubicBezTo>
                    <a:pt x="47880" y="30580"/>
                    <a:pt x="49872" y="32010"/>
                    <a:pt x="50670" y="33991"/>
                  </a:cubicBezTo>
                  <a:cubicBezTo>
                    <a:pt x="51171" y="35259"/>
                    <a:pt x="51204" y="36693"/>
                    <a:pt x="50837" y="38094"/>
                  </a:cubicBezTo>
                  <a:lnTo>
                    <a:pt x="51738" y="38528"/>
                  </a:lnTo>
                  <a:cubicBezTo>
                    <a:pt x="51871" y="38094"/>
                    <a:pt x="51971" y="37627"/>
                    <a:pt x="52038" y="37160"/>
                  </a:cubicBezTo>
                  <a:cubicBezTo>
                    <a:pt x="53999" y="35548"/>
                    <a:pt x="56870" y="34733"/>
                    <a:pt x="59806" y="34733"/>
                  </a:cubicBezTo>
                  <a:cubicBezTo>
                    <a:pt x="61366" y="34733"/>
                    <a:pt x="62944" y="34963"/>
                    <a:pt x="64414" y="35426"/>
                  </a:cubicBezTo>
                  <a:cubicBezTo>
                    <a:pt x="64547" y="35125"/>
                    <a:pt x="64714" y="34792"/>
                    <a:pt x="64881" y="34492"/>
                  </a:cubicBezTo>
                  <a:cubicBezTo>
                    <a:pt x="63311" y="33993"/>
                    <a:pt x="61625" y="33742"/>
                    <a:pt x="59962" y="33742"/>
                  </a:cubicBezTo>
                  <a:cubicBezTo>
                    <a:pt x="57066" y="33742"/>
                    <a:pt x="54239" y="34501"/>
                    <a:pt x="52205" y="36026"/>
                  </a:cubicBezTo>
                  <a:cubicBezTo>
                    <a:pt x="52205" y="35259"/>
                    <a:pt x="52038" y="34492"/>
                    <a:pt x="51738" y="33791"/>
                  </a:cubicBezTo>
                  <a:cubicBezTo>
                    <a:pt x="50782" y="31402"/>
                    <a:pt x="48398" y="29744"/>
                    <a:pt x="46007" y="29744"/>
                  </a:cubicBezTo>
                  <a:cubicBezTo>
                    <a:pt x="45893" y="29744"/>
                    <a:pt x="45780" y="29747"/>
                    <a:pt x="45667" y="29755"/>
                  </a:cubicBezTo>
                  <a:lnTo>
                    <a:pt x="45433" y="29755"/>
                  </a:lnTo>
                  <a:cubicBezTo>
                    <a:pt x="44900" y="29321"/>
                    <a:pt x="44533" y="28621"/>
                    <a:pt x="44499" y="27787"/>
                  </a:cubicBezTo>
                  <a:cubicBezTo>
                    <a:pt x="44399" y="26486"/>
                    <a:pt x="45000" y="25152"/>
                    <a:pt x="46101" y="24117"/>
                  </a:cubicBezTo>
                  <a:cubicBezTo>
                    <a:pt x="47168" y="23117"/>
                    <a:pt x="48569" y="22116"/>
                    <a:pt x="50070" y="21315"/>
                  </a:cubicBezTo>
                  <a:cubicBezTo>
                    <a:pt x="49937" y="20982"/>
                    <a:pt x="49903" y="20648"/>
                    <a:pt x="49903" y="20281"/>
                  </a:cubicBezTo>
                  <a:cubicBezTo>
                    <a:pt x="49236" y="20615"/>
                    <a:pt x="48569" y="20982"/>
                    <a:pt x="47935" y="21416"/>
                  </a:cubicBezTo>
                  <a:cubicBezTo>
                    <a:pt x="49503" y="17112"/>
                    <a:pt x="48035" y="15778"/>
                    <a:pt x="45767" y="14477"/>
                  </a:cubicBezTo>
                  <a:cubicBezTo>
                    <a:pt x="47435" y="13910"/>
                    <a:pt x="48936" y="12509"/>
                    <a:pt x="49937" y="10641"/>
                  </a:cubicBezTo>
                  <a:cubicBezTo>
                    <a:pt x="50604" y="9407"/>
                    <a:pt x="51004" y="8006"/>
                    <a:pt x="51238" y="6638"/>
                  </a:cubicBezTo>
                  <a:cubicBezTo>
                    <a:pt x="50904" y="6572"/>
                    <a:pt x="50570" y="6438"/>
                    <a:pt x="50270" y="6271"/>
                  </a:cubicBezTo>
                  <a:cubicBezTo>
                    <a:pt x="50037" y="7606"/>
                    <a:pt x="49670" y="8940"/>
                    <a:pt x="49036" y="10141"/>
                  </a:cubicBezTo>
                  <a:cubicBezTo>
                    <a:pt x="48035" y="12109"/>
                    <a:pt x="46334" y="13443"/>
                    <a:pt x="44533" y="13743"/>
                  </a:cubicBezTo>
                  <a:cubicBezTo>
                    <a:pt x="43432" y="13009"/>
                    <a:pt x="42565" y="12009"/>
                    <a:pt x="41998" y="10908"/>
                  </a:cubicBezTo>
                  <a:cubicBezTo>
                    <a:pt x="41998" y="10941"/>
                    <a:pt x="41931" y="10941"/>
                    <a:pt x="41931" y="10975"/>
                  </a:cubicBezTo>
                  <a:cubicBezTo>
                    <a:pt x="41731" y="11308"/>
                    <a:pt x="41664" y="11742"/>
                    <a:pt x="41597" y="12176"/>
                  </a:cubicBezTo>
                  <a:cubicBezTo>
                    <a:pt x="42264" y="13176"/>
                    <a:pt x="43098" y="14077"/>
                    <a:pt x="44166" y="14677"/>
                  </a:cubicBezTo>
                  <a:cubicBezTo>
                    <a:pt x="44499" y="14911"/>
                    <a:pt x="44833" y="15078"/>
                    <a:pt x="45100" y="15244"/>
                  </a:cubicBezTo>
                  <a:cubicBezTo>
                    <a:pt x="47168" y="16345"/>
                    <a:pt x="48736" y="17279"/>
                    <a:pt x="46434" y="22483"/>
                  </a:cubicBezTo>
                  <a:cubicBezTo>
                    <a:pt x="46067" y="22783"/>
                    <a:pt x="45734" y="23083"/>
                    <a:pt x="45400" y="23350"/>
                  </a:cubicBezTo>
                  <a:cubicBezTo>
                    <a:pt x="44032" y="24618"/>
                    <a:pt x="43332" y="26252"/>
                    <a:pt x="43432" y="27820"/>
                  </a:cubicBezTo>
                  <a:cubicBezTo>
                    <a:pt x="43499" y="28621"/>
                    <a:pt x="43766" y="29321"/>
                    <a:pt x="44199" y="29922"/>
                  </a:cubicBezTo>
                  <a:cubicBezTo>
                    <a:pt x="43932" y="29988"/>
                    <a:pt x="43699" y="30022"/>
                    <a:pt x="43432" y="30122"/>
                  </a:cubicBezTo>
                  <a:cubicBezTo>
                    <a:pt x="42865" y="30289"/>
                    <a:pt x="42331" y="30422"/>
                    <a:pt x="41731" y="30489"/>
                  </a:cubicBezTo>
                  <a:cubicBezTo>
                    <a:pt x="41604" y="30504"/>
                    <a:pt x="41474" y="30512"/>
                    <a:pt x="41342" y="30512"/>
                  </a:cubicBezTo>
                  <a:cubicBezTo>
                    <a:pt x="40362" y="30512"/>
                    <a:pt x="39293" y="30078"/>
                    <a:pt x="39029" y="29254"/>
                  </a:cubicBezTo>
                  <a:cubicBezTo>
                    <a:pt x="38929" y="28921"/>
                    <a:pt x="38929" y="28487"/>
                    <a:pt x="38995" y="28087"/>
                  </a:cubicBezTo>
                  <a:cubicBezTo>
                    <a:pt x="39029" y="27653"/>
                    <a:pt x="39062" y="27253"/>
                    <a:pt x="38995" y="26819"/>
                  </a:cubicBezTo>
                  <a:cubicBezTo>
                    <a:pt x="38729" y="25285"/>
                    <a:pt x="37228" y="24351"/>
                    <a:pt x="35993" y="24117"/>
                  </a:cubicBezTo>
                  <a:cubicBezTo>
                    <a:pt x="35763" y="24076"/>
                    <a:pt x="35510" y="24057"/>
                    <a:pt x="35244" y="24057"/>
                  </a:cubicBezTo>
                  <a:cubicBezTo>
                    <a:pt x="34430" y="24057"/>
                    <a:pt x="33487" y="24233"/>
                    <a:pt x="32658" y="24484"/>
                  </a:cubicBezTo>
                  <a:cubicBezTo>
                    <a:pt x="33058" y="23317"/>
                    <a:pt x="33158" y="21983"/>
                    <a:pt x="32891" y="20682"/>
                  </a:cubicBezTo>
                  <a:cubicBezTo>
                    <a:pt x="32658" y="19414"/>
                    <a:pt x="32057" y="18280"/>
                    <a:pt x="31223" y="17346"/>
                  </a:cubicBezTo>
                  <a:cubicBezTo>
                    <a:pt x="31557" y="17313"/>
                    <a:pt x="31924" y="17279"/>
                    <a:pt x="32257" y="17179"/>
                  </a:cubicBezTo>
                  <a:cubicBezTo>
                    <a:pt x="33258" y="16946"/>
                    <a:pt x="34159" y="16412"/>
                    <a:pt x="34859" y="15678"/>
                  </a:cubicBezTo>
                  <a:lnTo>
                    <a:pt x="34859" y="15678"/>
                  </a:lnTo>
                  <a:cubicBezTo>
                    <a:pt x="34709" y="15745"/>
                    <a:pt x="34551" y="15778"/>
                    <a:pt x="34367" y="15778"/>
                  </a:cubicBezTo>
                  <a:cubicBezTo>
                    <a:pt x="34184" y="15778"/>
                    <a:pt x="33975" y="15745"/>
                    <a:pt x="33725" y="15678"/>
                  </a:cubicBezTo>
                  <a:cubicBezTo>
                    <a:pt x="33592" y="15645"/>
                    <a:pt x="33492" y="15611"/>
                    <a:pt x="33391" y="15578"/>
                  </a:cubicBezTo>
                  <a:cubicBezTo>
                    <a:pt x="32991" y="15845"/>
                    <a:pt x="32524" y="16078"/>
                    <a:pt x="32024" y="16178"/>
                  </a:cubicBezTo>
                  <a:cubicBezTo>
                    <a:pt x="31674" y="16262"/>
                    <a:pt x="31307" y="16304"/>
                    <a:pt x="30940" y="16304"/>
                  </a:cubicBezTo>
                  <a:cubicBezTo>
                    <a:pt x="30573" y="16304"/>
                    <a:pt x="30206" y="16262"/>
                    <a:pt x="29856" y="16178"/>
                  </a:cubicBezTo>
                  <a:cubicBezTo>
                    <a:pt x="28488" y="15845"/>
                    <a:pt x="27220" y="14944"/>
                    <a:pt x="26687" y="13643"/>
                  </a:cubicBezTo>
                  <a:cubicBezTo>
                    <a:pt x="26386" y="12909"/>
                    <a:pt x="26253" y="12109"/>
                    <a:pt x="26153" y="11242"/>
                  </a:cubicBezTo>
                  <a:cubicBezTo>
                    <a:pt x="26020" y="10474"/>
                    <a:pt x="25919" y="9674"/>
                    <a:pt x="25653" y="8907"/>
                  </a:cubicBezTo>
                  <a:cubicBezTo>
                    <a:pt x="25219" y="7772"/>
                    <a:pt x="24485" y="6772"/>
                    <a:pt x="23484" y="6071"/>
                  </a:cubicBezTo>
                  <a:cubicBezTo>
                    <a:pt x="22984" y="5171"/>
                    <a:pt x="22650" y="4470"/>
                    <a:pt x="22584" y="3603"/>
                  </a:cubicBezTo>
                  <a:cubicBezTo>
                    <a:pt x="22550" y="2635"/>
                    <a:pt x="22884" y="1835"/>
                    <a:pt x="23318" y="1234"/>
                  </a:cubicBezTo>
                  <a:cubicBezTo>
                    <a:pt x="23084" y="934"/>
                    <a:pt x="22884" y="601"/>
                    <a:pt x="22817" y="234"/>
                  </a:cubicBezTo>
                  <a:cubicBezTo>
                    <a:pt x="21983" y="1234"/>
                    <a:pt x="21550" y="2402"/>
                    <a:pt x="21583" y="3603"/>
                  </a:cubicBezTo>
                  <a:cubicBezTo>
                    <a:pt x="21583" y="4170"/>
                    <a:pt x="21716" y="4737"/>
                    <a:pt x="21917" y="5237"/>
                  </a:cubicBezTo>
                  <a:cubicBezTo>
                    <a:pt x="21850" y="5171"/>
                    <a:pt x="21816" y="5171"/>
                    <a:pt x="21716" y="5137"/>
                  </a:cubicBezTo>
                  <a:cubicBezTo>
                    <a:pt x="21183" y="4970"/>
                    <a:pt x="20649" y="4904"/>
                    <a:pt x="20082" y="4804"/>
                  </a:cubicBezTo>
                  <a:cubicBezTo>
                    <a:pt x="19215" y="4670"/>
                    <a:pt x="18381" y="4570"/>
                    <a:pt x="17714" y="4103"/>
                  </a:cubicBezTo>
                  <a:cubicBezTo>
                    <a:pt x="16513" y="3303"/>
                    <a:pt x="16146" y="1735"/>
                    <a:pt x="16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a:off x="3457950" y="2560738"/>
              <a:ext cx="2238300" cy="1427850"/>
            </a:xfrm>
            <a:custGeom>
              <a:rect b="b" l="l" r="r" t="t"/>
              <a:pathLst>
                <a:path extrusionOk="0" h="57114" w="89532">
                  <a:moveTo>
                    <a:pt x="68050" y="4876"/>
                  </a:moveTo>
                  <a:lnTo>
                    <a:pt x="67549" y="5743"/>
                  </a:lnTo>
                  <a:cubicBezTo>
                    <a:pt x="66715" y="5876"/>
                    <a:pt x="63413" y="6443"/>
                    <a:pt x="49603" y="9379"/>
                  </a:cubicBezTo>
                  <a:lnTo>
                    <a:pt x="50070" y="8678"/>
                  </a:lnTo>
                  <a:lnTo>
                    <a:pt x="68050" y="4876"/>
                  </a:lnTo>
                  <a:close/>
                  <a:moveTo>
                    <a:pt x="30356" y="2341"/>
                  </a:moveTo>
                  <a:lnTo>
                    <a:pt x="48502" y="9946"/>
                  </a:lnTo>
                  <a:lnTo>
                    <a:pt x="38528" y="24523"/>
                  </a:lnTo>
                  <a:cubicBezTo>
                    <a:pt x="38729" y="24056"/>
                    <a:pt x="39062" y="23589"/>
                    <a:pt x="39396" y="23122"/>
                  </a:cubicBezTo>
                  <a:cubicBezTo>
                    <a:pt x="39663" y="22788"/>
                    <a:pt x="39863" y="22455"/>
                    <a:pt x="40063" y="22121"/>
                  </a:cubicBezTo>
                  <a:cubicBezTo>
                    <a:pt x="40597" y="21254"/>
                    <a:pt x="40697" y="20087"/>
                    <a:pt x="40330" y="19286"/>
                  </a:cubicBezTo>
                  <a:cubicBezTo>
                    <a:pt x="40063" y="18752"/>
                    <a:pt x="39596" y="18419"/>
                    <a:pt x="39029" y="18385"/>
                  </a:cubicBezTo>
                  <a:cubicBezTo>
                    <a:pt x="38934" y="18372"/>
                    <a:pt x="38842" y="18365"/>
                    <a:pt x="38753" y="18365"/>
                  </a:cubicBezTo>
                  <a:cubicBezTo>
                    <a:pt x="37747" y="18365"/>
                    <a:pt x="37101" y="19193"/>
                    <a:pt x="36427" y="20020"/>
                  </a:cubicBezTo>
                  <a:cubicBezTo>
                    <a:pt x="35826" y="20754"/>
                    <a:pt x="35259" y="21454"/>
                    <a:pt x="34492" y="21454"/>
                  </a:cubicBezTo>
                  <a:lnTo>
                    <a:pt x="34425" y="21454"/>
                  </a:lnTo>
                  <a:cubicBezTo>
                    <a:pt x="33925" y="21454"/>
                    <a:pt x="33658" y="21121"/>
                    <a:pt x="33491" y="20887"/>
                  </a:cubicBezTo>
                  <a:cubicBezTo>
                    <a:pt x="33158" y="20287"/>
                    <a:pt x="33091" y="19419"/>
                    <a:pt x="33425" y="18786"/>
                  </a:cubicBezTo>
                  <a:cubicBezTo>
                    <a:pt x="33692" y="18285"/>
                    <a:pt x="34025" y="17952"/>
                    <a:pt x="34392" y="17618"/>
                  </a:cubicBezTo>
                  <a:cubicBezTo>
                    <a:pt x="34892" y="17118"/>
                    <a:pt x="35493" y="16584"/>
                    <a:pt x="35860" y="15450"/>
                  </a:cubicBezTo>
                  <a:cubicBezTo>
                    <a:pt x="36160" y="14549"/>
                    <a:pt x="36060" y="13515"/>
                    <a:pt x="35593" y="12781"/>
                  </a:cubicBezTo>
                  <a:cubicBezTo>
                    <a:pt x="35226" y="12214"/>
                    <a:pt x="34659" y="11881"/>
                    <a:pt x="33925" y="11847"/>
                  </a:cubicBezTo>
                  <a:cubicBezTo>
                    <a:pt x="33858" y="11839"/>
                    <a:pt x="33792" y="11834"/>
                    <a:pt x="33729" y="11834"/>
                  </a:cubicBezTo>
                  <a:cubicBezTo>
                    <a:pt x="33065" y="11834"/>
                    <a:pt x="32589" y="12286"/>
                    <a:pt x="32224" y="12681"/>
                  </a:cubicBezTo>
                  <a:cubicBezTo>
                    <a:pt x="32024" y="12881"/>
                    <a:pt x="31857" y="13048"/>
                    <a:pt x="31657" y="13215"/>
                  </a:cubicBezTo>
                  <a:cubicBezTo>
                    <a:pt x="31282" y="13440"/>
                    <a:pt x="30906" y="13553"/>
                    <a:pt x="30545" y="13553"/>
                  </a:cubicBezTo>
                  <a:cubicBezTo>
                    <a:pt x="30425" y="13553"/>
                    <a:pt x="30306" y="13540"/>
                    <a:pt x="30189" y="13515"/>
                  </a:cubicBezTo>
                  <a:cubicBezTo>
                    <a:pt x="29589" y="13348"/>
                    <a:pt x="29155" y="12781"/>
                    <a:pt x="28988" y="12014"/>
                  </a:cubicBezTo>
                  <a:cubicBezTo>
                    <a:pt x="28755" y="11113"/>
                    <a:pt x="29022" y="10213"/>
                    <a:pt x="29589" y="9779"/>
                  </a:cubicBezTo>
                  <a:cubicBezTo>
                    <a:pt x="29822" y="9612"/>
                    <a:pt x="30156" y="9446"/>
                    <a:pt x="30489" y="9245"/>
                  </a:cubicBezTo>
                  <a:cubicBezTo>
                    <a:pt x="31423" y="8745"/>
                    <a:pt x="32824" y="8045"/>
                    <a:pt x="32257" y="6544"/>
                  </a:cubicBezTo>
                  <a:cubicBezTo>
                    <a:pt x="31932" y="5663"/>
                    <a:pt x="31342" y="5408"/>
                    <a:pt x="30685" y="5408"/>
                  </a:cubicBezTo>
                  <a:cubicBezTo>
                    <a:pt x="30197" y="5408"/>
                    <a:pt x="29671" y="5548"/>
                    <a:pt x="29188" y="5676"/>
                  </a:cubicBezTo>
                  <a:cubicBezTo>
                    <a:pt x="28689" y="5801"/>
                    <a:pt x="28280" y="5900"/>
                    <a:pt x="27946" y="5900"/>
                  </a:cubicBezTo>
                  <a:cubicBezTo>
                    <a:pt x="27745" y="5900"/>
                    <a:pt x="27571" y="5864"/>
                    <a:pt x="27420" y="5776"/>
                  </a:cubicBezTo>
                  <a:lnTo>
                    <a:pt x="30222" y="2374"/>
                  </a:lnTo>
                  <a:cubicBezTo>
                    <a:pt x="30256" y="2341"/>
                    <a:pt x="30322" y="2341"/>
                    <a:pt x="30356" y="2341"/>
                  </a:cubicBezTo>
                  <a:close/>
                  <a:moveTo>
                    <a:pt x="67116" y="6377"/>
                  </a:moveTo>
                  <a:lnTo>
                    <a:pt x="60177" y="17418"/>
                  </a:lnTo>
                  <a:cubicBezTo>
                    <a:pt x="60110" y="17418"/>
                    <a:pt x="60110" y="17451"/>
                    <a:pt x="60077" y="17451"/>
                  </a:cubicBezTo>
                  <a:cubicBezTo>
                    <a:pt x="59777" y="17685"/>
                    <a:pt x="59543" y="17852"/>
                    <a:pt x="59243" y="18018"/>
                  </a:cubicBezTo>
                  <a:cubicBezTo>
                    <a:pt x="58835" y="18240"/>
                    <a:pt x="58409" y="18348"/>
                    <a:pt x="57975" y="18348"/>
                  </a:cubicBezTo>
                  <a:cubicBezTo>
                    <a:pt x="57558" y="18348"/>
                    <a:pt x="57133" y="18248"/>
                    <a:pt x="56708" y="18052"/>
                  </a:cubicBezTo>
                  <a:cubicBezTo>
                    <a:pt x="55707" y="17585"/>
                    <a:pt x="54907" y="16617"/>
                    <a:pt x="54740" y="15583"/>
                  </a:cubicBezTo>
                  <a:cubicBezTo>
                    <a:pt x="54707" y="15250"/>
                    <a:pt x="54673" y="14916"/>
                    <a:pt x="54673" y="14583"/>
                  </a:cubicBezTo>
                  <a:cubicBezTo>
                    <a:pt x="54673" y="14349"/>
                    <a:pt x="54673" y="14082"/>
                    <a:pt x="54607" y="13849"/>
                  </a:cubicBezTo>
                  <a:cubicBezTo>
                    <a:pt x="54440" y="12414"/>
                    <a:pt x="53673" y="11914"/>
                    <a:pt x="53206" y="11747"/>
                  </a:cubicBezTo>
                  <a:cubicBezTo>
                    <a:pt x="52967" y="11658"/>
                    <a:pt x="52720" y="11616"/>
                    <a:pt x="52471" y="11616"/>
                  </a:cubicBezTo>
                  <a:cubicBezTo>
                    <a:pt x="51883" y="11616"/>
                    <a:pt x="51286" y="11849"/>
                    <a:pt x="50770" y="12248"/>
                  </a:cubicBezTo>
                  <a:cubicBezTo>
                    <a:pt x="49937" y="13015"/>
                    <a:pt x="49670" y="14182"/>
                    <a:pt x="50003" y="15450"/>
                  </a:cubicBezTo>
                  <a:cubicBezTo>
                    <a:pt x="50237" y="16417"/>
                    <a:pt x="50737" y="17251"/>
                    <a:pt x="51237" y="18052"/>
                  </a:cubicBezTo>
                  <a:cubicBezTo>
                    <a:pt x="51671" y="18752"/>
                    <a:pt x="52071" y="19386"/>
                    <a:pt x="52338" y="20120"/>
                  </a:cubicBezTo>
                  <a:cubicBezTo>
                    <a:pt x="52605" y="20954"/>
                    <a:pt x="52538" y="22522"/>
                    <a:pt x="51671" y="23089"/>
                  </a:cubicBezTo>
                  <a:cubicBezTo>
                    <a:pt x="51480" y="23226"/>
                    <a:pt x="51313" y="23287"/>
                    <a:pt x="51155" y="23287"/>
                  </a:cubicBezTo>
                  <a:cubicBezTo>
                    <a:pt x="50814" y="23287"/>
                    <a:pt x="50513" y="23009"/>
                    <a:pt x="50103" y="22622"/>
                  </a:cubicBezTo>
                  <a:cubicBezTo>
                    <a:pt x="49720" y="22270"/>
                    <a:pt x="49367" y="21919"/>
                    <a:pt x="48840" y="21919"/>
                  </a:cubicBezTo>
                  <a:cubicBezTo>
                    <a:pt x="48817" y="21919"/>
                    <a:pt x="48793" y="21920"/>
                    <a:pt x="48769" y="21921"/>
                  </a:cubicBezTo>
                  <a:cubicBezTo>
                    <a:pt x="48402" y="21955"/>
                    <a:pt x="48069" y="22255"/>
                    <a:pt x="47735" y="22755"/>
                  </a:cubicBezTo>
                  <a:cubicBezTo>
                    <a:pt x="47101" y="23756"/>
                    <a:pt x="47368" y="25190"/>
                    <a:pt x="47602" y="26758"/>
                  </a:cubicBezTo>
                  <a:cubicBezTo>
                    <a:pt x="47902" y="28426"/>
                    <a:pt x="48235" y="30361"/>
                    <a:pt x="47535" y="31962"/>
                  </a:cubicBezTo>
                  <a:cubicBezTo>
                    <a:pt x="46818" y="33575"/>
                    <a:pt x="45539" y="34118"/>
                    <a:pt x="44537" y="34118"/>
                  </a:cubicBezTo>
                  <a:cubicBezTo>
                    <a:pt x="44420" y="34118"/>
                    <a:pt x="44307" y="34111"/>
                    <a:pt x="44199" y="34097"/>
                  </a:cubicBezTo>
                  <a:cubicBezTo>
                    <a:pt x="43232" y="33963"/>
                    <a:pt x="42565" y="33396"/>
                    <a:pt x="42431" y="32596"/>
                  </a:cubicBezTo>
                  <a:cubicBezTo>
                    <a:pt x="42331" y="31728"/>
                    <a:pt x="42998" y="30894"/>
                    <a:pt x="43599" y="30127"/>
                  </a:cubicBezTo>
                  <a:cubicBezTo>
                    <a:pt x="43732" y="30027"/>
                    <a:pt x="43866" y="29860"/>
                    <a:pt x="43932" y="29727"/>
                  </a:cubicBezTo>
                  <a:cubicBezTo>
                    <a:pt x="44433" y="29093"/>
                    <a:pt x="45100" y="27759"/>
                    <a:pt x="44833" y="26791"/>
                  </a:cubicBezTo>
                  <a:cubicBezTo>
                    <a:pt x="44699" y="26391"/>
                    <a:pt x="44366" y="26057"/>
                    <a:pt x="43899" y="25891"/>
                  </a:cubicBezTo>
                  <a:cubicBezTo>
                    <a:pt x="43739" y="25844"/>
                    <a:pt x="43571" y="25820"/>
                    <a:pt x="43399" y="25820"/>
                  </a:cubicBezTo>
                  <a:cubicBezTo>
                    <a:pt x="42961" y="25820"/>
                    <a:pt x="42495" y="25970"/>
                    <a:pt x="42064" y="26258"/>
                  </a:cubicBezTo>
                  <a:cubicBezTo>
                    <a:pt x="41831" y="26424"/>
                    <a:pt x="41597" y="26625"/>
                    <a:pt x="41430" y="26791"/>
                  </a:cubicBezTo>
                  <a:cubicBezTo>
                    <a:pt x="41056" y="27140"/>
                    <a:pt x="40813" y="27378"/>
                    <a:pt x="40365" y="27378"/>
                  </a:cubicBezTo>
                  <a:cubicBezTo>
                    <a:pt x="40214" y="27378"/>
                    <a:pt x="40040" y="27351"/>
                    <a:pt x="39829" y="27292"/>
                  </a:cubicBezTo>
                  <a:cubicBezTo>
                    <a:pt x="39062" y="27092"/>
                    <a:pt x="38495" y="26524"/>
                    <a:pt x="38328" y="25857"/>
                  </a:cubicBezTo>
                  <a:lnTo>
                    <a:pt x="49169" y="10079"/>
                  </a:lnTo>
                  <a:cubicBezTo>
                    <a:pt x="55541" y="8745"/>
                    <a:pt x="64714" y="6844"/>
                    <a:pt x="67116" y="6377"/>
                  </a:cubicBezTo>
                  <a:close/>
                  <a:moveTo>
                    <a:pt x="33225" y="33363"/>
                  </a:moveTo>
                  <a:cubicBezTo>
                    <a:pt x="33358" y="33863"/>
                    <a:pt x="33325" y="34430"/>
                    <a:pt x="33091" y="34931"/>
                  </a:cubicBezTo>
                  <a:cubicBezTo>
                    <a:pt x="32724" y="35764"/>
                    <a:pt x="31990" y="36298"/>
                    <a:pt x="31056" y="36465"/>
                  </a:cubicBezTo>
                  <a:lnTo>
                    <a:pt x="33225" y="33363"/>
                  </a:lnTo>
                  <a:close/>
                  <a:moveTo>
                    <a:pt x="20058" y="23260"/>
                  </a:moveTo>
                  <a:cubicBezTo>
                    <a:pt x="20897" y="23260"/>
                    <a:pt x="21857" y="23772"/>
                    <a:pt x="22817" y="24757"/>
                  </a:cubicBezTo>
                  <a:cubicBezTo>
                    <a:pt x="23683" y="25659"/>
                    <a:pt x="24355" y="25962"/>
                    <a:pt x="25037" y="25962"/>
                  </a:cubicBezTo>
                  <a:cubicBezTo>
                    <a:pt x="25589" y="25962"/>
                    <a:pt x="26148" y="25763"/>
                    <a:pt x="26820" y="25524"/>
                  </a:cubicBezTo>
                  <a:cubicBezTo>
                    <a:pt x="26987" y="25457"/>
                    <a:pt x="27154" y="25390"/>
                    <a:pt x="27320" y="25357"/>
                  </a:cubicBezTo>
                  <a:cubicBezTo>
                    <a:pt x="27578" y="25257"/>
                    <a:pt x="27879" y="25193"/>
                    <a:pt x="28165" y="25193"/>
                  </a:cubicBezTo>
                  <a:cubicBezTo>
                    <a:pt x="28545" y="25193"/>
                    <a:pt x="28898" y="25305"/>
                    <a:pt x="29088" y="25590"/>
                  </a:cubicBezTo>
                  <a:cubicBezTo>
                    <a:pt x="29522" y="26124"/>
                    <a:pt x="29188" y="26958"/>
                    <a:pt x="28855" y="27592"/>
                  </a:cubicBezTo>
                  <a:lnTo>
                    <a:pt x="28821" y="27692"/>
                  </a:lnTo>
                  <a:cubicBezTo>
                    <a:pt x="28388" y="28426"/>
                    <a:pt x="27921" y="29260"/>
                    <a:pt x="28221" y="30127"/>
                  </a:cubicBezTo>
                  <a:cubicBezTo>
                    <a:pt x="28488" y="30861"/>
                    <a:pt x="29188" y="31395"/>
                    <a:pt x="30222" y="31628"/>
                  </a:cubicBezTo>
                  <a:cubicBezTo>
                    <a:pt x="30389" y="31695"/>
                    <a:pt x="30589" y="31728"/>
                    <a:pt x="30823" y="31762"/>
                  </a:cubicBezTo>
                  <a:cubicBezTo>
                    <a:pt x="31357" y="31895"/>
                    <a:pt x="31890" y="31962"/>
                    <a:pt x="32324" y="32262"/>
                  </a:cubicBezTo>
                  <a:cubicBezTo>
                    <a:pt x="32524" y="32395"/>
                    <a:pt x="32691" y="32596"/>
                    <a:pt x="32858" y="32796"/>
                  </a:cubicBezTo>
                  <a:lnTo>
                    <a:pt x="30222" y="36632"/>
                  </a:lnTo>
                  <a:cubicBezTo>
                    <a:pt x="29255" y="36598"/>
                    <a:pt x="28354" y="36198"/>
                    <a:pt x="27587" y="35398"/>
                  </a:cubicBezTo>
                  <a:cubicBezTo>
                    <a:pt x="27420" y="35231"/>
                    <a:pt x="27254" y="35064"/>
                    <a:pt x="27087" y="34864"/>
                  </a:cubicBezTo>
                  <a:cubicBezTo>
                    <a:pt x="26853" y="34564"/>
                    <a:pt x="26553" y="34230"/>
                    <a:pt x="26253" y="33963"/>
                  </a:cubicBezTo>
                  <a:cubicBezTo>
                    <a:pt x="25887" y="33671"/>
                    <a:pt x="25344" y="33414"/>
                    <a:pt x="24791" y="33414"/>
                  </a:cubicBezTo>
                  <a:cubicBezTo>
                    <a:pt x="24587" y="33414"/>
                    <a:pt x="24382" y="33449"/>
                    <a:pt x="24185" y="33530"/>
                  </a:cubicBezTo>
                  <a:cubicBezTo>
                    <a:pt x="23151" y="33930"/>
                    <a:pt x="22917" y="35197"/>
                    <a:pt x="22817" y="36065"/>
                  </a:cubicBezTo>
                  <a:cubicBezTo>
                    <a:pt x="22589" y="37173"/>
                    <a:pt x="22106" y="37867"/>
                    <a:pt x="21555" y="37867"/>
                  </a:cubicBezTo>
                  <a:cubicBezTo>
                    <a:pt x="21542" y="37867"/>
                    <a:pt x="21529" y="37867"/>
                    <a:pt x="21516" y="37866"/>
                  </a:cubicBezTo>
                  <a:cubicBezTo>
                    <a:pt x="20949" y="37799"/>
                    <a:pt x="20349" y="37132"/>
                    <a:pt x="20249" y="35898"/>
                  </a:cubicBezTo>
                  <a:lnTo>
                    <a:pt x="20249" y="35598"/>
                  </a:lnTo>
                  <a:cubicBezTo>
                    <a:pt x="20215" y="34597"/>
                    <a:pt x="20115" y="33429"/>
                    <a:pt x="19248" y="32796"/>
                  </a:cubicBezTo>
                  <a:cubicBezTo>
                    <a:pt x="18881" y="32562"/>
                    <a:pt x="18514" y="32462"/>
                    <a:pt x="18147" y="32462"/>
                  </a:cubicBezTo>
                  <a:cubicBezTo>
                    <a:pt x="17647" y="32462"/>
                    <a:pt x="17146" y="32596"/>
                    <a:pt x="16579" y="32762"/>
                  </a:cubicBezTo>
                  <a:cubicBezTo>
                    <a:pt x="16100" y="32903"/>
                    <a:pt x="15597" y="33044"/>
                    <a:pt x="15151" y="33044"/>
                  </a:cubicBezTo>
                  <a:cubicBezTo>
                    <a:pt x="15069" y="33044"/>
                    <a:pt x="14989" y="33039"/>
                    <a:pt x="14911" y="33029"/>
                  </a:cubicBezTo>
                  <a:cubicBezTo>
                    <a:pt x="14044" y="32929"/>
                    <a:pt x="13244" y="32095"/>
                    <a:pt x="13244" y="31228"/>
                  </a:cubicBezTo>
                  <a:cubicBezTo>
                    <a:pt x="13210" y="30361"/>
                    <a:pt x="13911" y="29460"/>
                    <a:pt x="14811" y="29293"/>
                  </a:cubicBezTo>
                  <a:cubicBezTo>
                    <a:pt x="14995" y="29260"/>
                    <a:pt x="15187" y="29251"/>
                    <a:pt x="15383" y="29251"/>
                  </a:cubicBezTo>
                  <a:cubicBezTo>
                    <a:pt x="15579" y="29251"/>
                    <a:pt x="15779" y="29260"/>
                    <a:pt x="15979" y="29260"/>
                  </a:cubicBezTo>
                  <a:cubicBezTo>
                    <a:pt x="16181" y="29268"/>
                    <a:pt x="16389" y="29277"/>
                    <a:pt x="16594" y="29277"/>
                  </a:cubicBezTo>
                  <a:cubicBezTo>
                    <a:pt x="17272" y="29277"/>
                    <a:pt x="17930" y="29173"/>
                    <a:pt x="18314" y="28559"/>
                  </a:cubicBezTo>
                  <a:cubicBezTo>
                    <a:pt x="18681" y="27759"/>
                    <a:pt x="18481" y="27058"/>
                    <a:pt x="18314" y="26424"/>
                  </a:cubicBezTo>
                  <a:cubicBezTo>
                    <a:pt x="18214" y="26124"/>
                    <a:pt x="18147" y="25891"/>
                    <a:pt x="18080" y="25624"/>
                  </a:cubicBezTo>
                  <a:cubicBezTo>
                    <a:pt x="17980" y="24757"/>
                    <a:pt x="18447" y="23856"/>
                    <a:pt x="19215" y="23456"/>
                  </a:cubicBezTo>
                  <a:cubicBezTo>
                    <a:pt x="19477" y="23324"/>
                    <a:pt x="19760" y="23260"/>
                    <a:pt x="20058" y="23260"/>
                  </a:cubicBezTo>
                  <a:close/>
                  <a:moveTo>
                    <a:pt x="67883" y="6277"/>
                  </a:moveTo>
                  <a:lnTo>
                    <a:pt x="86896" y="14216"/>
                  </a:lnTo>
                  <a:cubicBezTo>
                    <a:pt x="86930" y="14216"/>
                    <a:pt x="86930" y="14249"/>
                    <a:pt x="86930" y="14282"/>
                  </a:cubicBezTo>
                  <a:lnTo>
                    <a:pt x="86930" y="14382"/>
                  </a:lnTo>
                  <a:lnTo>
                    <a:pt x="80859" y="26558"/>
                  </a:lnTo>
                  <a:cubicBezTo>
                    <a:pt x="80859" y="26524"/>
                    <a:pt x="80792" y="26458"/>
                    <a:pt x="80792" y="26424"/>
                  </a:cubicBezTo>
                  <a:cubicBezTo>
                    <a:pt x="80325" y="25057"/>
                    <a:pt x="78757" y="23923"/>
                    <a:pt x="76989" y="23689"/>
                  </a:cubicBezTo>
                  <a:cubicBezTo>
                    <a:pt x="76740" y="23651"/>
                    <a:pt x="76497" y="23633"/>
                    <a:pt x="76262" y="23633"/>
                  </a:cubicBezTo>
                  <a:cubicBezTo>
                    <a:pt x="75055" y="23633"/>
                    <a:pt x="74057" y="24124"/>
                    <a:pt x="73387" y="24990"/>
                  </a:cubicBezTo>
                  <a:cubicBezTo>
                    <a:pt x="72386" y="26424"/>
                    <a:pt x="72786" y="27959"/>
                    <a:pt x="73220" y="29427"/>
                  </a:cubicBezTo>
                  <a:cubicBezTo>
                    <a:pt x="73453" y="30261"/>
                    <a:pt x="73654" y="31028"/>
                    <a:pt x="73620" y="31762"/>
                  </a:cubicBezTo>
                  <a:cubicBezTo>
                    <a:pt x="73587" y="32562"/>
                    <a:pt x="73153" y="33530"/>
                    <a:pt x="72286" y="33863"/>
                  </a:cubicBezTo>
                  <a:cubicBezTo>
                    <a:pt x="72115" y="33934"/>
                    <a:pt x="71909" y="33957"/>
                    <a:pt x="71689" y="33957"/>
                  </a:cubicBezTo>
                  <a:cubicBezTo>
                    <a:pt x="71392" y="33957"/>
                    <a:pt x="71072" y="33916"/>
                    <a:pt x="70785" y="33896"/>
                  </a:cubicBezTo>
                  <a:cubicBezTo>
                    <a:pt x="70481" y="33851"/>
                    <a:pt x="70165" y="33803"/>
                    <a:pt x="69861" y="33803"/>
                  </a:cubicBezTo>
                  <a:cubicBezTo>
                    <a:pt x="69265" y="33803"/>
                    <a:pt x="68714" y="33990"/>
                    <a:pt x="68383" y="34764"/>
                  </a:cubicBezTo>
                  <a:cubicBezTo>
                    <a:pt x="68050" y="35531"/>
                    <a:pt x="68250" y="36231"/>
                    <a:pt x="68450" y="36865"/>
                  </a:cubicBezTo>
                  <a:cubicBezTo>
                    <a:pt x="68650" y="37466"/>
                    <a:pt x="68817" y="38066"/>
                    <a:pt x="68483" y="38700"/>
                  </a:cubicBezTo>
                  <a:cubicBezTo>
                    <a:pt x="67242" y="41000"/>
                    <a:pt x="64353" y="42586"/>
                    <a:pt x="61486" y="42586"/>
                  </a:cubicBezTo>
                  <a:cubicBezTo>
                    <a:pt x="61194" y="42586"/>
                    <a:pt x="60901" y="42570"/>
                    <a:pt x="60611" y="42536"/>
                  </a:cubicBezTo>
                  <a:cubicBezTo>
                    <a:pt x="59377" y="42369"/>
                    <a:pt x="58309" y="41602"/>
                    <a:pt x="58209" y="40735"/>
                  </a:cubicBezTo>
                  <a:cubicBezTo>
                    <a:pt x="58076" y="40034"/>
                    <a:pt x="58576" y="39400"/>
                    <a:pt x="59577" y="38900"/>
                  </a:cubicBezTo>
                  <a:cubicBezTo>
                    <a:pt x="60211" y="38600"/>
                    <a:pt x="60878" y="38433"/>
                    <a:pt x="61545" y="38266"/>
                  </a:cubicBezTo>
                  <a:cubicBezTo>
                    <a:pt x="62779" y="37966"/>
                    <a:pt x="64047" y="37632"/>
                    <a:pt x="64981" y="36565"/>
                  </a:cubicBezTo>
                  <a:cubicBezTo>
                    <a:pt x="65548" y="35931"/>
                    <a:pt x="65714" y="35197"/>
                    <a:pt x="65448" y="34464"/>
                  </a:cubicBezTo>
                  <a:cubicBezTo>
                    <a:pt x="65214" y="33796"/>
                    <a:pt x="64580" y="33396"/>
                    <a:pt x="63780" y="33263"/>
                  </a:cubicBezTo>
                  <a:cubicBezTo>
                    <a:pt x="63689" y="33249"/>
                    <a:pt x="63600" y="33243"/>
                    <a:pt x="63512" y="33243"/>
                  </a:cubicBezTo>
                  <a:cubicBezTo>
                    <a:pt x="62732" y="33243"/>
                    <a:pt x="62075" y="33747"/>
                    <a:pt x="61445" y="34197"/>
                  </a:cubicBezTo>
                  <a:cubicBezTo>
                    <a:pt x="60811" y="34630"/>
                    <a:pt x="60244" y="35064"/>
                    <a:pt x="59477" y="35064"/>
                  </a:cubicBezTo>
                  <a:lnTo>
                    <a:pt x="59443" y="35064"/>
                  </a:lnTo>
                  <a:cubicBezTo>
                    <a:pt x="58276" y="35064"/>
                    <a:pt x="56875" y="34430"/>
                    <a:pt x="56408" y="33196"/>
                  </a:cubicBezTo>
                  <a:cubicBezTo>
                    <a:pt x="56108" y="32462"/>
                    <a:pt x="56208" y="31695"/>
                    <a:pt x="56575" y="30894"/>
                  </a:cubicBezTo>
                  <a:cubicBezTo>
                    <a:pt x="56975" y="30060"/>
                    <a:pt x="57709" y="29427"/>
                    <a:pt x="58576" y="29226"/>
                  </a:cubicBezTo>
                  <a:cubicBezTo>
                    <a:pt x="58976" y="29093"/>
                    <a:pt x="59443" y="29060"/>
                    <a:pt x="59944" y="29026"/>
                  </a:cubicBezTo>
                  <a:cubicBezTo>
                    <a:pt x="60811" y="28926"/>
                    <a:pt x="61745" y="28893"/>
                    <a:pt x="62546" y="28259"/>
                  </a:cubicBezTo>
                  <a:cubicBezTo>
                    <a:pt x="63213" y="27759"/>
                    <a:pt x="63413" y="26891"/>
                    <a:pt x="63046" y="26224"/>
                  </a:cubicBezTo>
                  <a:cubicBezTo>
                    <a:pt x="62579" y="25424"/>
                    <a:pt x="61645" y="25390"/>
                    <a:pt x="60778" y="25390"/>
                  </a:cubicBezTo>
                  <a:cubicBezTo>
                    <a:pt x="60244" y="25390"/>
                    <a:pt x="59643" y="25357"/>
                    <a:pt x="59243" y="25123"/>
                  </a:cubicBezTo>
                  <a:cubicBezTo>
                    <a:pt x="58910" y="24957"/>
                    <a:pt x="58643" y="24690"/>
                    <a:pt x="58543" y="24256"/>
                  </a:cubicBezTo>
                  <a:cubicBezTo>
                    <a:pt x="58376" y="23589"/>
                    <a:pt x="58543" y="22722"/>
                    <a:pt x="58976" y="22055"/>
                  </a:cubicBezTo>
                  <a:cubicBezTo>
                    <a:pt x="59443" y="21354"/>
                    <a:pt x="60377" y="21054"/>
                    <a:pt x="61311" y="20754"/>
                  </a:cubicBezTo>
                  <a:cubicBezTo>
                    <a:pt x="62312" y="20420"/>
                    <a:pt x="63379" y="20087"/>
                    <a:pt x="63980" y="19253"/>
                  </a:cubicBezTo>
                  <a:cubicBezTo>
                    <a:pt x="64480" y="18552"/>
                    <a:pt x="64614" y="17418"/>
                    <a:pt x="63913" y="16751"/>
                  </a:cubicBezTo>
                  <a:cubicBezTo>
                    <a:pt x="63568" y="16423"/>
                    <a:pt x="63099" y="16292"/>
                    <a:pt x="62615" y="16292"/>
                  </a:cubicBezTo>
                  <a:cubicBezTo>
                    <a:pt x="62163" y="16292"/>
                    <a:pt x="61698" y="16407"/>
                    <a:pt x="61311" y="16584"/>
                  </a:cubicBezTo>
                  <a:lnTo>
                    <a:pt x="67883" y="6277"/>
                  </a:lnTo>
                  <a:close/>
                  <a:moveTo>
                    <a:pt x="30688" y="5952"/>
                  </a:moveTo>
                  <a:cubicBezTo>
                    <a:pt x="31163" y="5952"/>
                    <a:pt x="31501" y="6144"/>
                    <a:pt x="31690" y="6710"/>
                  </a:cubicBezTo>
                  <a:cubicBezTo>
                    <a:pt x="32024" y="7611"/>
                    <a:pt x="31357" y="8045"/>
                    <a:pt x="30189" y="8678"/>
                  </a:cubicBezTo>
                  <a:cubicBezTo>
                    <a:pt x="29822" y="8879"/>
                    <a:pt x="29489" y="9045"/>
                    <a:pt x="29188" y="9245"/>
                  </a:cubicBezTo>
                  <a:cubicBezTo>
                    <a:pt x="28421" y="9813"/>
                    <a:pt x="28154" y="10947"/>
                    <a:pt x="28354" y="12081"/>
                  </a:cubicBezTo>
                  <a:cubicBezTo>
                    <a:pt x="28555" y="13082"/>
                    <a:pt x="29188" y="13815"/>
                    <a:pt x="29989" y="14049"/>
                  </a:cubicBezTo>
                  <a:cubicBezTo>
                    <a:pt x="30139" y="14093"/>
                    <a:pt x="30298" y="14114"/>
                    <a:pt x="30462" y="14114"/>
                  </a:cubicBezTo>
                  <a:cubicBezTo>
                    <a:pt x="30921" y="14114"/>
                    <a:pt x="31424" y="13952"/>
                    <a:pt x="31890" y="13682"/>
                  </a:cubicBezTo>
                  <a:cubicBezTo>
                    <a:pt x="32191" y="13515"/>
                    <a:pt x="32391" y="13282"/>
                    <a:pt x="32591" y="13048"/>
                  </a:cubicBezTo>
                  <a:cubicBezTo>
                    <a:pt x="33000" y="12639"/>
                    <a:pt x="33290" y="12378"/>
                    <a:pt x="33742" y="12378"/>
                  </a:cubicBezTo>
                  <a:cubicBezTo>
                    <a:pt x="33769" y="12378"/>
                    <a:pt x="33797" y="12379"/>
                    <a:pt x="33825" y="12381"/>
                  </a:cubicBezTo>
                  <a:cubicBezTo>
                    <a:pt x="34359" y="12414"/>
                    <a:pt x="34726" y="12648"/>
                    <a:pt x="35026" y="13082"/>
                  </a:cubicBezTo>
                  <a:cubicBezTo>
                    <a:pt x="35393" y="13615"/>
                    <a:pt x="35493" y="14483"/>
                    <a:pt x="35226" y="15250"/>
                  </a:cubicBezTo>
                  <a:cubicBezTo>
                    <a:pt x="34892" y="16250"/>
                    <a:pt x="34425" y="16717"/>
                    <a:pt x="33925" y="17151"/>
                  </a:cubicBezTo>
                  <a:cubicBezTo>
                    <a:pt x="33558" y="17551"/>
                    <a:pt x="33191" y="17918"/>
                    <a:pt x="32858" y="18485"/>
                  </a:cubicBezTo>
                  <a:cubicBezTo>
                    <a:pt x="32424" y="19319"/>
                    <a:pt x="32457" y="20420"/>
                    <a:pt x="32891" y="21154"/>
                  </a:cubicBezTo>
                  <a:cubicBezTo>
                    <a:pt x="33225" y="21721"/>
                    <a:pt x="33725" y="22055"/>
                    <a:pt x="34359" y="22055"/>
                  </a:cubicBezTo>
                  <a:lnTo>
                    <a:pt x="34392" y="22055"/>
                  </a:lnTo>
                  <a:cubicBezTo>
                    <a:pt x="35493" y="22055"/>
                    <a:pt x="36193" y="21154"/>
                    <a:pt x="36861" y="20387"/>
                  </a:cubicBezTo>
                  <a:cubicBezTo>
                    <a:pt x="37424" y="19667"/>
                    <a:pt x="37987" y="18977"/>
                    <a:pt x="38716" y="18977"/>
                  </a:cubicBezTo>
                  <a:cubicBezTo>
                    <a:pt x="38764" y="18977"/>
                    <a:pt x="38812" y="18980"/>
                    <a:pt x="38862" y="18986"/>
                  </a:cubicBezTo>
                  <a:cubicBezTo>
                    <a:pt x="39229" y="19052"/>
                    <a:pt x="39462" y="19253"/>
                    <a:pt x="39629" y="19586"/>
                  </a:cubicBezTo>
                  <a:cubicBezTo>
                    <a:pt x="39929" y="20220"/>
                    <a:pt x="39863" y="21154"/>
                    <a:pt x="39429" y="21821"/>
                  </a:cubicBezTo>
                  <a:cubicBezTo>
                    <a:pt x="39229" y="22155"/>
                    <a:pt x="39029" y="22455"/>
                    <a:pt x="38762" y="22788"/>
                  </a:cubicBezTo>
                  <a:cubicBezTo>
                    <a:pt x="38128" y="23622"/>
                    <a:pt x="37528" y="24556"/>
                    <a:pt x="37528" y="25590"/>
                  </a:cubicBezTo>
                  <a:lnTo>
                    <a:pt x="37528" y="25724"/>
                  </a:lnTo>
                  <a:lnTo>
                    <a:pt x="33258" y="32195"/>
                  </a:lnTo>
                  <a:cubicBezTo>
                    <a:pt x="33091" y="31962"/>
                    <a:pt x="32924" y="31795"/>
                    <a:pt x="32724" y="31695"/>
                  </a:cubicBezTo>
                  <a:cubicBezTo>
                    <a:pt x="32191" y="31361"/>
                    <a:pt x="31590" y="31228"/>
                    <a:pt x="30990" y="31094"/>
                  </a:cubicBezTo>
                  <a:cubicBezTo>
                    <a:pt x="30823" y="31061"/>
                    <a:pt x="30589" y="31028"/>
                    <a:pt x="30423" y="30961"/>
                  </a:cubicBezTo>
                  <a:cubicBezTo>
                    <a:pt x="29922" y="30861"/>
                    <a:pt x="29088" y="30561"/>
                    <a:pt x="28888" y="29894"/>
                  </a:cubicBezTo>
                  <a:cubicBezTo>
                    <a:pt x="28688" y="29260"/>
                    <a:pt x="29055" y="28559"/>
                    <a:pt x="29422" y="27892"/>
                  </a:cubicBezTo>
                  <a:lnTo>
                    <a:pt x="29489" y="27792"/>
                  </a:lnTo>
                  <a:cubicBezTo>
                    <a:pt x="30056" y="26725"/>
                    <a:pt x="30156" y="25791"/>
                    <a:pt x="29655" y="25190"/>
                  </a:cubicBezTo>
                  <a:cubicBezTo>
                    <a:pt x="29295" y="24710"/>
                    <a:pt x="28743" y="24542"/>
                    <a:pt x="28193" y="24542"/>
                  </a:cubicBezTo>
                  <a:cubicBezTo>
                    <a:pt x="27826" y="24542"/>
                    <a:pt x="27460" y="24616"/>
                    <a:pt x="27154" y="24723"/>
                  </a:cubicBezTo>
                  <a:cubicBezTo>
                    <a:pt x="26987" y="24790"/>
                    <a:pt x="26820" y="24857"/>
                    <a:pt x="26653" y="24890"/>
                  </a:cubicBezTo>
                  <a:cubicBezTo>
                    <a:pt x="25986" y="25127"/>
                    <a:pt x="25503" y="25299"/>
                    <a:pt x="25056" y="25299"/>
                  </a:cubicBezTo>
                  <a:cubicBezTo>
                    <a:pt x="24497" y="25299"/>
                    <a:pt x="23992" y="25031"/>
                    <a:pt x="23251" y="24290"/>
                  </a:cubicBezTo>
                  <a:cubicBezTo>
                    <a:pt x="21982" y="22980"/>
                    <a:pt x="20888" y="22637"/>
                    <a:pt x="20094" y="22637"/>
                  </a:cubicBezTo>
                  <a:cubicBezTo>
                    <a:pt x="19594" y="22637"/>
                    <a:pt x="19213" y="22773"/>
                    <a:pt x="18981" y="22889"/>
                  </a:cubicBezTo>
                  <a:cubicBezTo>
                    <a:pt x="17980" y="23389"/>
                    <a:pt x="17347" y="24556"/>
                    <a:pt x="17513" y="25691"/>
                  </a:cubicBezTo>
                  <a:cubicBezTo>
                    <a:pt x="17547" y="25957"/>
                    <a:pt x="17647" y="26258"/>
                    <a:pt x="17713" y="26558"/>
                  </a:cubicBezTo>
                  <a:cubicBezTo>
                    <a:pt x="17880" y="27125"/>
                    <a:pt x="18047" y="27625"/>
                    <a:pt x="17814" y="28059"/>
                  </a:cubicBezTo>
                  <a:cubicBezTo>
                    <a:pt x="17564" y="28446"/>
                    <a:pt x="17109" y="28535"/>
                    <a:pt x="16446" y="28535"/>
                  </a:cubicBezTo>
                  <a:cubicBezTo>
                    <a:pt x="16310" y="28535"/>
                    <a:pt x="16166" y="28532"/>
                    <a:pt x="16012" y="28526"/>
                  </a:cubicBezTo>
                  <a:cubicBezTo>
                    <a:pt x="15745" y="28526"/>
                    <a:pt x="15489" y="28504"/>
                    <a:pt x="15238" y="28504"/>
                  </a:cubicBezTo>
                  <a:cubicBezTo>
                    <a:pt x="15050" y="28504"/>
                    <a:pt x="14864" y="28516"/>
                    <a:pt x="14678" y="28559"/>
                  </a:cubicBezTo>
                  <a:cubicBezTo>
                    <a:pt x="13510" y="28759"/>
                    <a:pt x="12576" y="29894"/>
                    <a:pt x="12643" y="31094"/>
                  </a:cubicBezTo>
                  <a:cubicBezTo>
                    <a:pt x="12677" y="32295"/>
                    <a:pt x="13677" y="33363"/>
                    <a:pt x="14845" y="33463"/>
                  </a:cubicBezTo>
                  <a:cubicBezTo>
                    <a:pt x="14963" y="33481"/>
                    <a:pt x="15081" y="33490"/>
                    <a:pt x="15201" y="33490"/>
                  </a:cubicBezTo>
                  <a:cubicBezTo>
                    <a:pt x="15724" y="33490"/>
                    <a:pt x="16257" y="33332"/>
                    <a:pt x="16746" y="33196"/>
                  </a:cubicBezTo>
                  <a:cubicBezTo>
                    <a:pt x="17236" y="33039"/>
                    <a:pt x="17702" y="32917"/>
                    <a:pt x="18119" y="32917"/>
                  </a:cubicBezTo>
                  <a:cubicBezTo>
                    <a:pt x="18412" y="32917"/>
                    <a:pt x="18680" y="32978"/>
                    <a:pt x="18914" y="33129"/>
                  </a:cubicBezTo>
                  <a:cubicBezTo>
                    <a:pt x="19581" y="33596"/>
                    <a:pt x="19648" y="34564"/>
                    <a:pt x="19682" y="35464"/>
                  </a:cubicBezTo>
                  <a:lnTo>
                    <a:pt x="19682" y="35798"/>
                  </a:lnTo>
                  <a:cubicBezTo>
                    <a:pt x="19815" y="37466"/>
                    <a:pt x="20682" y="38266"/>
                    <a:pt x="21516" y="38300"/>
                  </a:cubicBezTo>
                  <a:lnTo>
                    <a:pt x="21583" y="38300"/>
                  </a:lnTo>
                  <a:cubicBezTo>
                    <a:pt x="22317" y="38300"/>
                    <a:pt x="23184" y="37733"/>
                    <a:pt x="23484" y="36031"/>
                  </a:cubicBezTo>
                  <a:cubicBezTo>
                    <a:pt x="23651" y="35064"/>
                    <a:pt x="23851" y="34230"/>
                    <a:pt x="24485" y="33930"/>
                  </a:cubicBezTo>
                  <a:cubicBezTo>
                    <a:pt x="24599" y="33884"/>
                    <a:pt x="24716" y="33865"/>
                    <a:pt x="24834" y="33865"/>
                  </a:cubicBezTo>
                  <a:cubicBezTo>
                    <a:pt x="25233" y="33865"/>
                    <a:pt x="25636" y="34091"/>
                    <a:pt x="25919" y="34297"/>
                  </a:cubicBezTo>
                  <a:cubicBezTo>
                    <a:pt x="26220" y="34564"/>
                    <a:pt x="26420" y="34797"/>
                    <a:pt x="26720" y="35097"/>
                  </a:cubicBezTo>
                  <a:cubicBezTo>
                    <a:pt x="26887" y="35297"/>
                    <a:pt x="27053" y="35464"/>
                    <a:pt x="27220" y="35698"/>
                  </a:cubicBezTo>
                  <a:cubicBezTo>
                    <a:pt x="27987" y="36432"/>
                    <a:pt x="28921" y="36932"/>
                    <a:pt x="29889" y="37065"/>
                  </a:cubicBezTo>
                  <a:lnTo>
                    <a:pt x="24085" y="45538"/>
                  </a:lnTo>
                  <a:lnTo>
                    <a:pt x="2970" y="36231"/>
                  </a:lnTo>
                  <a:cubicBezTo>
                    <a:pt x="2903" y="36231"/>
                    <a:pt x="2903" y="36198"/>
                    <a:pt x="2903" y="36131"/>
                  </a:cubicBezTo>
                  <a:cubicBezTo>
                    <a:pt x="2870" y="36131"/>
                    <a:pt x="2870" y="36098"/>
                    <a:pt x="2870" y="36065"/>
                  </a:cubicBezTo>
                  <a:lnTo>
                    <a:pt x="27053" y="6243"/>
                  </a:lnTo>
                  <a:cubicBezTo>
                    <a:pt x="27304" y="6415"/>
                    <a:pt x="27591" y="6477"/>
                    <a:pt x="27895" y="6477"/>
                  </a:cubicBezTo>
                  <a:cubicBezTo>
                    <a:pt x="28362" y="6477"/>
                    <a:pt x="28871" y="6331"/>
                    <a:pt x="29355" y="6210"/>
                  </a:cubicBezTo>
                  <a:cubicBezTo>
                    <a:pt x="29877" y="6065"/>
                    <a:pt x="30323" y="5952"/>
                    <a:pt x="30688" y="5952"/>
                  </a:cubicBezTo>
                  <a:close/>
                  <a:moveTo>
                    <a:pt x="52473" y="12276"/>
                  </a:moveTo>
                  <a:cubicBezTo>
                    <a:pt x="52666" y="12276"/>
                    <a:pt x="52857" y="12310"/>
                    <a:pt x="53039" y="12381"/>
                  </a:cubicBezTo>
                  <a:cubicBezTo>
                    <a:pt x="53606" y="12581"/>
                    <a:pt x="53939" y="13148"/>
                    <a:pt x="54039" y="13949"/>
                  </a:cubicBezTo>
                  <a:cubicBezTo>
                    <a:pt x="54073" y="14216"/>
                    <a:pt x="54073" y="14416"/>
                    <a:pt x="54073" y="14649"/>
                  </a:cubicBezTo>
                  <a:cubicBezTo>
                    <a:pt x="54073" y="15050"/>
                    <a:pt x="54106" y="15417"/>
                    <a:pt x="54173" y="15783"/>
                  </a:cubicBezTo>
                  <a:cubicBezTo>
                    <a:pt x="54373" y="16984"/>
                    <a:pt x="55274" y="18118"/>
                    <a:pt x="56508" y="18719"/>
                  </a:cubicBezTo>
                  <a:cubicBezTo>
                    <a:pt x="57008" y="18936"/>
                    <a:pt x="57509" y="19044"/>
                    <a:pt x="57996" y="19044"/>
                  </a:cubicBezTo>
                  <a:cubicBezTo>
                    <a:pt x="58484" y="19044"/>
                    <a:pt x="58960" y="18936"/>
                    <a:pt x="59410" y="18719"/>
                  </a:cubicBezTo>
                  <a:lnTo>
                    <a:pt x="59410" y="18719"/>
                  </a:lnTo>
                  <a:lnTo>
                    <a:pt x="43665" y="43437"/>
                  </a:lnTo>
                  <a:cubicBezTo>
                    <a:pt x="37828" y="44104"/>
                    <a:pt x="27487" y="45271"/>
                    <a:pt x="24819" y="45538"/>
                  </a:cubicBezTo>
                  <a:lnTo>
                    <a:pt x="30589" y="37132"/>
                  </a:lnTo>
                  <a:cubicBezTo>
                    <a:pt x="30756" y="37132"/>
                    <a:pt x="30956" y="37099"/>
                    <a:pt x="31156" y="37099"/>
                  </a:cubicBezTo>
                  <a:cubicBezTo>
                    <a:pt x="32324" y="36899"/>
                    <a:pt x="33191" y="36198"/>
                    <a:pt x="33658" y="35164"/>
                  </a:cubicBezTo>
                  <a:cubicBezTo>
                    <a:pt x="33992" y="34397"/>
                    <a:pt x="33925" y="33496"/>
                    <a:pt x="33592" y="32762"/>
                  </a:cubicBezTo>
                  <a:lnTo>
                    <a:pt x="37895" y="26491"/>
                  </a:lnTo>
                  <a:cubicBezTo>
                    <a:pt x="38228" y="27158"/>
                    <a:pt x="38862" y="27759"/>
                    <a:pt x="39663" y="27959"/>
                  </a:cubicBezTo>
                  <a:cubicBezTo>
                    <a:pt x="39927" y="28034"/>
                    <a:pt x="40158" y="28067"/>
                    <a:pt x="40362" y="28067"/>
                  </a:cubicBezTo>
                  <a:cubicBezTo>
                    <a:pt x="41059" y="28067"/>
                    <a:pt x="41451" y="27686"/>
                    <a:pt x="41864" y="27325"/>
                  </a:cubicBezTo>
                  <a:cubicBezTo>
                    <a:pt x="42031" y="27158"/>
                    <a:pt x="42198" y="26991"/>
                    <a:pt x="42431" y="26825"/>
                  </a:cubicBezTo>
                  <a:cubicBezTo>
                    <a:pt x="42679" y="26651"/>
                    <a:pt x="43019" y="26496"/>
                    <a:pt x="43368" y="26496"/>
                  </a:cubicBezTo>
                  <a:cubicBezTo>
                    <a:pt x="43489" y="26496"/>
                    <a:pt x="43612" y="26515"/>
                    <a:pt x="43732" y="26558"/>
                  </a:cubicBezTo>
                  <a:cubicBezTo>
                    <a:pt x="44032" y="26625"/>
                    <a:pt x="44199" y="26791"/>
                    <a:pt x="44266" y="27058"/>
                  </a:cubicBezTo>
                  <a:cubicBezTo>
                    <a:pt x="44499" y="27725"/>
                    <a:pt x="43999" y="28826"/>
                    <a:pt x="43532" y="29427"/>
                  </a:cubicBezTo>
                  <a:cubicBezTo>
                    <a:pt x="43399" y="29560"/>
                    <a:pt x="43332" y="29660"/>
                    <a:pt x="43198" y="29827"/>
                  </a:cubicBezTo>
                  <a:cubicBezTo>
                    <a:pt x="42531" y="30661"/>
                    <a:pt x="41731" y="31628"/>
                    <a:pt x="41897" y="32796"/>
                  </a:cubicBezTo>
                  <a:cubicBezTo>
                    <a:pt x="42064" y="33896"/>
                    <a:pt x="42932" y="34664"/>
                    <a:pt x="44132" y="34830"/>
                  </a:cubicBezTo>
                  <a:cubicBezTo>
                    <a:pt x="44273" y="34849"/>
                    <a:pt x="44421" y="34859"/>
                    <a:pt x="44573" y="34859"/>
                  </a:cubicBezTo>
                  <a:cubicBezTo>
                    <a:pt x="45789" y="34859"/>
                    <a:pt x="47301" y="34226"/>
                    <a:pt x="48102" y="32329"/>
                  </a:cubicBezTo>
                  <a:cubicBezTo>
                    <a:pt x="48902" y="30561"/>
                    <a:pt x="48569" y="28559"/>
                    <a:pt x="48235" y="26758"/>
                  </a:cubicBezTo>
                  <a:cubicBezTo>
                    <a:pt x="47968" y="25257"/>
                    <a:pt x="47768" y="23956"/>
                    <a:pt x="48269" y="23155"/>
                  </a:cubicBezTo>
                  <a:cubicBezTo>
                    <a:pt x="48469" y="22822"/>
                    <a:pt x="48702" y="22622"/>
                    <a:pt x="48869" y="22622"/>
                  </a:cubicBezTo>
                  <a:cubicBezTo>
                    <a:pt x="48881" y="22620"/>
                    <a:pt x="48893" y="22619"/>
                    <a:pt x="48906" y="22619"/>
                  </a:cubicBezTo>
                  <a:cubicBezTo>
                    <a:pt x="49134" y="22619"/>
                    <a:pt x="49418" y="22902"/>
                    <a:pt x="49703" y="23155"/>
                  </a:cubicBezTo>
                  <a:cubicBezTo>
                    <a:pt x="50074" y="23503"/>
                    <a:pt x="50575" y="23981"/>
                    <a:pt x="51182" y="23981"/>
                  </a:cubicBezTo>
                  <a:cubicBezTo>
                    <a:pt x="51447" y="23981"/>
                    <a:pt x="51733" y="23889"/>
                    <a:pt x="52038" y="23656"/>
                  </a:cubicBezTo>
                  <a:cubicBezTo>
                    <a:pt x="53072" y="22922"/>
                    <a:pt x="53339" y="21154"/>
                    <a:pt x="52905" y="19986"/>
                  </a:cubicBezTo>
                  <a:cubicBezTo>
                    <a:pt x="52638" y="19219"/>
                    <a:pt x="52205" y="18485"/>
                    <a:pt x="51771" y="17785"/>
                  </a:cubicBezTo>
                  <a:cubicBezTo>
                    <a:pt x="51271" y="16984"/>
                    <a:pt x="50837" y="16217"/>
                    <a:pt x="50604" y="15383"/>
                  </a:cubicBezTo>
                  <a:cubicBezTo>
                    <a:pt x="50337" y="14316"/>
                    <a:pt x="50570" y="13382"/>
                    <a:pt x="51237" y="12781"/>
                  </a:cubicBezTo>
                  <a:cubicBezTo>
                    <a:pt x="51586" y="12456"/>
                    <a:pt x="52032" y="12276"/>
                    <a:pt x="52473" y="12276"/>
                  </a:cubicBezTo>
                  <a:close/>
                  <a:moveTo>
                    <a:pt x="43232" y="44104"/>
                  </a:moveTo>
                  <a:lnTo>
                    <a:pt x="42731" y="44904"/>
                  </a:lnTo>
                  <a:lnTo>
                    <a:pt x="23751" y="47106"/>
                  </a:lnTo>
                  <a:lnTo>
                    <a:pt x="24385" y="46205"/>
                  </a:lnTo>
                  <a:cubicBezTo>
                    <a:pt x="25252" y="46139"/>
                    <a:pt x="28688" y="45772"/>
                    <a:pt x="43232" y="44104"/>
                  </a:cubicBezTo>
                  <a:close/>
                  <a:moveTo>
                    <a:pt x="29922" y="606"/>
                  </a:moveTo>
                  <a:cubicBezTo>
                    <a:pt x="29989" y="606"/>
                    <a:pt x="30056" y="606"/>
                    <a:pt x="30089" y="673"/>
                  </a:cubicBezTo>
                  <a:lnTo>
                    <a:pt x="49503" y="8612"/>
                  </a:lnTo>
                  <a:lnTo>
                    <a:pt x="48869" y="9546"/>
                  </a:lnTo>
                  <a:lnTo>
                    <a:pt x="30589" y="1874"/>
                  </a:lnTo>
                  <a:cubicBezTo>
                    <a:pt x="30508" y="1833"/>
                    <a:pt x="30420" y="1814"/>
                    <a:pt x="30331" y="1814"/>
                  </a:cubicBezTo>
                  <a:cubicBezTo>
                    <a:pt x="30128" y="1814"/>
                    <a:pt x="29918" y="1912"/>
                    <a:pt x="29755" y="2074"/>
                  </a:cubicBezTo>
                  <a:lnTo>
                    <a:pt x="2403" y="35764"/>
                  </a:lnTo>
                  <a:cubicBezTo>
                    <a:pt x="2269" y="35931"/>
                    <a:pt x="2202" y="36198"/>
                    <a:pt x="2269" y="36398"/>
                  </a:cubicBezTo>
                  <a:cubicBezTo>
                    <a:pt x="2336" y="36598"/>
                    <a:pt x="2503" y="36765"/>
                    <a:pt x="2703" y="36899"/>
                  </a:cubicBezTo>
                  <a:lnTo>
                    <a:pt x="23751" y="46139"/>
                  </a:lnTo>
                  <a:lnTo>
                    <a:pt x="23051" y="47206"/>
                  </a:lnTo>
                  <a:lnTo>
                    <a:pt x="935" y="37065"/>
                  </a:lnTo>
                  <a:cubicBezTo>
                    <a:pt x="801" y="36899"/>
                    <a:pt x="701" y="36799"/>
                    <a:pt x="668" y="36698"/>
                  </a:cubicBezTo>
                  <a:cubicBezTo>
                    <a:pt x="635" y="36565"/>
                    <a:pt x="668" y="36432"/>
                    <a:pt x="735" y="36365"/>
                  </a:cubicBezTo>
                  <a:lnTo>
                    <a:pt x="29589" y="773"/>
                  </a:lnTo>
                  <a:cubicBezTo>
                    <a:pt x="29689" y="706"/>
                    <a:pt x="29822" y="606"/>
                    <a:pt x="29922" y="606"/>
                  </a:cubicBezTo>
                  <a:close/>
                  <a:moveTo>
                    <a:pt x="62625" y="17005"/>
                  </a:moveTo>
                  <a:cubicBezTo>
                    <a:pt x="62970" y="17005"/>
                    <a:pt x="63302" y="17089"/>
                    <a:pt x="63546" y="17285"/>
                  </a:cubicBezTo>
                  <a:cubicBezTo>
                    <a:pt x="64013" y="17718"/>
                    <a:pt x="63913" y="18452"/>
                    <a:pt x="63580" y="18952"/>
                  </a:cubicBezTo>
                  <a:cubicBezTo>
                    <a:pt x="63079" y="19686"/>
                    <a:pt x="62179" y="19953"/>
                    <a:pt x="61211" y="20253"/>
                  </a:cubicBezTo>
                  <a:cubicBezTo>
                    <a:pt x="60211" y="20587"/>
                    <a:pt x="59110" y="20920"/>
                    <a:pt x="58543" y="21788"/>
                  </a:cubicBezTo>
                  <a:cubicBezTo>
                    <a:pt x="58009" y="22622"/>
                    <a:pt x="57775" y="23689"/>
                    <a:pt x="58009" y="24523"/>
                  </a:cubicBezTo>
                  <a:cubicBezTo>
                    <a:pt x="58176" y="25090"/>
                    <a:pt x="58509" y="25524"/>
                    <a:pt x="59010" y="25757"/>
                  </a:cubicBezTo>
                  <a:cubicBezTo>
                    <a:pt x="59543" y="26024"/>
                    <a:pt x="60177" y="26057"/>
                    <a:pt x="60778" y="26057"/>
                  </a:cubicBezTo>
                  <a:cubicBezTo>
                    <a:pt x="61578" y="26057"/>
                    <a:pt x="62245" y="26091"/>
                    <a:pt x="62546" y="26591"/>
                  </a:cubicBezTo>
                  <a:cubicBezTo>
                    <a:pt x="62746" y="27025"/>
                    <a:pt x="62612" y="27525"/>
                    <a:pt x="62212" y="27859"/>
                  </a:cubicBezTo>
                  <a:cubicBezTo>
                    <a:pt x="61545" y="28359"/>
                    <a:pt x="60744" y="28426"/>
                    <a:pt x="59944" y="28459"/>
                  </a:cubicBezTo>
                  <a:cubicBezTo>
                    <a:pt x="59443" y="28526"/>
                    <a:pt x="58943" y="28559"/>
                    <a:pt x="58443" y="28693"/>
                  </a:cubicBezTo>
                  <a:cubicBezTo>
                    <a:pt x="57442" y="28960"/>
                    <a:pt x="56575" y="29693"/>
                    <a:pt x="56074" y="30694"/>
                  </a:cubicBezTo>
                  <a:cubicBezTo>
                    <a:pt x="55607" y="31595"/>
                    <a:pt x="55574" y="32596"/>
                    <a:pt x="55907" y="33429"/>
                  </a:cubicBezTo>
                  <a:cubicBezTo>
                    <a:pt x="56441" y="34764"/>
                    <a:pt x="57909" y="35698"/>
                    <a:pt x="59543" y="35698"/>
                  </a:cubicBezTo>
                  <a:lnTo>
                    <a:pt x="59577" y="35698"/>
                  </a:lnTo>
                  <a:cubicBezTo>
                    <a:pt x="60544" y="35698"/>
                    <a:pt x="61245" y="35131"/>
                    <a:pt x="61878" y="34697"/>
                  </a:cubicBezTo>
                  <a:cubicBezTo>
                    <a:pt x="62450" y="34276"/>
                    <a:pt x="62967" y="33882"/>
                    <a:pt x="63552" y="33882"/>
                  </a:cubicBezTo>
                  <a:cubicBezTo>
                    <a:pt x="63616" y="33882"/>
                    <a:pt x="63681" y="33887"/>
                    <a:pt x="63746" y="33896"/>
                  </a:cubicBezTo>
                  <a:cubicBezTo>
                    <a:pt x="64347" y="33963"/>
                    <a:pt x="64747" y="34263"/>
                    <a:pt x="64914" y="34697"/>
                  </a:cubicBezTo>
                  <a:cubicBezTo>
                    <a:pt x="65081" y="35131"/>
                    <a:pt x="64947" y="35698"/>
                    <a:pt x="64580" y="36131"/>
                  </a:cubicBezTo>
                  <a:cubicBezTo>
                    <a:pt x="63746" y="37099"/>
                    <a:pt x="62612" y="37399"/>
                    <a:pt x="61411" y="37632"/>
                  </a:cubicBezTo>
                  <a:cubicBezTo>
                    <a:pt x="60711" y="37799"/>
                    <a:pt x="60010" y="37966"/>
                    <a:pt x="59343" y="38300"/>
                  </a:cubicBezTo>
                  <a:cubicBezTo>
                    <a:pt x="58076" y="38900"/>
                    <a:pt x="57442" y="39801"/>
                    <a:pt x="57609" y="40768"/>
                  </a:cubicBezTo>
                  <a:cubicBezTo>
                    <a:pt x="57775" y="41902"/>
                    <a:pt x="59043" y="42903"/>
                    <a:pt x="60577" y="43070"/>
                  </a:cubicBezTo>
                  <a:cubicBezTo>
                    <a:pt x="60896" y="43108"/>
                    <a:pt x="61218" y="43126"/>
                    <a:pt x="61539" y="43126"/>
                  </a:cubicBezTo>
                  <a:cubicBezTo>
                    <a:pt x="64615" y="43126"/>
                    <a:pt x="67721" y="41437"/>
                    <a:pt x="69050" y="38900"/>
                  </a:cubicBezTo>
                  <a:cubicBezTo>
                    <a:pt x="69517" y="38033"/>
                    <a:pt x="69250" y="37232"/>
                    <a:pt x="69050" y="36565"/>
                  </a:cubicBezTo>
                  <a:cubicBezTo>
                    <a:pt x="68883" y="35965"/>
                    <a:pt x="68717" y="35464"/>
                    <a:pt x="68950" y="34931"/>
                  </a:cubicBezTo>
                  <a:cubicBezTo>
                    <a:pt x="69152" y="34459"/>
                    <a:pt x="69460" y="34320"/>
                    <a:pt x="69934" y="34320"/>
                  </a:cubicBezTo>
                  <a:cubicBezTo>
                    <a:pt x="70165" y="34320"/>
                    <a:pt x="70435" y="34353"/>
                    <a:pt x="70751" y="34397"/>
                  </a:cubicBezTo>
                  <a:cubicBezTo>
                    <a:pt x="71087" y="34434"/>
                    <a:pt x="71443" y="34482"/>
                    <a:pt x="71790" y="34482"/>
                  </a:cubicBezTo>
                  <a:cubicBezTo>
                    <a:pt x="72066" y="34482"/>
                    <a:pt x="72336" y="34452"/>
                    <a:pt x="72586" y="34363"/>
                  </a:cubicBezTo>
                  <a:cubicBezTo>
                    <a:pt x="73553" y="33930"/>
                    <a:pt x="74254" y="32929"/>
                    <a:pt x="74287" y="31728"/>
                  </a:cubicBezTo>
                  <a:cubicBezTo>
                    <a:pt x="74354" y="30894"/>
                    <a:pt x="74087" y="30027"/>
                    <a:pt x="73854" y="29193"/>
                  </a:cubicBezTo>
                  <a:cubicBezTo>
                    <a:pt x="73420" y="27792"/>
                    <a:pt x="73086" y="26458"/>
                    <a:pt x="73920" y="25257"/>
                  </a:cubicBezTo>
                  <a:cubicBezTo>
                    <a:pt x="74440" y="24546"/>
                    <a:pt x="75250" y="24127"/>
                    <a:pt x="76260" y="24127"/>
                  </a:cubicBezTo>
                  <a:cubicBezTo>
                    <a:pt x="76482" y="24127"/>
                    <a:pt x="76715" y="24147"/>
                    <a:pt x="76956" y="24189"/>
                  </a:cubicBezTo>
                  <a:cubicBezTo>
                    <a:pt x="78524" y="24390"/>
                    <a:pt x="79891" y="25357"/>
                    <a:pt x="80258" y="26524"/>
                  </a:cubicBezTo>
                  <a:cubicBezTo>
                    <a:pt x="80358" y="26725"/>
                    <a:pt x="80392" y="26925"/>
                    <a:pt x="80458" y="27192"/>
                  </a:cubicBezTo>
                  <a:lnTo>
                    <a:pt x="66715" y="54545"/>
                  </a:lnTo>
                  <a:cubicBezTo>
                    <a:pt x="66692" y="54568"/>
                    <a:pt x="66651" y="54592"/>
                    <a:pt x="66618" y="54592"/>
                  </a:cubicBezTo>
                  <a:cubicBezTo>
                    <a:pt x="66604" y="54592"/>
                    <a:pt x="66592" y="54588"/>
                    <a:pt x="66582" y="54578"/>
                  </a:cubicBezTo>
                  <a:lnTo>
                    <a:pt x="44266" y="43603"/>
                  </a:lnTo>
                  <a:lnTo>
                    <a:pt x="60611" y="17852"/>
                  </a:lnTo>
                  <a:cubicBezTo>
                    <a:pt x="60911" y="17618"/>
                    <a:pt x="61245" y="17418"/>
                    <a:pt x="61578" y="17251"/>
                  </a:cubicBezTo>
                  <a:cubicBezTo>
                    <a:pt x="61886" y="17098"/>
                    <a:pt x="62263" y="17005"/>
                    <a:pt x="62625" y="17005"/>
                  </a:cubicBezTo>
                  <a:close/>
                  <a:moveTo>
                    <a:pt x="68883" y="4876"/>
                  </a:moveTo>
                  <a:lnTo>
                    <a:pt x="88631" y="13515"/>
                  </a:lnTo>
                  <a:cubicBezTo>
                    <a:pt x="88764" y="13549"/>
                    <a:pt x="88798" y="13615"/>
                    <a:pt x="88864" y="13749"/>
                  </a:cubicBezTo>
                  <a:cubicBezTo>
                    <a:pt x="88898" y="13782"/>
                    <a:pt x="88898" y="13915"/>
                    <a:pt x="88864" y="14049"/>
                  </a:cubicBezTo>
                  <a:lnTo>
                    <a:pt x="67549" y="56279"/>
                  </a:lnTo>
                  <a:cubicBezTo>
                    <a:pt x="67480" y="56416"/>
                    <a:pt x="67349" y="56507"/>
                    <a:pt x="67209" y="56507"/>
                  </a:cubicBezTo>
                  <a:cubicBezTo>
                    <a:pt x="67144" y="56507"/>
                    <a:pt x="67078" y="56488"/>
                    <a:pt x="67015" y="56446"/>
                  </a:cubicBezTo>
                  <a:lnTo>
                    <a:pt x="43365" y="45071"/>
                  </a:lnTo>
                  <a:lnTo>
                    <a:pt x="43932" y="44137"/>
                  </a:lnTo>
                  <a:lnTo>
                    <a:pt x="66348" y="55145"/>
                  </a:lnTo>
                  <a:cubicBezTo>
                    <a:pt x="66415" y="55212"/>
                    <a:pt x="66548" y="55245"/>
                    <a:pt x="66615" y="55245"/>
                  </a:cubicBezTo>
                  <a:cubicBezTo>
                    <a:pt x="66882" y="55245"/>
                    <a:pt x="67116" y="55112"/>
                    <a:pt x="67249" y="54878"/>
                  </a:cubicBezTo>
                  <a:lnTo>
                    <a:pt x="67316" y="54711"/>
                  </a:lnTo>
                  <a:lnTo>
                    <a:pt x="71619" y="46139"/>
                  </a:lnTo>
                  <a:cubicBezTo>
                    <a:pt x="75688" y="38200"/>
                    <a:pt x="80992" y="27592"/>
                    <a:pt x="80992" y="27525"/>
                  </a:cubicBezTo>
                  <a:lnTo>
                    <a:pt x="87430" y="14783"/>
                  </a:lnTo>
                  <a:cubicBezTo>
                    <a:pt x="87530" y="14616"/>
                    <a:pt x="87530" y="14416"/>
                    <a:pt x="87463" y="14216"/>
                  </a:cubicBezTo>
                  <a:cubicBezTo>
                    <a:pt x="87397" y="14049"/>
                    <a:pt x="87263" y="13882"/>
                    <a:pt x="87096" y="13782"/>
                  </a:cubicBezTo>
                  <a:lnTo>
                    <a:pt x="68216" y="5910"/>
                  </a:lnTo>
                  <a:lnTo>
                    <a:pt x="68883" y="4876"/>
                  </a:lnTo>
                  <a:close/>
                  <a:moveTo>
                    <a:pt x="29979" y="0"/>
                  </a:moveTo>
                  <a:cubicBezTo>
                    <a:pt x="29680" y="0"/>
                    <a:pt x="29401" y="136"/>
                    <a:pt x="29188" y="372"/>
                  </a:cubicBezTo>
                  <a:lnTo>
                    <a:pt x="301" y="35931"/>
                  </a:lnTo>
                  <a:cubicBezTo>
                    <a:pt x="68" y="36198"/>
                    <a:pt x="1" y="36532"/>
                    <a:pt x="68" y="36799"/>
                  </a:cubicBezTo>
                  <a:cubicBezTo>
                    <a:pt x="168" y="37099"/>
                    <a:pt x="368" y="37366"/>
                    <a:pt x="668" y="37532"/>
                  </a:cubicBezTo>
                  <a:lnTo>
                    <a:pt x="23017" y="47773"/>
                  </a:lnTo>
                  <a:cubicBezTo>
                    <a:pt x="23051" y="47773"/>
                    <a:pt x="23084" y="47806"/>
                    <a:pt x="23151" y="47806"/>
                  </a:cubicBezTo>
                  <a:lnTo>
                    <a:pt x="23184" y="47806"/>
                  </a:lnTo>
                  <a:lnTo>
                    <a:pt x="42865" y="45538"/>
                  </a:lnTo>
                  <a:lnTo>
                    <a:pt x="66715" y="57046"/>
                  </a:lnTo>
                  <a:cubicBezTo>
                    <a:pt x="66849" y="57113"/>
                    <a:pt x="67015" y="57113"/>
                    <a:pt x="67182" y="57113"/>
                  </a:cubicBezTo>
                  <a:cubicBezTo>
                    <a:pt x="67549" y="57113"/>
                    <a:pt x="67916" y="56913"/>
                    <a:pt x="68083" y="56579"/>
                  </a:cubicBezTo>
                  <a:lnTo>
                    <a:pt x="89398" y="14349"/>
                  </a:lnTo>
                  <a:cubicBezTo>
                    <a:pt x="89532" y="14049"/>
                    <a:pt x="89532" y="13749"/>
                    <a:pt x="89431" y="13515"/>
                  </a:cubicBezTo>
                  <a:cubicBezTo>
                    <a:pt x="89331" y="13248"/>
                    <a:pt x="89131" y="13048"/>
                    <a:pt x="88898" y="12915"/>
                  </a:cubicBezTo>
                  <a:lnTo>
                    <a:pt x="68883" y="4209"/>
                  </a:lnTo>
                  <a:cubicBezTo>
                    <a:pt x="68850" y="4209"/>
                    <a:pt x="68850" y="4209"/>
                    <a:pt x="68783" y="4175"/>
                  </a:cubicBezTo>
                  <a:lnTo>
                    <a:pt x="68717" y="4175"/>
                  </a:lnTo>
                  <a:lnTo>
                    <a:pt x="50003" y="8111"/>
                  </a:lnTo>
                  <a:lnTo>
                    <a:pt x="30356" y="72"/>
                  </a:lnTo>
                  <a:cubicBezTo>
                    <a:pt x="30229" y="24"/>
                    <a:pt x="30103" y="0"/>
                    <a:pt x="29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a:off x="5345400" y="2924938"/>
              <a:ext cx="206275" cy="386150"/>
            </a:xfrm>
            <a:custGeom>
              <a:rect b="b" l="l" r="r" t="t"/>
              <a:pathLst>
                <a:path extrusionOk="0" h="15446" w="8251">
                  <a:moveTo>
                    <a:pt x="7928" y="1"/>
                  </a:moveTo>
                  <a:cubicBezTo>
                    <a:pt x="7842" y="1"/>
                    <a:pt x="7753" y="45"/>
                    <a:pt x="7696" y="148"/>
                  </a:cubicBezTo>
                  <a:cubicBezTo>
                    <a:pt x="5361" y="3817"/>
                    <a:pt x="1758" y="10822"/>
                    <a:pt x="90" y="15025"/>
                  </a:cubicBezTo>
                  <a:cubicBezTo>
                    <a:pt x="0" y="15251"/>
                    <a:pt x="184" y="15446"/>
                    <a:pt x="374" y="15446"/>
                  </a:cubicBezTo>
                  <a:cubicBezTo>
                    <a:pt x="466" y="15446"/>
                    <a:pt x="559" y="15400"/>
                    <a:pt x="624" y="15292"/>
                  </a:cubicBezTo>
                  <a:cubicBezTo>
                    <a:pt x="2559" y="12190"/>
                    <a:pt x="5060" y="7387"/>
                    <a:pt x="6495" y="4218"/>
                  </a:cubicBezTo>
                  <a:cubicBezTo>
                    <a:pt x="7095" y="2983"/>
                    <a:pt x="7662" y="1682"/>
                    <a:pt x="8163" y="382"/>
                  </a:cubicBezTo>
                  <a:cubicBezTo>
                    <a:pt x="8250" y="162"/>
                    <a:pt x="8093" y="1"/>
                    <a:pt x="79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28"/>
          <p:cNvGrpSpPr/>
          <p:nvPr/>
        </p:nvGrpSpPr>
        <p:grpSpPr>
          <a:xfrm>
            <a:off x="4939259" y="2334134"/>
            <a:ext cx="367603" cy="475229"/>
            <a:chOff x="4916500" y="2217013"/>
            <a:chExt cx="598800" cy="770850"/>
          </a:xfrm>
        </p:grpSpPr>
        <p:sp>
          <p:nvSpPr>
            <p:cNvPr id="967" name="Google Shape;967;p28"/>
            <p:cNvSpPr/>
            <p:nvPr/>
          </p:nvSpPr>
          <p:spPr>
            <a:xfrm>
              <a:off x="4924000" y="2225363"/>
              <a:ext cx="584625" cy="756025"/>
            </a:xfrm>
            <a:custGeom>
              <a:rect b="b" l="l" r="r" t="t"/>
              <a:pathLst>
                <a:path extrusionOk="0" h="30241" w="23385">
                  <a:moveTo>
                    <a:pt x="11812" y="0"/>
                  </a:moveTo>
                  <a:cubicBezTo>
                    <a:pt x="11645" y="0"/>
                    <a:pt x="11477" y="4"/>
                    <a:pt x="11309" y="11"/>
                  </a:cubicBezTo>
                  <a:cubicBezTo>
                    <a:pt x="5405" y="211"/>
                    <a:pt x="534" y="4981"/>
                    <a:pt x="201" y="10885"/>
                  </a:cubicBezTo>
                  <a:cubicBezTo>
                    <a:pt x="1" y="13854"/>
                    <a:pt x="968" y="16623"/>
                    <a:pt x="2636" y="18758"/>
                  </a:cubicBezTo>
                  <a:cubicBezTo>
                    <a:pt x="3803" y="20159"/>
                    <a:pt x="5271" y="21326"/>
                    <a:pt x="6939" y="22127"/>
                  </a:cubicBezTo>
                  <a:cubicBezTo>
                    <a:pt x="7539" y="22360"/>
                    <a:pt x="7973" y="22861"/>
                    <a:pt x="8240" y="23461"/>
                  </a:cubicBezTo>
                  <a:lnTo>
                    <a:pt x="10942" y="29665"/>
                  </a:lnTo>
                  <a:cubicBezTo>
                    <a:pt x="11092" y="30049"/>
                    <a:pt x="11426" y="30241"/>
                    <a:pt x="11763" y="30241"/>
                  </a:cubicBezTo>
                  <a:cubicBezTo>
                    <a:pt x="12101" y="30241"/>
                    <a:pt x="12443" y="30049"/>
                    <a:pt x="12610" y="29665"/>
                  </a:cubicBezTo>
                  <a:lnTo>
                    <a:pt x="15312" y="23461"/>
                  </a:lnTo>
                  <a:cubicBezTo>
                    <a:pt x="15579" y="22861"/>
                    <a:pt x="16046" y="22360"/>
                    <a:pt x="16613" y="22127"/>
                  </a:cubicBezTo>
                  <a:cubicBezTo>
                    <a:pt x="20616" y="20292"/>
                    <a:pt x="23384" y="16256"/>
                    <a:pt x="23384" y="11586"/>
                  </a:cubicBezTo>
                  <a:cubicBezTo>
                    <a:pt x="23384" y="8917"/>
                    <a:pt x="22450" y="6415"/>
                    <a:pt x="20949" y="4481"/>
                  </a:cubicBezTo>
                  <a:cubicBezTo>
                    <a:pt x="18842" y="1767"/>
                    <a:pt x="15542" y="0"/>
                    <a:pt x="1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a:off x="4986550" y="2292338"/>
              <a:ext cx="463700" cy="462025"/>
            </a:xfrm>
            <a:custGeom>
              <a:rect b="b" l="l" r="r" t="t"/>
              <a:pathLst>
                <a:path extrusionOk="0" h="18481" w="18548">
                  <a:moveTo>
                    <a:pt x="9274" y="0"/>
                  </a:moveTo>
                  <a:cubicBezTo>
                    <a:pt x="4137" y="0"/>
                    <a:pt x="1" y="4170"/>
                    <a:pt x="1" y="9274"/>
                  </a:cubicBezTo>
                  <a:cubicBezTo>
                    <a:pt x="1" y="11509"/>
                    <a:pt x="834" y="13677"/>
                    <a:pt x="2336" y="15412"/>
                  </a:cubicBezTo>
                  <a:cubicBezTo>
                    <a:pt x="4070" y="17346"/>
                    <a:pt x="6605" y="18480"/>
                    <a:pt x="9241" y="18480"/>
                  </a:cubicBezTo>
                  <a:cubicBezTo>
                    <a:pt x="14311" y="18480"/>
                    <a:pt x="18480" y="14311"/>
                    <a:pt x="18547" y="9240"/>
                  </a:cubicBezTo>
                  <a:cubicBezTo>
                    <a:pt x="18547" y="6739"/>
                    <a:pt x="17513" y="4404"/>
                    <a:pt x="15745" y="2636"/>
                  </a:cubicBezTo>
                  <a:cubicBezTo>
                    <a:pt x="13977" y="934"/>
                    <a:pt x="11676" y="0"/>
                    <a:pt x="9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a:off x="5022400" y="2329038"/>
              <a:ext cx="390325" cy="388625"/>
            </a:xfrm>
            <a:custGeom>
              <a:rect b="b" l="l" r="r" t="t"/>
              <a:pathLst>
                <a:path extrusionOk="0" h="15545" w="15613">
                  <a:moveTo>
                    <a:pt x="7807" y="0"/>
                  </a:moveTo>
                  <a:cubicBezTo>
                    <a:pt x="3503" y="0"/>
                    <a:pt x="1" y="3503"/>
                    <a:pt x="1" y="7806"/>
                  </a:cubicBezTo>
                  <a:cubicBezTo>
                    <a:pt x="1" y="9774"/>
                    <a:pt x="768" y="11609"/>
                    <a:pt x="1969" y="12976"/>
                  </a:cubicBezTo>
                  <a:cubicBezTo>
                    <a:pt x="2202" y="13276"/>
                    <a:pt x="2503" y="13510"/>
                    <a:pt x="2803" y="13777"/>
                  </a:cubicBezTo>
                  <a:cubicBezTo>
                    <a:pt x="4171" y="14878"/>
                    <a:pt x="5872" y="15545"/>
                    <a:pt x="7807" y="15545"/>
                  </a:cubicBezTo>
                  <a:cubicBezTo>
                    <a:pt x="12110" y="15545"/>
                    <a:pt x="15612" y="12042"/>
                    <a:pt x="15612" y="7772"/>
                  </a:cubicBezTo>
                  <a:cubicBezTo>
                    <a:pt x="15612" y="6005"/>
                    <a:pt x="15012" y="4437"/>
                    <a:pt x="14044" y="3136"/>
                  </a:cubicBezTo>
                  <a:cubicBezTo>
                    <a:pt x="13811" y="2802"/>
                    <a:pt x="13544" y="2502"/>
                    <a:pt x="13277" y="2202"/>
                  </a:cubicBezTo>
                  <a:cubicBezTo>
                    <a:pt x="11843" y="834"/>
                    <a:pt x="9941" y="0"/>
                    <a:pt x="78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a:off x="5195025" y="2406363"/>
              <a:ext cx="110950" cy="132000"/>
            </a:xfrm>
            <a:custGeom>
              <a:rect b="b" l="l" r="r" t="t"/>
              <a:pathLst>
                <a:path extrusionOk="0" h="5280" w="4438">
                  <a:moveTo>
                    <a:pt x="4322" y="0"/>
                  </a:moveTo>
                  <a:cubicBezTo>
                    <a:pt x="4300" y="0"/>
                    <a:pt x="4281" y="12"/>
                    <a:pt x="4271" y="43"/>
                  </a:cubicBezTo>
                  <a:lnTo>
                    <a:pt x="1" y="3779"/>
                  </a:lnTo>
                  <a:lnTo>
                    <a:pt x="2069" y="5280"/>
                  </a:lnTo>
                  <a:lnTo>
                    <a:pt x="4437" y="109"/>
                  </a:lnTo>
                  <a:cubicBezTo>
                    <a:pt x="4437" y="63"/>
                    <a:pt x="4373" y="0"/>
                    <a:pt x="4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a:off x="5130250" y="2507488"/>
              <a:ext cx="109850" cy="132025"/>
            </a:xfrm>
            <a:custGeom>
              <a:rect b="b" l="l" r="r" t="t"/>
              <a:pathLst>
                <a:path extrusionOk="0" h="5281" w="4394">
                  <a:moveTo>
                    <a:pt x="2358" y="1"/>
                  </a:moveTo>
                  <a:lnTo>
                    <a:pt x="23" y="5171"/>
                  </a:lnTo>
                  <a:cubicBezTo>
                    <a:pt x="0" y="5217"/>
                    <a:pt x="58" y="5280"/>
                    <a:pt x="106" y="5280"/>
                  </a:cubicBezTo>
                  <a:cubicBezTo>
                    <a:pt x="127" y="5280"/>
                    <a:pt x="147" y="5268"/>
                    <a:pt x="157" y="5238"/>
                  </a:cubicBezTo>
                  <a:lnTo>
                    <a:pt x="4393" y="1502"/>
                  </a:lnTo>
                  <a:lnTo>
                    <a:pt x="2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5177525" y="2488013"/>
              <a:ext cx="80900" cy="71150"/>
            </a:xfrm>
            <a:custGeom>
              <a:rect b="b" l="l" r="r" t="t"/>
              <a:pathLst>
                <a:path extrusionOk="0" h="2846" w="3236">
                  <a:moveTo>
                    <a:pt x="1620" y="1"/>
                  </a:moveTo>
                  <a:cubicBezTo>
                    <a:pt x="1180" y="1"/>
                    <a:pt x="746" y="201"/>
                    <a:pt x="467" y="580"/>
                  </a:cubicBezTo>
                  <a:cubicBezTo>
                    <a:pt x="0" y="1180"/>
                    <a:pt x="134" y="2114"/>
                    <a:pt x="768" y="2581"/>
                  </a:cubicBezTo>
                  <a:cubicBezTo>
                    <a:pt x="1025" y="2757"/>
                    <a:pt x="1327" y="2845"/>
                    <a:pt x="1625" y="2845"/>
                  </a:cubicBezTo>
                  <a:cubicBezTo>
                    <a:pt x="2062" y="2845"/>
                    <a:pt x="2492" y="2657"/>
                    <a:pt x="2769" y="2281"/>
                  </a:cubicBezTo>
                  <a:cubicBezTo>
                    <a:pt x="3236" y="1647"/>
                    <a:pt x="3103" y="746"/>
                    <a:pt x="2469" y="279"/>
                  </a:cubicBezTo>
                  <a:cubicBezTo>
                    <a:pt x="2214" y="91"/>
                    <a:pt x="1916" y="1"/>
                    <a:pt x="16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a:off x="4916500" y="2217013"/>
              <a:ext cx="598800" cy="770850"/>
            </a:xfrm>
            <a:custGeom>
              <a:rect b="b" l="l" r="r" t="t"/>
              <a:pathLst>
                <a:path extrusionOk="0" h="30834" w="23952">
                  <a:moveTo>
                    <a:pt x="12043" y="612"/>
                  </a:moveTo>
                  <a:cubicBezTo>
                    <a:pt x="15512" y="612"/>
                    <a:pt x="18847" y="2246"/>
                    <a:pt x="20949" y="4982"/>
                  </a:cubicBezTo>
                  <a:cubicBezTo>
                    <a:pt x="22517" y="6983"/>
                    <a:pt x="23351" y="9351"/>
                    <a:pt x="23351" y="11920"/>
                  </a:cubicBezTo>
                  <a:cubicBezTo>
                    <a:pt x="23351" y="16290"/>
                    <a:pt x="20749" y="20326"/>
                    <a:pt x="16779" y="22161"/>
                  </a:cubicBezTo>
                  <a:cubicBezTo>
                    <a:pt x="16112" y="22461"/>
                    <a:pt x="15612" y="22994"/>
                    <a:pt x="15345" y="23662"/>
                  </a:cubicBezTo>
                  <a:lnTo>
                    <a:pt x="12610" y="29866"/>
                  </a:lnTo>
                  <a:cubicBezTo>
                    <a:pt x="12543" y="30133"/>
                    <a:pt x="12276" y="30266"/>
                    <a:pt x="12043" y="30266"/>
                  </a:cubicBezTo>
                  <a:cubicBezTo>
                    <a:pt x="11776" y="30266"/>
                    <a:pt x="11576" y="30133"/>
                    <a:pt x="11442" y="29866"/>
                  </a:cubicBezTo>
                  <a:lnTo>
                    <a:pt x="8740" y="23662"/>
                  </a:lnTo>
                  <a:cubicBezTo>
                    <a:pt x="8440" y="22994"/>
                    <a:pt x="7940" y="22461"/>
                    <a:pt x="7272" y="22161"/>
                  </a:cubicBezTo>
                  <a:cubicBezTo>
                    <a:pt x="5671" y="21427"/>
                    <a:pt x="4237" y="20293"/>
                    <a:pt x="3103" y="18858"/>
                  </a:cubicBezTo>
                  <a:cubicBezTo>
                    <a:pt x="1402" y="16690"/>
                    <a:pt x="568" y="13988"/>
                    <a:pt x="734" y="11186"/>
                  </a:cubicBezTo>
                  <a:cubicBezTo>
                    <a:pt x="1068" y="5482"/>
                    <a:pt x="5838" y="812"/>
                    <a:pt x="11576" y="612"/>
                  </a:cubicBezTo>
                  <a:close/>
                  <a:moveTo>
                    <a:pt x="12091" y="0"/>
                  </a:moveTo>
                  <a:cubicBezTo>
                    <a:pt x="11920" y="0"/>
                    <a:pt x="11748" y="4"/>
                    <a:pt x="11576" y="11"/>
                  </a:cubicBezTo>
                  <a:cubicBezTo>
                    <a:pt x="5538" y="278"/>
                    <a:pt x="534" y="5148"/>
                    <a:pt x="134" y="11186"/>
                  </a:cubicBezTo>
                  <a:cubicBezTo>
                    <a:pt x="1" y="14121"/>
                    <a:pt x="868" y="16990"/>
                    <a:pt x="2636" y="19258"/>
                  </a:cubicBezTo>
                  <a:cubicBezTo>
                    <a:pt x="3837" y="20760"/>
                    <a:pt x="5304" y="21927"/>
                    <a:pt x="7039" y="22694"/>
                  </a:cubicBezTo>
                  <a:cubicBezTo>
                    <a:pt x="7539" y="22961"/>
                    <a:pt x="7940" y="23361"/>
                    <a:pt x="8206" y="23862"/>
                  </a:cubicBezTo>
                  <a:lnTo>
                    <a:pt x="10908" y="30100"/>
                  </a:lnTo>
                  <a:cubicBezTo>
                    <a:pt x="11109" y="30533"/>
                    <a:pt x="11542" y="30833"/>
                    <a:pt x="12043" y="30833"/>
                  </a:cubicBezTo>
                  <a:cubicBezTo>
                    <a:pt x="12543" y="30833"/>
                    <a:pt x="12943" y="30533"/>
                    <a:pt x="13177" y="30100"/>
                  </a:cubicBezTo>
                  <a:lnTo>
                    <a:pt x="15879" y="23862"/>
                  </a:lnTo>
                  <a:cubicBezTo>
                    <a:pt x="16112" y="23361"/>
                    <a:pt x="16512" y="22961"/>
                    <a:pt x="17046" y="22694"/>
                  </a:cubicBezTo>
                  <a:cubicBezTo>
                    <a:pt x="21249" y="20760"/>
                    <a:pt x="23951" y="16523"/>
                    <a:pt x="23951" y="11920"/>
                  </a:cubicBezTo>
                  <a:cubicBezTo>
                    <a:pt x="23951" y="9251"/>
                    <a:pt x="23084" y="6683"/>
                    <a:pt x="21449" y="4615"/>
                  </a:cubicBezTo>
                  <a:cubicBezTo>
                    <a:pt x="19187" y="1684"/>
                    <a:pt x="15739" y="0"/>
                    <a:pt x="120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a:off x="4979050" y="2284838"/>
              <a:ext cx="477025" cy="477850"/>
            </a:xfrm>
            <a:custGeom>
              <a:rect b="b" l="l" r="r" t="t"/>
              <a:pathLst>
                <a:path extrusionOk="0" h="19114" w="19081">
                  <a:moveTo>
                    <a:pt x="9541" y="601"/>
                  </a:moveTo>
                  <a:cubicBezTo>
                    <a:pt x="11942" y="601"/>
                    <a:pt x="14177" y="1568"/>
                    <a:pt x="15778" y="3136"/>
                  </a:cubicBezTo>
                  <a:cubicBezTo>
                    <a:pt x="17446" y="4770"/>
                    <a:pt x="18480" y="7039"/>
                    <a:pt x="18480" y="9540"/>
                  </a:cubicBezTo>
                  <a:cubicBezTo>
                    <a:pt x="18480" y="14444"/>
                    <a:pt x="14511" y="18447"/>
                    <a:pt x="9541" y="18447"/>
                  </a:cubicBezTo>
                  <a:cubicBezTo>
                    <a:pt x="6872" y="18447"/>
                    <a:pt x="4470" y="17279"/>
                    <a:pt x="2869" y="15445"/>
                  </a:cubicBezTo>
                  <a:cubicBezTo>
                    <a:pt x="1435" y="13877"/>
                    <a:pt x="601" y="11775"/>
                    <a:pt x="601" y="9540"/>
                  </a:cubicBezTo>
                  <a:cubicBezTo>
                    <a:pt x="601" y="4604"/>
                    <a:pt x="4604" y="601"/>
                    <a:pt x="9541" y="601"/>
                  </a:cubicBezTo>
                  <a:close/>
                  <a:moveTo>
                    <a:pt x="9541" y="0"/>
                  </a:moveTo>
                  <a:cubicBezTo>
                    <a:pt x="4270" y="0"/>
                    <a:pt x="0" y="4303"/>
                    <a:pt x="0" y="9574"/>
                  </a:cubicBezTo>
                  <a:cubicBezTo>
                    <a:pt x="0" y="11909"/>
                    <a:pt x="868" y="14144"/>
                    <a:pt x="2402" y="15912"/>
                  </a:cubicBezTo>
                  <a:cubicBezTo>
                    <a:pt x="4203" y="17946"/>
                    <a:pt x="6839" y="19114"/>
                    <a:pt x="9541" y="19114"/>
                  </a:cubicBezTo>
                  <a:cubicBezTo>
                    <a:pt x="14778" y="19114"/>
                    <a:pt x="19081" y="14811"/>
                    <a:pt x="19081" y="9574"/>
                  </a:cubicBezTo>
                  <a:cubicBezTo>
                    <a:pt x="19081" y="6939"/>
                    <a:pt x="18080" y="4537"/>
                    <a:pt x="16212" y="2736"/>
                  </a:cubicBezTo>
                  <a:cubicBezTo>
                    <a:pt x="14411" y="968"/>
                    <a:pt x="12042" y="0"/>
                    <a:pt x="95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5014900" y="2320688"/>
              <a:ext cx="405325" cy="404475"/>
            </a:xfrm>
            <a:custGeom>
              <a:rect b="b" l="l" r="r" t="t"/>
              <a:pathLst>
                <a:path extrusionOk="0" h="16179" w="16213">
                  <a:moveTo>
                    <a:pt x="8140" y="601"/>
                  </a:moveTo>
                  <a:cubicBezTo>
                    <a:pt x="10108" y="601"/>
                    <a:pt x="11976" y="1335"/>
                    <a:pt x="13410" y="2703"/>
                  </a:cubicBezTo>
                  <a:cubicBezTo>
                    <a:pt x="13677" y="2969"/>
                    <a:pt x="13944" y="3303"/>
                    <a:pt x="14144" y="3603"/>
                  </a:cubicBezTo>
                  <a:cubicBezTo>
                    <a:pt x="15112" y="4871"/>
                    <a:pt x="15645" y="6439"/>
                    <a:pt x="15645" y="8040"/>
                  </a:cubicBezTo>
                  <a:cubicBezTo>
                    <a:pt x="15612" y="12209"/>
                    <a:pt x="12243" y="15612"/>
                    <a:pt x="8107" y="15612"/>
                  </a:cubicBezTo>
                  <a:cubicBezTo>
                    <a:pt x="6339" y="15612"/>
                    <a:pt x="4637" y="14978"/>
                    <a:pt x="3303" y="13844"/>
                  </a:cubicBezTo>
                  <a:cubicBezTo>
                    <a:pt x="3003" y="13644"/>
                    <a:pt x="2769" y="13344"/>
                    <a:pt x="2502" y="13110"/>
                  </a:cubicBezTo>
                  <a:cubicBezTo>
                    <a:pt x="1302" y="11709"/>
                    <a:pt x="634" y="9974"/>
                    <a:pt x="634" y="8106"/>
                  </a:cubicBezTo>
                  <a:cubicBezTo>
                    <a:pt x="634" y="3970"/>
                    <a:pt x="4004" y="601"/>
                    <a:pt x="8140" y="601"/>
                  </a:cubicBezTo>
                  <a:close/>
                  <a:moveTo>
                    <a:pt x="8107" y="1"/>
                  </a:moveTo>
                  <a:cubicBezTo>
                    <a:pt x="3637" y="1"/>
                    <a:pt x="1" y="3637"/>
                    <a:pt x="1" y="8106"/>
                  </a:cubicBezTo>
                  <a:cubicBezTo>
                    <a:pt x="1" y="10108"/>
                    <a:pt x="735" y="11976"/>
                    <a:pt x="2035" y="13477"/>
                  </a:cubicBezTo>
                  <a:cubicBezTo>
                    <a:pt x="2336" y="13811"/>
                    <a:pt x="2636" y="14044"/>
                    <a:pt x="2936" y="14311"/>
                  </a:cubicBezTo>
                  <a:cubicBezTo>
                    <a:pt x="4404" y="15512"/>
                    <a:pt x="6205" y="16179"/>
                    <a:pt x="8107" y="16179"/>
                  </a:cubicBezTo>
                  <a:cubicBezTo>
                    <a:pt x="12576" y="16179"/>
                    <a:pt x="16179" y="12543"/>
                    <a:pt x="16179" y="8106"/>
                  </a:cubicBezTo>
                  <a:cubicBezTo>
                    <a:pt x="16212" y="6339"/>
                    <a:pt x="15645" y="4671"/>
                    <a:pt x="14611" y="3270"/>
                  </a:cubicBezTo>
                  <a:cubicBezTo>
                    <a:pt x="14344" y="2936"/>
                    <a:pt x="14077" y="2602"/>
                    <a:pt x="13777" y="2302"/>
                  </a:cubicBezTo>
                  <a:cubicBezTo>
                    <a:pt x="12276" y="801"/>
                    <a:pt x="10241" y="1"/>
                    <a:pt x="8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a:off x="5121650" y="2399163"/>
              <a:ext cx="192650" cy="249300"/>
            </a:xfrm>
            <a:custGeom>
              <a:rect b="b" l="l" r="r" t="t"/>
              <a:pathLst>
                <a:path extrusionOk="0" h="9972" w="7706">
                  <a:moveTo>
                    <a:pt x="6639" y="1231"/>
                  </a:moveTo>
                  <a:lnTo>
                    <a:pt x="5338" y="4067"/>
                  </a:lnTo>
                  <a:cubicBezTo>
                    <a:pt x="5204" y="3867"/>
                    <a:pt x="5037" y="3700"/>
                    <a:pt x="4871" y="3566"/>
                  </a:cubicBezTo>
                  <a:cubicBezTo>
                    <a:pt x="4704" y="3466"/>
                    <a:pt x="4504" y="3333"/>
                    <a:pt x="4304" y="3300"/>
                  </a:cubicBezTo>
                  <a:lnTo>
                    <a:pt x="6639" y="1231"/>
                  </a:lnTo>
                  <a:close/>
                  <a:moveTo>
                    <a:pt x="3870" y="3833"/>
                  </a:moveTo>
                  <a:cubicBezTo>
                    <a:pt x="4137" y="3833"/>
                    <a:pt x="4337" y="3900"/>
                    <a:pt x="4537" y="4033"/>
                  </a:cubicBezTo>
                  <a:cubicBezTo>
                    <a:pt x="4804" y="4234"/>
                    <a:pt x="4971" y="4534"/>
                    <a:pt x="5004" y="4834"/>
                  </a:cubicBezTo>
                  <a:cubicBezTo>
                    <a:pt x="5004" y="5068"/>
                    <a:pt x="4904" y="5334"/>
                    <a:pt x="4804" y="5535"/>
                  </a:cubicBezTo>
                  <a:cubicBezTo>
                    <a:pt x="4804" y="5568"/>
                    <a:pt x="4737" y="5635"/>
                    <a:pt x="4737" y="5635"/>
                  </a:cubicBezTo>
                  <a:cubicBezTo>
                    <a:pt x="4704" y="5668"/>
                    <a:pt x="4704" y="5701"/>
                    <a:pt x="4670" y="5701"/>
                  </a:cubicBezTo>
                  <a:cubicBezTo>
                    <a:pt x="4504" y="5868"/>
                    <a:pt x="4304" y="6002"/>
                    <a:pt x="4070" y="6035"/>
                  </a:cubicBezTo>
                  <a:cubicBezTo>
                    <a:pt x="4005" y="6042"/>
                    <a:pt x="3941" y="6046"/>
                    <a:pt x="3876" y="6046"/>
                  </a:cubicBezTo>
                  <a:cubicBezTo>
                    <a:pt x="3642" y="6046"/>
                    <a:pt x="3412" y="5992"/>
                    <a:pt x="3203" y="5835"/>
                  </a:cubicBezTo>
                  <a:cubicBezTo>
                    <a:pt x="2936" y="5635"/>
                    <a:pt x="2769" y="5334"/>
                    <a:pt x="2736" y="5034"/>
                  </a:cubicBezTo>
                  <a:cubicBezTo>
                    <a:pt x="2702" y="4834"/>
                    <a:pt x="2769" y="4567"/>
                    <a:pt x="2903" y="4367"/>
                  </a:cubicBezTo>
                  <a:cubicBezTo>
                    <a:pt x="2903" y="4334"/>
                    <a:pt x="2936" y="4300"/>
                    <a:pt x="2936" y="4300"/>
                  </a:cubicBezTo>
                  <a:lnTo>
                    <a:pt x="3036" y="4200"/>
                  </a:lnTo>
                  <a:cubicBezTo>
                    <a:pt x="3203" y="4033"/>
                    <a:pt x="3403" y="3900"/>
                    <a:pt x="3603" y="3867"/>
                  </a:cubicBezTo>
                  <a:cubicBezTo>
                    <a:pt x="3703" y="3867"/>
                    <a:pt x="3770" y="3833"/>
                    <a:pt x="3870" y="3833"/>
                  </a:cubicBezTo>
                  <a:close/>
                  <a:moveTo>
                    <a:pt x="2369" y="5868"/>
                  </a:moveTo>
                  <a:cubicBezTo>
                    <a:pt x="2502" y="6068"/>
                    <a:pt x="2636" y="6235"/>
                    <a:pt x="2836" y="6368"/>
                  </a:cubicBezTo>
                  <a:cubicBezTo>
                    <a:pt x="3003" y="6502"/>
                    <a:pt x="3203" y="6635"/>
                    <a:pt x="3403" y="6669"/>
                  </a:cubicBezTo>
                  <a:lnTo>
                    <a:pt x="1068" y="8703"/>
                  </a:lnTo>
                  <a:lnTo>
                    <a:pt x="1068" y="8703"/>
                  </a:lnTo>
                  <a:lnTo>
                    <a:pt x="2369" y="5868"/>
                  </a:lnTo>
                  <a:close/>
                  <a:moveTo>
                    <a:pt x="7280" y="1"/>
                  </a:moveTo>
                  <a:cubicBezTo>
                    <a:pt x="7188" y="1"/>
                    <a:pt x="7097" y="27"/>
                    <a:pt x="7005" y="64"/>
                  </a:cubicBezTo>
                  <a:lnTo>
                    <a:pt x="3336" y="3333"/>
                  </a:lnTo>
                  <a:cubicBezTo>
                    <a:pt x="3003" y="3400"/>
                    <a:pt x="2702" y="3667"/>
                    <a:pt x="2469" y="3967"/>
                  </a:cubicBezTo>
                  <a:cubicBezTo>
                    <a:pt x="2235" y="4234"/>
                    <a:pt x="2135" y="4634"/>
                    <a:pt x="2135" y="4967"/>
                  </a:cubicBezTo>
                  <a:lnTo>
                    <a:pt x="67" y="9404"/>
                  </a:lnTo>
                  <a:cubicBezTo>
                    <a:pt x="0" y="9571"/>
                    <a:pt x="34" y="9771"/>
                    <a:pt x="201" y="9871"/>
                  </a:cubicBezTo>
                  <a:cubicBezTo>
                    <a:pt x="301" y="9904"/>
                    <a:pt x="367" y="9971"/>
                    <a:pt x="467" y="9971"/>
                  </a:cubicBezTo>
                  <a:cubicBezTo>
                    <a:pt x="534" y="9971"/>
                    <a:pt x="634" y="9904"/>
                    <a:pt x="701" y="9871"/>
                  </a:cubicBezTo>
                  <a:lnTo>
                    <a:pt x="4370" y="6635"/>
                  </a:lnTo>
                  <a:cubicBezTo>
                    <a:pt x="4704" y="6535"/>
                    <a:pt x="5004" y="6335"/>
                    <a:pt x="5238" y="6002"/>
                  </a:cubicBezTo>
                  <a:cubicBezTo>
                    <a:pt x="5471" y="5701"/>
                    <a:pt x="5571" y="5334"/>
                    <a:pt x="5571" y="5001"/>
                  </a:cubicBezTo>
                  <a:lnTo>
                    <a:pt x="7639" y="531"/>
                  </a:lnTo>
                  <a:cubicBezTo>
                    <a:pt x="7706" y="364"/>
                    <a:pt x="7673" y="164"/>
                    <a:pt x="7506" y="64"/>
                  </a:cubicBezTo>
                  <a:cubicBezTo>
                    <a:pt x="7431" y="19"/>
                    <a:pt x="7355" y="1"/>
                    <a:pt x="72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a:off x="5047425" y="2557313"/>
              <a:ext cx="25050" cy="37775"/>
            </a:xfrm>
            <a:custGeom>
              <a:rect b="b" l="l" r="r" t="t"/>
              <a:pathLst>
                <a:path extrusionOk="0" h="1511" w="1002">
                  <a:moveTo>
                    <a:pt x="350" y="1"/>
                  </a:moveTo>
                  <a:cubicBezTo>
                    <a:pt x="323" y="1"/>
                    <a:pt x="295" y="4"/>
                    <a:pt x="267" y="9"/>
                  </a:cubicBezTo>
                  <a:cubicBezTo>
                    <a:pt x="101" y="42"/>
                    <a:pt x="1" y="209"/>
                    <a:pt x="34" y="376"/>
                  </a:cubicBezTo>
                  <a:cubicBezTo>
                    <a:pt x="134" y="710"/>
                    <a:pt x="267" y="1043"/>
                    <a:pt x="368" y="1343"/>
                  </a:cubicBezTo>
                  <a:cubicBezTo>
                    <a:pt x="434" y="1477"/>
                    <a:pt x="534" y="1510"/>
                    <a:pt x="668" y="1510"/>
                  </a:cubicBezTo>
                  <a:lnTo>
                    <a:pt x="801" y="1510"/>
                  </a:lnTo>
                  <a:cubicBezTo>
                    <a:pt x="968" y="1410"/>
                    <a:pt x="1001" y="1243"/>
                    <a:pt x="968" y="1077"/>
                  </a:cubicBezTo>
                  <a:cubicBezTo>
                    <a:pt x="801" y="810"/>
                    <a:pt x="668" y="509"/>
                    <a:pt x="634" y="209"/>
                  </a:cubicBezTo>
                  <a:cubicBezTo>
                    <a:pt x="607" y="70"/>
                    <a:pt x="486" y="1"/>
                    <a:pt x="3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5042425" y="2491513"/>
              <a:ext cx="17525" cy="38900"/>
            </a:xfrm>
            <a:custGeom>
              <a:rect b="b" l="l" r="r" t="t"/>
              <a:pathLst>
                <a:path extrusionOk="0" h="1556" w="701">
                  <a:moveTo>
                    <a:pt x="349" y="1"/>
                  </a:moveTo>
                  <a:cubicBezTo>
                    <a:pt x="201" y="1"/>
                    <a:pt x="67" y="123"/>
                    <a:pt x="67" y="273"/>
                  </a:cubicBezTo>
                  <a:cubicBezTo>
                    <a:pt x="34" y="606"/>
                    <a:pt x="0" y="940"/>
                    <a:pt x="0" y="1273"/>
                  </a:cubicBezTo>
                  <a:cubicBezTo>
                    <a:pt x="0" y="1440"/>
                    <a:pt x="134" y="1540"/>
                    <a:pt x="301" y="1540"/>
                  </a:cubicBezTo>
                  <a:cubicBezTo>
                    <a:pt x="332" y="1551"/>
                    <a:pt x="361" y="1555"/>
                    <a:pt x="389" y="1555"/>
                  </a:cubicBezTo>
                  <a:cubicBezTo>
                    <a:pt x="539" y="1555"/>
                    <a:pt x="634" y="1414"/>
                    <a:pt x="634" y="1273"/>
                  </a:cubicBezTo>
                  <a:cubicBezTo>
                    <a:pt x="634" y="973"/>
                    <a:pt x="634" y="640"/>
                    <a:pt x="668" y="339"/>
                  </a:cubicBezTo>
                  <a:cubicBezTo>
                    <a:pt x="701" y="173"/>
                    <a:pt x="568" y="6"/>
                    <a:pt x="401" y="6"/>
                  </a:cubicBezTo>
                  <a:cubicBezTo>
                    <a:pt x="383" y="2"/>
                    <a:pt x="366"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a:off x="5075775" y="2616113"/>
              <a:ext cx="33400" cy="33175"/>
            </a:xfrm>
            <a:custGeom>
              <a:rect b="b" l="l" r="r" t="t"/>
              <a:pathLst>
                <a:path extrusionOk="0" h="1327" w="1336">
                  <a:moveTo>
                    <a:pt x="344" y="1"/>
                  </a:moveTo>
                  <a:cubicBezTo>
                    <a:pt x="283" y="1"/>
                    <a:pt x="220" y="19"/>
                    <a:pt x="168" y="59"/>
                  </a:cubicBezTo>
                  <a:cubicBezTo>
                    <a:pt x="34" y="159"/>
                    <a:pt x="1" y="359"/>
                    <a:pt x="101" y="492"/>
                  </a:cubicBezTo>
                  <a:cubicBezTo>
                    <a:pt x="234" y="659"/>
                    <a:pt x="368" y="826"/>
                    <a:pt x="501" y="959"/>
                  </a:cubicBezTo>
                  <a:lnTo>
                    <a:pt x="768" y="1226"/>
                  </a:lnTo>
                  <a:cubicBezTo>
                    <a:pt x="835" y="1326"/>
                    <a:pt x="901" y="1326"/>
                    <a:pt x="1001" y="1326"/>
                  </a:cubicBezTo>
                  <a:cubicBezTo>
                    <a:pt x="1068" y="1326"/>
                    <a:pt x="1168" y="1260"/>
                    <a:pt x="1202" y="1226"/>
                  </a:cubicBezTo>
                  <a:cubicBezTo>
                    <a:pt x="1335" y="1093"/>
                    <a:pt x="1335" y="959"/>
                    <a:pt x="1202" y="826"/>
                  </a:cubicBezTo>
                  <a:cubicBezTo>
                    <a:pt x="1068" y="726"/>
                    <a:pt x="1001" y="626"/>
                    <a:pt x="901" y="526"/>
                  </a:cubicBezTo>
                  <a:cubicBezTo>
                    <a:pt x="801" y="392"/>
                    <a:pt x="668" y="226"/>
                    <a:pt x="568" y="126"/>
                  </a:cubicBezTo>
                  <a:cubicBezTo>
                    <a:pt x="527" y="45"/>
                    <a:pt x="438" y="1"/>
                    <a:pt x="3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a:off x="5143325" y="2353838"/>
              <a:ext cx="40900" cy="21925"/>
            </a:xfrm>
            <a:custGeom>
              <a:rect b="b" l="l" r="r" t="t"/>
              <a:pathLst>
                <a:path extrusionOk="0" h="877" w="1636">
                  <a:moveTo>
                    <a:pt x="1285" y="1"/>
                  </a:moveTo>
                  <a:cubicBezTo>
                    <a:pt x="1257" y="1"/>
                    <a:pt x="1229" y="3"/>
                    <a:pt x="1202" y="9"/>
                  </a:cubicBezTo>
                  <a:cubicBezTo>
                    <a:pt x="868" y="109"/>
                    <a:pt x="534" y="209"/>
                    <a:pt x="268" y="342"/>
                  </a:cubicBezTo>
                  <a:cubicBezTo>
                    <a:pt x="101" y="443"/>
                    <a:pt x="1" y="609"/>
                    <a:pt x="101" y="776"/>
                  </a:cubicBezTo>
                  <a:cubicBezTo>
                    <a:pt x="168" y="809"/>
                    <a:pt x="301" y="876"/>
                    <a:pt x="368" y="876"/>
                  </a:cubicBezTo>
                  <a:lnTo>
                    <a:pt x="501" y="876"/>
                  </a:lnTo>
                  <a:cubicBezTo>
                    <a:pt x="801" y="776"/>
                    <a:pt x="1102" y="676"/>
                    <a:pt x="1368" y="609"/>
                  </a:cubicBezTo>
                  <a:cubicBezTo>
                    <a:pt x="1535" y="543"/>
                    <a:pt x="1635" y="376"/>
                    <a:pt x="1602" y="209"/>
                  </a:cubicBezTo>
                  <a:cubicBezTo>
                    <a:pt x="1546" y="70"/>
                    <a:pt x="1421" y="1"/>
                    <a:pt x="1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a:off x="5210050" y="2349038"/>
              <a:ext cx="40050" cy="16700"/>
            </a:xfrm>
            <a:custGeom>
              <a:rect b="b" l="l" r="r" t="t"/>
              <a:pathLst>
                <a:path extrusionOk="0" h="668" w="1602">
                  <a:moveTo>
                    <a:pt x="301" y="1"/>
                  </a:moveTo>
                  <a:cubicBezTo>
                    <a:pt x="134" y="1"/>
                    <a:pt x="0" y="101"/>
                    <a:pt x="0" y="268"/>
                  </a:cubicBezTo>
                  <a:cubicBezTo>
                    <a:pt x="0" y="401"/>
                    <a:pt x="134" y="568"/>
                    <a:pt x="301" y="568"/>
                  </a:cubicBezTo>
                  <a:cubicBezTo>
                    <a:pt x="601" y="568"/>
                    <a:pt x="901" y="568"/>
                    <a:pt x="1201" y="668"/>
                  </a:cubicBezTo>
                  <a:lnTo>
                    <a:pt x="1268" y="668"/>
                  </a:lnTo>
                  <a:cubicBezTo>
                    <a:pt x="1435" y="668"/>
                    <a:pt x="1535" y="534"/>
                    <a:pt x="1535" y="401"/>
                  </a:cubicBezTo>
                  <a:cubicBezTo>
                    <a:pt x="1601" y="234"/>
                    <a:pt x="1468" y="67"/>
                    <a:pt x="1301" y="67"/>
                  </a:cubicBezTo>
                  <a:cubicBezTo>
                    <a:pt x="968" y="34"/>
                    <a:pt x="634"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a:off x="5054100" y="2430138"/>
              <a:ext cx="29200" cy="37350"/>
            </a:xfrm>
            <a:custGeom>
              <a:rect b="b" l="l" r="r" t="t"/>
              <a:pathLst>
                <a:path extrusionOk="0" h="1494" w="1168">
                  <a:moveTo>
                    <a:pt x="822" y="1"/>
                  </a:moveTo>
                  <a:cubicBezTo>
                    <a:pt x="725" y="1"/>
                    <a:pt x="628" y="45"/>
                    <a:pt x="568" y="126"/>
                  </a:cubicBezTo>
                  <a:cubicBezTo>
                    <a:pt x="401" y="426"/>
                    <a:pt x="234" y="760"/>
                    <a:pt x="101" y="1060"/>
                  </a:cubicBezTo>
                  <a:cubicBezTo>
                    <a:pt x="0" y="1227"/>
                    <a:pt x="67" y="1393"/>
                    <a:pt x="234" y="1460"/>
                  </a:cubicBezTo>
                  <a:cubicBezTo>
                    <a:pt x="267" y="1460"/>
                    <a:pt x="334" y="1494"/>
                    <a:pt x="367" y="1494"/>
                  </a:cubicBezTo>
                  <a:cubicBezTo>
                    <a:pt x="501" y="1494"/>
                    <a:pt x="601" y="1427"/>
                    <a:pt x="668" y="1293"/>
                  </a:cubicBezTo>
                  <a:cubicBezTo>
                    <a:pt x="768" y="993"/>
                    <a:pt x="901" y="726"/>
                    <a:pt x="1068" y="459"/>
                  </a:cubicBezTo>
                  <a:cubicBezTo>
                    <a:pt x="1168" y="326"/>
                    <a:pt x="1101" y="126"/>
                    <a:pt x="1001" y="59"/>
                  </a:cubicBezTo>
                  <a:cubicBezTo>
                    <a:pt x="949" y="20"/>
                    <a:pt x="886" y="1"/>
                    <a:pt x="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a:off x="5363500" y="2450488"/>
              <a:ext cx="25025" cy="37850"/>
            </a:xfrm>
            <a:custGeom>
              <a:rect b="b" l="l" r="r" t="t"/>
              <a:pathLst>
                <a:path extrusionOk="0" h="1514" w="1001">
                  <a:moveTo>
                    <a:pt x="312" y="1"/>
                  </a:moveTo>
                  <a:cubicBezTo>
                    <a:pt x="275" y="1"/>
                    <a:pt x="238" y="5"/>
                    <a:pt x="200" y="12"/>
                  </a:cubicBezTo>
                  <a:cubicBezTo>
                    <a:pt x="33" y="79"/>
                    <a:pt x="0" y="279"/>
                    <a:pt x="33" y="413"/>
                  </a:cubicBezTo>
                  <a:cubicBezTo>
                    <a:pt x="200" y="746"/>
                    <a:pt x="300" y="1013"/>
                    <a:pt x="367" y="1313"/>
                  </a:cubicBezTo>
                  <a:cubicBezTo>
                    <a:pt x="400" y="1447"/>
                    <a:pt x="534" y="1513"/>
                    <a:pt x="667" y="1513"/>
                  </a:cubicBezTo>
                  <a:lnTo>
                    <a:pt x="734" y="1513"/>
                  </a:lnTo>
                  <a:cubicBezTo>
                    <a:pt x="901" y="1480"/>
                    <a:pt x="1001" y="1313"/>
                    <a:pt x="967" y="1147"/>
                  </a:cubicBezTo>
                  <a:cubicBezTo>
                    <a:pt x="867" y="813"/>
                    <a:pt x="734" y="479"/>
                    <a:pt x="634" y="179"/>
                  </a:cubicBezTo>
                  <a:cubicBezTo>
                    <a:pt x="556" y="50"/>
                    <a:pt x="439" y="1"/>
                    <a:pt x="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a:off x="5272600" y="2360088"/>
              <a:ext cx="40050" cy="26500"/>
            </a:xfrm>
            <a:custGeom>
              <a:rect b="b" l="l" r="r" t="t"/>
              <a:pathLst>
                <a:path extrusionOk="0" h="1060" w="1602">
                  <a:moveTo>
                    <a:pt x="372" y="0"/>
                  </a:moveTo>
                  <a:cubicBezTo>
                    <a:pt x="252" y="0"/>
                    <a:pt x="141" y="69"/>
                    <a:pt x="67" y="193"/>
                  </a:cubicBezTo>
                  <a:cubicBezTo>
                    <a:pt x="0" y="326"/>
                    <a:pt x="67" y="559"/>
                    <a:pt x="267" y="593"/>
                  </a:cubicBezTo>
                  <a:cubicBezTo>
                    <a:pt x="534" y="726"/>
                    <a:pt x="834" y="860"/>
                    <a:pt x="1101" y="1026"/>
                  </a:cubicBezTo>
                  <a:cubicBezTo>
                    <a:pt x="1134" y="1060"/>
                    <a:pt x="1168" y="1060"/>
                    <a:pt x="1268" y="1060"/>
                  </a:cubicBezTo>
                  <a:cubicBezTo>
                    <a:pt x="1334" y="1060"/>
                    <a:pt x="1468" y="1026"/>
                    <a:pt x="1501" y="893"/>
                  </a:cubicBezTo>
                  <a:cubicBezTo>
                    <a:pt x="1601" y="760"/>
                    <a:pt x="1535" y="559"/>
                    <a:pt x="1434" y="459"/>
                  </a:cubicBezTo>
                  <a:cubicBezTo>
                    <a:pt x="1134" y="293"/>
                    <a:pt x="801" y="126"/>
                    <a:pt x="500" y="26"/>
                  </a:cubicBezTo>
                  <a:cubicBezTo>
                    <a:pt x="457" y="9"/>
                    <a:pt x="414" y="0"/>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a:off x="5327625" y="2396588"/>
              <a:ext cx="32550" cy="33375"/>
            </a:xfrm>
            <a:custGeom>
              <a:rect b="b" l="l" r="r" t="t"/>
              <a:pathLst>
                <a:path extrusionOk="0" h="1335" w="1302">
                  <a:moveTo>
                    <a:pt x="347" y="0"/>
                  </a:moveTo>
                  <a:cubicBezTo>
                    <a:pt x="276" y="0"/>
                    <a:pt x="201" y="33"/>
                    <a:pt x="134" y="100"/>
                  </a:cubicBezTo>
                  <a:cubicBezTo>
                    <a:pt x="1" y="234"/>
                    <a:pt x="1" y="434"/>
                    <a:pt x="134" y="500"/>
                  </a:cubicBezTo>
                  <a:cubicBezTo>
                    <a:pt x="334" y="734"/>
                    <a:pt x="534" y="967"/>
                    <a:pt x="768" y="1234"/>
                  </a:cubicBezTo>
                  <a:cubicBezTo>
                    <a:pt x="801" y="1301"/>
                    <a:pt x="935" y="1334"/>
                    <a:pt x="1001" y="1334"/>
                  </a:cubicBezTo>
                  <a:cubicBezTo>
                    <a:pt x="1101" y="1334"/>
                    <a:pt x="1135" y="1334"/>
                    <a:pt x="1168" y="1268"/>
                  </a:cubicBezTo>
                  <a:cubicBezTo>
                    <a:pt x="1302" y="1168"/>
                    <a:pt x="1302" y="1001"/>
                    <a:pt x="1202" y="901"/>
                  </a:cubicBezTo>
                  <a:cubicBezTo>
                    <a:pt x="1001" y="601"/>
                    <a:pt x="801" y="334"/>
                    <a:pt x="534" y="100"/>
                  </a:cubicBezTo>
                  <a:cubicBezTo>
                    <a:pt x="484" y="33"/>
                    <a:pt x="418"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a:off x="5352650" y="2579763"/>
              <a:ext cx="28375" cy="37000"/>
            </a:xfrm>
            <a:custGeom>
              <a:rect b="b" l="l" r="r" t="t"/>
              <a:pathLst>
                <a:path extrusionOk="0" h="1480" w="1135">
                  <a:moveTo>
                    <a:pt x="823" y="0"/>
                  </a:moveTo>
                  <a:cubicBezTo>
                    <a:pt x="696" y="0"/>
                    <a:pt x="578" y="49"/>
                    <a:pt x="501" y="179"/>
                  </a:cubicBezTo>
                  <a:cubicBezTo>
                    <a:pt x="401" y="479"/>
                    <a:pt x="267" y="779"/>
                    <a:pt x="100" y="1012"/>
                  </a:cubicBezTo>
                  <a:cubicBezTo>
                    <a:pt x="0" y="1179"/>
                    <a:pt x="67" y="1346"/>
                    <a:pt x="167" y="1446"/>
                  </a:cubicBezTo>
                  <a:cubicBezTo>
                    <a:pt x="234" y="1479"/>
                    <a:pt x="267" y="1479"/>
                    <a:pt x="334" y="1479"/>
                  </a:cubicBezTo>
                  <a:cubicBezTo>
                    <a:pt x="434" y="1479"/>
                    <a:pt x="567" y="1446"/>
                    <a:pt x="601" y="1313"/>
                  </a:cubicBezTo>
                  <a:cubicBezTo>
                    <a:pt x="768" y="1012"/>
                    <a:pt x="934" y="746"/>
                    <a:pt x="1068" y="412"/>
                  </a:cubicBezTo>
                  <a:cubicBezTo>
                    <a:pt x="1135" y="279"/>
                    <a:pt x="1034" y="78"/>
                    <a:pt x="934" y="12"/>
                  </a:cubicBezTo>
                  <a:cubicBezTo>
                    <a:pt x="897" y="4"/>
                    <a:pt x="859" y="0"/>
                    <a:pt x="8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a:off x="5374325" y="2515838"/>
              <a:ext cx="18375" cy="39200"/>
            </a:xfrm>
            <a:custGeom>
              <a:rect b="b" l="l" r="r" t="t"/>
              <a:pathLst>
                <a:path extrusionOk="0" h="1568" w="735">
                  <a:moveTo>
                    <a:pt x="434" y="0"/>
                  </a:moveTo>
                  <a:cubicBezTo>
                    <a:pt x="268" y="0"/>
                    <a:pt x="134" y="167"/>
                    <a:pt x="134" y="334"/>
                  </a:cubicBezTo>
                  <a:cubicBezTo>
                    <a:pt x="134" y="667"/>
                    <a:pt x="101" y="968"/>
                    <a:pt x="67" y="1234"/>
                  </a:cubicBezTo>
                  <a:cubicBezTo>
                    <a:pt x="1" y="1401"/>
                    <a:pt x="134" y="1568"/>
                    <a:pt x="301" y="1568"/>
                  </a:cubicBezTo>
                  <a:lnTo>
                    <a:pt x="334" y="1568"/>
                  </a:lnTo>
                  <a:cubicBezTo>
                    <a:pt x="501" y="1568"/>
                    <a:pt x="634" y="1468"/>
                    <a:pt x="634" y="1335"/>
                  </a:cubicBezTo>
                  <a:cubicBezTo>
                    <a:pt x="701" y="1001"/>
                    <a:pt x="735" y="667"/>
                    <a:pt x="735" y="300"/>
                  </a:cubicBezTo>
                  <a:lnTo>
                    <a:pt x="735" y="234"/>
                  </a:lnTo>
                  <a:cubicBezTo>
                    <a:pt x="735" y="134"/>
                    <a:pt x="601" y="0"/>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a:off x="5089950" y="2380938"/>
              <a:ext cx="36725" cy="30675"/>
            </a:xfrm>
            <a:custGeom>
              <a:rect b="b" l="l" r="r" t="t"/>
              <a:pathLst>
                <a:path extrusionOk="0" h="1227" w="1469">
                  <a:moveTo>
                    <a:pt x="1112" y="1"/>
                  </a:moveTo>
                  <a:cubicBezTo>
                    <a:pt x="1050" y="1"/>
                    <a:pt x="987" y="20"/>
                    <a:pt x="935" y="59"/>
                  </a:cubicBezTo>
                  <a:cubicBezTo>
                    <a:pt x="635" y="259"/>
                    <a:pt x="401" y="459"/>
                    <a:pt x="134" y="726"/>
                  </a:cubicBezTo>
                  <a:cubicBezTo>
                    <a:pt x="1" y="860"/>
                    <a:pt x="1" y="1060"/>
                    <a:pt x="134" y="1126"/>
                  </a:cubicBezTo>
                  <a:cubicBezTo>
                    <a:pt x="168" y="1193"/>
                    <a:pt x="268" y="1227"/>
                    <a:pt x="334" y="1227"/>
                  </a:cubicBezTo>
                  <a:cubicBezTo>
                    <a:pt x="434" y="1227"/>
                    <a:pt x="501" y="1160"/>
                    <a:pt x="568" y="1126"/>
                  </a:cubicBezTo>
                  <a:cubicBezTo>
                    <a:pt x="768" y="926"/>
                    <a:pt x="1002" y="726"/>
                    <a:pt x="1268" y="526"/>
                  </a:cubicBezTo>
                  <a:cubicBezTo>
                    <a:pt x="1435" y="459"/>
                    <a:pt x="1469" y="259"/>
                    <a:pt x="1335" y="126"/>
                  </a:cubicBezTo>
                  <a:cubicBezTo>
                    <a:pt x="1295" y="45"/>
                    <a:pt x="1205" y="1"/>
                    <a:pt x="1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a:off x="5309275" y="2634338"/>
              <a:ext cx="35050" cy="31625"/>
            </a:xfrm>
            <a:custGeom>
              <a:rect b="b" l="l" r="r" t="t"/>
              <a:pathLst>
                <a:path extrusionOk="0" h="1265" w="1402">
                  <a:moveTo>
                    <a:pt x="1069" y="1"/>
                  </a:moveTo>
                  <a:cubicBezTo>
                    <a:pt x="1002" y="1"/>
                    <a:pt x="931" y="34"/>
                    <a:pt x="868" y="97"/>
                  </a:cubicBezTo>
                  <a:cubicBezTo>
                    <a:pt x="668" y="297"/>
                    <a:pt x="401" y="497"/>
                    <a:pt x="168" y="731"/>
                  </a:cubicBezTo>
                  <a:cubicBezTo>
                    <a:pt x="34" y="798"/>
                    <a:pt x="1" y="998"/>
                    <a:pt x="68" y="1131"/>
                  </a:cubicBezTo>
                  <a:cubicBezTo>
                    <a:pt x="134" y="1231"/>
                    <a:pt x="234" y="1265"/>
                    <a:pt x="334" y="1265"/>
                  </a:cubicBezTo>
                  <a:cubicBezTo>
                    <a:pt x="401" y="1265"/>
                    <a:pt x="434" y="1231"/>
                    <a:pt x="501" y="1231"/>
                  </a:cubicBezTo>
                  <a:cubicBezTo>
                    <a:pt x="801" y="998"/>
                    <a:pt x="1035" y="798"/>
                    <a:pt x="1268" y="564"/>
                  </a:cubicBezTo>
                  <a:cubicBezTo>
                    <a:pt x="1402" y="431"/>
                    <a:pt x="1402" y="264"/>
                    <a:pt x="1268" y="130"/>
                  </a:cubicBezTo>
                  <a:cubicBezTo>
                    <a:pt x="1216" y="42"/>
                    <a:pt x="1144" y="1"/>
                    <a:pt x="1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a:off x="5123325" y="2659488"/>
              <a:ext cx="39200" cy="26500"/>
            </a:xfrm>
            <a:custGeom>
              <a:rect b="b" l="l" r="r" t="t"/>
              <a:pathLst>
                <a:path extrusionOk="0" h="1060" w="1568">
                  <a:moveTo>
                    <a:pt x="338" y="0"/>
                  </a:moveTo>
                  <a:cubicBezTo>
                    <a:pt x="242" y="0"/>
                    <a:pt x="141" y="44"/>
                    <a:pt x="100" y="125"/>
                  </a:cubicBezTo>
                  <a:cubicBezTo>
                    <a:pt x="0" y="259"/>
                    <a:pt x="67" y="459"/>
                    <a:pt x="167" y="559"/>
                  </a:cubicBezTo>
                  <a:cubicBezTo>
                    <a:pt x="467" y="692"/>
                    <a:pt x="767" y="892"/>
                    <a:pt x="1101" y="992"/>
                  </a:cubicBezTo>
                  <a:cubicBezTo>
                    <a:pt x="1134" y="992"/>
                    <a:pt x="1168" y="1059"/>
                    <a:pt x="1234" y="1059"/>
                  </a:cubicBezTo>
                  <a:cubicBezTo>
                    <a:pt x="1334" y="1059"/>
                    <a:pt x="1468" y="959"/>
                    <a:pt x="1501" y="826"/>
                  </a:cubicBezTo>
                  <a:cubicBezTo>
                    <a:pt x="1568" y="726"/>
                    <a:pt x="1468" y="559"/>
                    <a:pt x="1334" y="459"/>
                  </a:cubicBezTo>
                  <a:cubicBezTo>
                    <a:pt x="1068" y="325"/>
                    <a:pt x="767" y="192"/>
                    <a:pt x="501" y="58"/>
                  </a:cubicBezTo>
                  <a:cubicBezTo>
                    <a:pt x="461" y="19"/>
                    <a:pt x="401" y="0"/>
                    <a:pt x="3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a:off x="5185850" y="2681338"/>
              <a:ext cx="40075" cy="17150"/>
            </a:xfrm>
            <a:custGeom>
              <a:rect b="b" l="l" r="r" t="t"/>
              <a:pathLst>
                <a:path extrusionOk="0" h="686" w="1603">
                  <a:moveTo>
                    <a:pt x="245" y="1"/>
                  </a:moveTo>
                  <a:cubicBezTo>
                    <a:pt x="113" y="1"/>
                    <a:pt x="1" y="115"/>
                    <a:pt x="1" y="252"/>
                  </a:cubicBezTo>
                  <a:cubicBezTo>
                    <a:pt x="1" y="419"/>
                    <a:pt x="101" y="585"/>
                    <a:pt x="268" y="585"/>
                  </a:cubicBezTo>
                  <a:cubicBezTo>
                    <a:pt x="601" y="619"/>
                    <a:pt x="935" y="685"/>
                    <a:pt x="1269" y="685"/>
                  </a:cubicBezTo>
                  <a:cubicBezTo>
                    <a:pt x="1435" y="685"/>
                    <a:pt x="1569" y="552"/>
                    <a:pt x="1569" y="385"/>
                  </a:cubicBezTo>
                  <a:cubicBezTo>
                    <a:pt x="1602" y="218"/>
                    <a:pt x="1435" y="85"/>
                    <a:pt x="1269" y="85"/>
                  </a:cubicBezTo>
                  <a:cubicBezTo>
                    <a:pt x="968" y="85"/>
                    <a:pt x="635" y="85"/>
                    <a:pt x="335" y="18"/>
                  </a:cubicBezTo>
                  <a:cubicBezTo>
                    <a:pt x="304" y="6"/>
                    <a:pt x="274" y="1"/>
                    <a:pt x="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a:off x="5249250" y="2668109"/>
              <a:ext cx="40900" cy="21925"/>
            </a:xfrm>
            <a:custGeom>
              <a:rect b="b" l="l" r="r" t="t"/>
              <a:pathLst>
                <a:path extrusionOk="0" h="877" w="1636">
                  <a:moveTo>
                    <a:pt x="1285" y="1"/>
                  </a:moveTo>
                  <a:cubicBezTo>
                    <a:pt x="1257" y="1"/>
                    <a:pt x="1229" y="3"/>
                    <a:pt x="1202" y="9"/>
                  </a:cubicBezTo>
                  <a:cubicBezTo>
                    <a:pt x="868" y="109"/>
                    <a:pt x="534" y="209"/>
                    <a:pt x="268" y="342"/>
                  </a:cubicBezTo>
                  <a:cubicBezTo>
                    <a:pt x="101" y="443"/>
                    <a:pt x="1" y="609"/>
                    <a:pt x="101" y="776"/>
                  </a:cubicBezTo>
                  <a:cubicBezTo>
                    <a:pt x="168" y="809"/>
                    <a:pt x="301" y="876"/>
                    <a:pt x="368" y="876"/>
                  </a:cubicBezTo>
                  <a:lnTo>
                    <a:pt x="501" y="876"/>
                  </a:lnTo>
                  <a:cubicBezTo>
                    <a:pt x="801" y="776"/>
                    <a:pt x="1102" y="676"/>
                    <a:pt x="1368" y="609"/>
                  </a:cubicBezTo>
                  <a:cubicBezTo>
                    <a:pt x="1535" y="543"/>
                    <a:pt x="1635" y="376"/>
                    <a:pt x="1602" y="209"/>
                  </a:cubicBezTo>
                  <a:cubicBezTo>
                    <a:pt x="1546" y="70"/>
                    <a:pt x="1421" y="1"/>
                    <a:pt x="1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 name="Google Shape;993;p28"/>
          <p:cNvSpPr/>
          <p:nvPr/>
        </p:nvSpPr>
        <p:spPr>
          <a:xfrm>
            <a:off x="819210" y="3426609"/>
            <a:ext cx="640200" cy="640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28"/>
          <p:cNvGrpSpPr/>
          <p:nvPr/>
        </p:nvGrpSpPr>
        <p:grpSpPr>
          <a:xfrm>
            <a:off x="7650675" y="702925"/>
            <a:ext cx="607500" cy="399900"/>
            <a:chOff x="7650675" y="702925"/>
            <a:chExt cx="607500" cy="399900"/>
          </a:xfrm>
        </p:grpSpPr>
        <p:sp>
          <p:nvSpPr>
            <p:cNvPr id="995" name="Google Shape;995;p28">
              <a:hlinkClick action="ppaction://hlinkshowjump?jump=nextslide"/>
            </p:cNvPr>
            <p:cNvSpPr/>
            <p:nvPr/>
          </p:nvSpPr>
          <p:spPr>
            <a:xfrm>
              <a:off x="7650675" y="702925"/>
              <a:ext cx="607500" cy="399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6" name="Google Shape;996;p28"/>
            <p:cNvCxnSpPr/>
            <p:nvPr/>
          </p:nvCxnSpPr>
          <p:spPr>
            <a:xfrm>
              <a:off x="7757654" y="902941"/>
              <a:ext cx="393600" cy="0"/>
            </a:xfrm>
            <a:prstGeom prst="straightConnector1">
              <a:avLst/>
            </a:prstGeom>
            <a:noFill/>
            <a:ln cap="flat" cmpd="sng" w="19050">
              <a:solidFill>
                <a:schemeClr val="lt2"/>
              </a:solidFill>
              <a:prstDash val="solid"/>
              <a:round/>
              <a:headEnd len="sm" w="sm" type="none"/>
              <a:tailEnd len="sm" w="sm" type="triangle"/>
            </a:ln>
          </p:spPr>
        </p:cxnSp>
      </p:grpSp>
      <p:sp>
        <p:nvSpPr>
          <p:cNvPr id="997" name="Google Shape;997;p28"/>
          <p:cNvSpPr txBox="1"/>
          <p:nvPr>
            <p:ph idx="5" type="title"/>
          </p:nvPr>
        </p:nvSpPr>
        <p:spPr>
          <a:xfrm>
            <a:off x="819169" y="3585556"/>
            <a:ext cx="640200" cy="35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02</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46"/>
          <p:cNvSpPr txBox="1"/>
          <p:nvPr>
            <p:ph type="title"/>
          </p:nvPr>
        </p:nvSpPr>
        <p:spPr>
          <a:xfrm>
            <a:off x="713250" y="615700"/>
            <a:ext cx="2238300" cy="21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Refresher on Vector &amp; Raster</a:t>
            </a:r>
            <a:endParaRPr/>
          </a:p>
        </p:txBody>
      </p:sp>
      <p:pic>
        <p:nvPicPr>
          <p:cNvPr id="1620" name="Google Shape;1620;p46"/>
          <p:cNvPicPr preferRelativeResize="0"/>
          <p:nvPr/>
        </p:nvPicPr>
        <p:blipFill>
          <a:blip r:embed="rId3">
            <a:alphaModFix/>
          </a:blip>
          <a:stretch>
            <a:fillRect/>
          </a:stretch>
        </p:blipFill>
        <p:spPr>
          <a:xfrm>
            <a:off x="3183775" y="689813"/>
            <a:ext cx="4811350" cy="37638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47"/>
          <p:cNvSpPr txBox="1"/>
          <p:nvPr>
            <p:ph idx="1" type="body"/>
          </p:nvPr>
        </p:nvSpPr>
        <p:spPr>
          <a:xfrm>
            <a:off x="713250" y="1673530"/>
            <a:ext cx="4230300" cy="268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t>For manipulation and analysis of geometric objects using the widely deployed geometry library</a:t>
            </a:r>
            <a:r>
              <a:rPr lang="en" sz="1800">
                <a:uFill>
                  <a:noFill/>
                </a:uFill>
                <a:hlinkClick r:id="rId3"/>
              </a:rPr>
              <a:t> </a:t>
            </a:r>
            <a:r>
              <a:rPr lang="en" sz="1800" u="sng">
                <a:solidFill>
                  <a:srgbClr val="38761D"/>
                </a:solidFill>
                <a:hlinkClick r:id="rId4">
                  <a:extLst>
                    <a:ext uri="{A12FA001-AC4F-418D-AE19-62706E023703}">
                      <ahyp:hlinkClr val="tx"/>
                    </a:ext>
                  </a:extLst>
                </a:hlinkClick>
              </a:rPr>
              <a:t>GEOS</a:t>
            </a:r>
            <a:r>
              <a:rPr lang="en" sz="1800"/>
              <a:t> (the engine of</a:t>
            </a:r>
            <a:r>
              <a:rPr lang="en" sz="1800">
                <a:uFill>
                  <a:noFill/>
                </a:uFill>
                <a:hlinkClick r:id="rId5"/>
              </a:rPr>
              <a:t> </a:t>
            </a:r>
            <a:r>
              <a:rPr lang="en" sz="1800" u="sng">
                <a:solidFill>
                  <a:srgbClr val="38761D"/>
                </a:solidFill>
                <a:hlinkClick r:id="rId6">
                  <a:extLst>
                    <a:ext uri="{A12FA001-AC4F-418D-AE19-62706E023703}">
                      <ahyp:hlinkClr val="tx"/>
                    </a:ext>
                  </a:extLst>
                </a:hlinkClick>
              </a:rPr>
              <a:t>PostGIS</a:t>
            </a:r>
            <a:r>
              <a:rPr lang="en" sz="1800"/>
              <a:t>). </a:t>
            </a:r>
            <a:endParaRPr sz="1800"/>
          </a:p>
          <a:p>
            <a:pPr indent="0" lvl="0" marL="0" marR="0" rtl="0" algn="l">
              <a:lnSpc>
                <a:spcPct val="100000"/>
              </a:lnSpc>
              <a:spcBef>
                <a:spcPts val="1200"/>
              </a:spcBef>
              <a:spcAft>
                <a:spcPts val="1200"/>
              </a:spcAft>
              <a:buNone/>
            </a:pPr>
            <a:r>
              <a:rPr lang="en" sz="1800"/>
              <a:t>Shapely is particularly good for tasks that involve geometries like points, lines, and polygons, supporting operations like buffers, unions, intersections, and differences.</a:t>
            </a:r>
            <a:endParaRPr sz="1800"/>
          </a:p>
        </p:txBody>
      </p:sp>
      <p:sp>
        <p:nvSpPr>
          <p:cNvPr id="1626" name="Google Shape;1626;p47"/>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Shapely - </a:t>
            </a:r>
            <a:r>
              <a:rPr i="1" lang="en"/>
              <a:t>Vector Data &amp; Analysis</a:t>
            </a:r>
            <a:endParaRPr/>
          </a:p>
        </p:txBody>
      </p:sp>
      <p:pic>
        <p:nvPicPr>
          <p:cNvPr id="1627" name="Google Shape;1627;p47"/>
          <p:cNvPicPr preferRelativeResize="0"/>
          <p:nvPr/>
        </p:nvPicPr>
        <p:blipFill>
          <a:blip r:embed="rId7">
            <a:alphaModFix/>
          </a:blip>
          <a:stretch>
            <a:fillRect/>
          </a:stretch>
        </p:blipFill>
        <p:spPr>
          <a:xfrm>
            <a:off x="5156775" y="1536074"/>
            <a:ext cx="2788125" cy="3017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48"/>
          <p:cNvSpPr txBox="1"/>
          <p:nvPr>
            <p:ph idx="1" type="body"/>
          </p:nvPr>
        </p:nvSpPr>
        <p:spPr>
          <a:xfrm>
            <a:off x="713250" y="1671529"/>
            <a:ext cx="4257300" cy="25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Fiona </a:t>
            </a:r>
            <a:r>
              <a:rPr lang="en" sz="1800"/>
              <a:t>is used for reading and writing vector data, built on top of the powerful </a:t>
            </a:r>
            <a:r>
              <a:rPr lang="en" sz="1800" u="sng">
                <a:solidFill>
                  <a:srgbClr val="38761D"/>
                </a:solidFill>
                <a:hlinkClick r:id="rId3">
                  <a:extLst>
                    <a:ext uri="{A12FA001-AC4F-418D-AE19-62706E023703}">
                      <ahyp:hlinkClr val="tx"/>
                    </a:ext>
                  </a:extLst>
                </a:hlinkClick>
              </a:rPr>
              <a:t>GDAL</a:t>
            </a:r>
            <a:r>
              <a:rPr lang="en" sz="1800"/>
              <a:t> (Geospatial Data Abstraction Library). It can handle multiple formats like Shapefiles, GeoJSON, and others.</a:t>
            </a:r>
            <a:endParaRPr sz="1800"/>
          </a:p>
          <a:p>
            <a:pPr indent="0" lvl="0" marL="0" rtl="0" algn="l">
              <a:spcBef>
                <a:spcPts val="1200"/>
              </a:spcBef>
              <a:spcAft>
                <a:spcPts val="1200"/>
              </a:spcAft>
              <a:buNone/>
            </a:pPr>
            <a:r>
              <a:rPr b="1" lang="en" sz="1800"/>
              <a:t>PyProj </a:t>
            </a:r>
            <a:r>
              <a:rPr lang="en" sz="1800"/>
              <a:t>is used for cartographic projections and coordinate transformations, often in combination with other geospatial libraries like Fiona and Shapely.</a:t>
            </a:r>
            <a:endParaRPr sz="1800"/>
          </a:p>
        </p:txBody>
      </p:sp>
      <p:sp>
        <p:nvSpPr>
          <p:cNvPr id="1633" name="Google Shape;1633;p48"/>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Fiona &amp; PyProj - </a:t>
            </a:r>
            <a:r>
              <a:rPr i="1" lang="en"/>
              <a:t>Working with</a:t>
            </a:r>
            <a:r>
              <a:rPr i="1" lang="en"/>
              <a:t> Geographic Files</a:t>
            </a:r>
            <a:endParaRPr i="1"/>
          </a:p>
        </p:txBody>
      </p:sp>
      <p:pic>
        <p:nvPicPr>
          <p:cNvPr id="1634" name="Google Shape;1634;p48"/>
          <p:cNvPicPr preferRelativeResize="0"/>
          <p:nvPr/>
        </p:nvPicPr>
        <p:blipFill>
          <a:blip r:embed="rId4">
            <a:alphaModFix/>
          </a:blip>
          <a:stretch>
            <a:fillRect/>
          </a:stretch>
        </p:blipFill>
        <p:spPr>
          <a:xfrm>
            <a:off x="5038850" y="1904162"/>
            <a:ext cx="3161975" cy="1335176"/>
          </a:xfrm>
          <a:prstGeom prst="rect">
            <a:avLst/>
          </a:prstGeom>
          <a:noFill/>
          <a:ln>
            <a:noFill/>
          </a:ln>
        </p:spPr>
      </p:pic>
      <p:pic>
        <p:nvPicPr>
          <p:cNvPr id="1635" name="Google Shape;1635;p48"/>
          <p:cNvPicPr preferRelativeResize="0"/>
          <p:nvPr/>
        </p:nvPicPr>
        <p:blipFill>
          <a:blip r:embed="rId5">
            <a:alphaModFix/>
          </a:blip>
          <a:stretch>
            <a:fillRect/>
          </a:stretch>
        </p:blipFill>
        <p:spPr>
          <a:xfrm>
            <a:off x="5241818" y="3466843"/>
            <a:ext cx="2756025" cy="711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49"/>
          <p:cNvSpPr txBox="1"/>
          <p:nvPr>
            <p:ph idx="1" type="body"/>
          </p:nvPr>
        </p:nvSpPr>
        <p:spPr>
          <a:xfrm>
            <a:off x="713250" y="1858575"/>
            <a:ext cx="3380700" cy="25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GDAL </a:t>
            </a:r>
            <a:r>
              <a:rPr lang="en"/>
              <a:t>is a translator library for raster and vector geospatial data formats.</a:t>
            </a:r>
            <a:endParaRPr/>
          </a:p>
          <a:p>
            <a:pPr indent="0" lvl="0" marL="0" rtl="0" algn="l">
              <a:spcBef>
                <a:spcPts val="1200"/>
              </a:spcBef>
              <a:spcAft>
                <a:spcPts val="0"/>
              </a:spcAft>
              <a:buNone/>
            </a:pPr>
            <a:r>
              <a:rPr lang="en"/>
              <a:t>Written in C/C++ and Python, it comes with a variety of useful command line utilities for data translation and processing.</a:t>
            </a:r>
            <a:endParaRPr/>
          </a:p>
          <a:p>
            <a:pPr indent="0" lvl="0" marL="0" rtl="0" algn="l">
              <a:spcBef>
                <a:spcPts val="1200"/>
              </a:spcBef>
              <a:spcAft>
                <a:spcPts val="0"/>
              </a:spcAft>
              <a:buNone/>
            </a:pPr>
            <a:r>
              <a:rPr lang="en"/>
              <a:t>Many python packages are build on top of GDAL!</a:t>
            </a:r>
            <a:endParaRPr/>
          </a:p>
          <a:p>
            <a:pPr indent="0" lvl="0" marL="0" rtl="0" algn="l">
              <a:spcBef>
                <a:spcPts val="1200"/>
              </a:spcBef>
              <a:spcAft>
                <a:spcPts val="1200"/>
              </a:spcAft>
              <a:buNone/>
            </a:pPr>
            <a:r>
              <a:t/>
            </a:r>
            <a:endParaRPr/>
          </a:p>
        </p:txBody>
      </p:sp>
      <p:sp>
        <p:nvSpPr>
          <p:cNvPr id="1641" name="Google Shape;1641;p49"/>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What is GDAL (Geospatial Data Abstraction Library)?</a:t>
            </a:r>
            <a:endParaRPr sz="2700"/>
          </a:p>
        </p:txBody>
      </p:sp>
      <p:pic>
        <p:nvPicPr>
          <p:cNvPr id="1642" name="Google Shape;1642;p49"/>
          <p:cNvPicPr preferRelativeResize="0"/>
          <p:nvPr/>
        </p:nvPicPr>
        <p:blipFill>
          <a:blip r:embed="rId3">
            <a:alphaModFix/>
          </a:blip>
          <a:stretch>
            <a:fillRect/>
          </a:stretch>
        </p:blipFill>
        <p:spPr>
          <a:xfrm>
            <a:off x="4421850" y="2070987"/>
            <a:ext cx="3737075" cy="1975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50"/>
          <p:cNvSpPr txBox="1"/>
          <p:nvPr>
            <p:ph type="title"/>
          </p:nvPr>
        </p:nvSpPr>
        <p:spPr>
          <a:xfrm>
            <a:off x="2101950" y="2056506"/>
            <a:ext cx="4940100" cy="10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But what if I just have an address, how do I project that?</a:t>
            </a:r>
            <a:endParaRPr sz="2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51"/>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What is Geocoding? I Thought We’re Coding In Python.</a:t>
            </a:r>
            <a:endParaRPr sz="2500"/>
          </a:p>
        </p:txBody>
      </p:sp>
      <p:pic>
        <p:nvPicPr>
          <p:cNvPr id="1653" name="Google Shape;1653;p51"/>
          <p:cNvPicPr preferRelativeResize="0"/>
          <p:nvPr/>
        </p:nvPicPr>
        <p:blipFill>
          <a:blip r:embed="rId3">
            <a:alphaModFix/>
          </a:blip>
          <a:stretch>
            <a:fillRect/>
          </a:stretch>
        </p:blipFill>
        <p:spPr>
          <a:xfrm>
            <a:off x="2248375" y="1613227"/>
            <a:ext cx="4647225" cy="2812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52"/>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GeoPy - </a:t>
            </a:r>
            <a:r>
              <a:rPr i="1" lang="en"/>
              <a:t>Locating Your Points</a:t>
            </a:r>
            <a:endParaRPr i="1"/>
          </a:p>
        </p:txBody>
      </p:sp>
      <p:pic>
        <p:nvPicPr>
          <p:cNvPr id="1659" name="Google Shape;1659;p52"/>
          <p:cNvPicPr preferRelativeResize="0"/>
          <p:nvPr/>
        </p:nvPicPr>
        <p:blipFill>
          <a:blip r:embed="rId3">
            <a:alphaModFix/>
          </a:blip>
          <a:stretch>
            <a:fillRect/>
          </a:stretch>
        </p:blipFill>
        <p:spPr>
          <a:xfrm>
            <a:off x="5090200" y="2256523"/>
            <a:ext cx="3206349" cy="1604149"/>
          </a:xfrm>
          <a:prstGeom prst="rect">
            <a:avLst/>
          </a:prstGeom>
          <a:noFill/>
          <a:ln>
            <a:noFill/>
          </a:ln>
        </p:spPr>
      </p:pic>
      <p:sp>
        <p:nvSpPr>
          <p:cNvPr id="1660" name="Google Shape;1660;p52"/>
          <p:cNvSpPr txBox="1"/>
          <p:nvPr>
            <p:ph idx="1" type="body"/>
          </p:nvPr>
        </p:nvSpPr>
        <p:spPr>
          <a:xfrm>
            <a:off x="713225" y="1930738"/>
            <a:ext cx="4118100" cy="22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t>GeoPy is a Python client for several popular geocoding web services.</a:t>
            </a:r>
            <a:endParaRPr b="1" sz="1500"/>
          </a:p>
          <a:p>
            <a:pPr indent="0" lvl="0" marL="0" rtl="0" algn="l">
              <a:lnSpc>
                <a:spcPct val="100000"/>
              </a:lnSpc>
              <a:spcBef>
                <a:spcPts val="0"/>
              </a:spcBef>
              <a:spcAft>
                <a:spcPts val="0"/>
              </a:spcAft>
              <a:buNone/>
            </a:pPr>
            <a:r>
              <a:t/>
            </a:r>
            <a:endParaRPr b="1" sz="1500"/>
          </a:p>
          <a:p>
            <a:pPr indent="0" lvl="0" marL="0" rtl="0" algn="l">
              <a:lnSpc>
                <a:spcPct val="100000"/>
              </a:lnSpc>
              <a:spcBef>
                <a:spcPts val="0"/>
              </a:spcBef>
              <a:spcAft>
                <a:spcPts val="1800"/>
              </a:spcAft>
              <a:buNone/>
            </a:pPr>
            <a:r>
              <a:rPr b="1" lang="en" sz="1500"/>
              <a:t>GeoPy makes it easy for Python developers to locate the coordinates of addresses, cities, countries, and landmarks across the globe using third-party geocoders and other data sources.</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53"/>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Pandas - </a:t>
            </a:r>
            <a:r>
              <a:rPr i="1" lang="en"/>
              <a:t>T</a:t>
            </a:r>
            <a:r>
              <a:rPr i="1" lang="en"/>
              <a:t>he Setup for GeoPandas</a:t>
            </a:r>
            <a:endParaRPr i="1"/>
          </a:p>
        </p:txBody>
      </p:sp>
      <p:pic>
        <p:nvPicPr>
          <p:cNvPr id="1666" name="Google Shape;1666;p53"/>
          <p:cNvPicPr preferRelativeResize="0"/>
          <p:nvPr/>
        </p:nvPicPr>
        <p:blipFill>
          <a:blip r:embed="rId3">
            <a:alphaModFix/>
          </a:blip>
          <a:stretch>
            <a:fillRect/>
          </a:stretch>
        </p:blipFill>
        <p:spPr>
          <a:xfrm>
            <a:off x="1390850" y="2150011"/>
            <a:ext cx="2851675" cy="1903050"/>
          </a:xfrm>
          <a:prstGeom prst="rect">
            <a:avLst/>
          </a:prstGeom>
          <a:noFill/>
          <a:ln>
            <a:noFill/>
          </a:ln>
        </p:spPr>
      </p:pic>
      <p:pic>
        <p:nvPicPr>
          <p:cNvPr id="1667" name="Google Shape;1667;p53"/>
          <p:cNvPicPr preferRelativeResize="0"/>
          <p:nvPr/>
        </p:nvPicPr>
        <p:blipFill>
          <a:blip r:embed="rId4">
            <a:alphaModFix/>
          </a:blip>
          <a:stretch>
            <a:fillRect/>
          </a:stretch>
        </p:blipFill>
        <p:spPr>
          <a:xfrm>
            <a:off x="4663936" y="2045025"/>
            <a:ext cx="3362325" cy="1362075"/>
          </a:xfrm>
          <a:prstGeom prst="rect">
            <a:avLst/>
          </a:prstGeom>
          <a:noFill/>
          <a:ln>
            <a:noFill/>
          </a:ln>
        </p:spPr>
      </p:pic>
      <p:sp>
        <p:nvSpPr>
          <p:cNvPr id="1668" name="Google Shape;1668;p53"/>
          <p:cNvSpPr txBox="1"/>
          <p:nvPr/>
        </p:nvSpPr>
        <p:spPr>
          <a:xfrm>
            <a:off x="5042775" y="3289000"/>
            <a:ext cx="26046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700">
                <a:latin typeface="Cairo"/>
                <a:ea typeface="Cairo"/>
                <a:cs typeface="Cairo"/>
                <a:sym typeface="Cairo"/>
              </a:rPr>
              <a:t>“The Excel &amp; SQL of Python”</a:t>
            </a:r>
            <a:endParaRPr b="1" i="1" sz="1700">
              <a:latin typeface="Cairo"/>
              <a:ea typeface="Cairo"/>
              <a:cs typeface="Cairo"/>
              <a:sym typeface="Cai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54"/>
          <p:cNvSpPr txBox="1"/>
          <p:nvPr>
            <p:ph idx="1" type="body"/>
          </p:nvPr>
        </p:nvSpPr>
        <p:spPr>
          <a:xfrm>
            <a:off x="713250" y="1772700"/>
            <a:ext cx="3452400" cy="22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GeoPandas</a:t>
            </a:r>
            <a:r>
              <a:rPr lang="en" sz="1800"/>
              <a:t> provides convenient data structures for manipulating and analyzing geographic data - the Geodataframe.</a:t>
            </a:r>
            <a:endParaRPr sz="1800"/>
          </a:p>
          <a:p>
            <a:pPr indent="0" lvl="0" marL="0" rtl="0" algn="l">
              <a:spcBef>
                <a:spcPts val="1200"/>
              </a:spcBef>
              <a:spcAft>
                <a:spcPts val="1200"/>
              </a:spcAft>
              <a:buNone/>
            </a:pPr>
            <a:r>
              <a:rPr lang="en" sz="1800"/>
              <a:t>Supports reading and writing spatial data, spatial operations like joins and buffers, and basic visualization.  </a:t>
            </a:r>
            <a:endParaRPr sz="1800"/>
          </a:p>
        </p:txBody>
      </p:sp>
      <p:sp>
        <p:nvSpPr>
          <p:cNvPr id="1674" name="Google Shape;1674;p54"/>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GeoPandas - </a:t>
            </a:r>
            <a:r>
              <a:rPr i="1" lang="en"/>
              <a:t>Tabular Vector Data &amp; Analysis</a:t>
            </a:r>
            <a:endParaRPr i="1"/>
          </a:p>
        </p:txBody>
      </p:sp>
      <p:pic>
        <p:nvPicPr>
          <p:cNvPr id="1675" name="Google Shape;1675;p54"/>
          <p:cNvPicPr preferRelativeResize="0"/>
          <p:nvPr/>
        </p:nvPicPr>
        <p:blipFill>
          <a:blip r:embed="rId3">
            <a:alphaModFix/>
          </a:blip>
          <a:stretch>
            <a:fillRect/>
          </a:stretch>
        </p:blipFill>
        <p:spPr>
          <a:xfrm>
            <a:off x="4996979" y="1772699"/>
            <a:ext cx="2497848" cy="779376"/>
          </a:xfrm>
          <a:prstGeom prst="rect">
            <a:avLst/>
          </a:prstGeom>
          <a:noFill/>
          <a:ln>
            <a:noFill/>
          </a:ln>
        </p:spPr>
      </p:pic>
      <p:pic>
        <p:nvPicPr>
          <p:cNvPr id="1676" name="Google Shape;1676;p54"/>
          <p:cNvPicPr preferRelativeResize="0"/>
          <p:nvPr/>
        </p:nvPicPr>
        <p:blipFill>
          <a:blip r:embed="rId4">
            <a:alphaModFix/>
          </a:blip>
          <a:stretch>
            <a:fillRect/>
          </a:stretch>
        </p:blipFill>
        <p:spPr>
          <a:xfrm>
            <a:off x="4061050" y="2552075"/>
            <a:ext cx="4369700" cy="1767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55"/>
          <p:cNvSpPr txBox="1"/>
          <p:nvPr>
            <p:ph idx="1" type="body"/>
          </p:nvPr>
        </p:nvSpPr>
        <p:spPr>
          <a:xfrm>
            <a:off x="818200" y="1924200"/>
            <a:ext cx="3715200" cy="22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a:t>
            </a:r>
            <a:r>
              <a:rPr lang="en"/>
              <a:t>sed to visualize data on an interactive leaflet map. </a:t>
            </a:r>
            <a:endParaRPr/>
          </a:p>
          <a:p>
            <a:pPr indent="0" lvl="0" marL="0" rtl="0" algn="l">
              <a:spcBef>
                <a:spcPts val="1200"/>
              </a:spcBef>
              <a:spcAft>
                <a:spcPts val="0"/>
              </a:spcAft>
              <a:buNone/>
            </a:pPr>
            <a:r>
              <a:rPr lang="en"/>
              <a:t>Enables both the binding of data to a map for choropleth visualizations as well as passing rich vector/raster/HTML visualizations as markers on the map. </a:t>
            </a:r>
            <a:endParaRPr/>
          </a:p>
          <a:p>
            <a:pPr indent="0" lvl="0" marL="0" rtl="0" algn="l">
              <a:spcBef>
                <a:spcPts val="1200"/>
              </a:spcBef>
              <a:spcAft>
                <a:spcPts val="1200"/>
              </a:spcAft>
              <a:buNone/>
            </a:pPr>
            <a:r>
              <a:rPr lang="en"/>
              <a:t>Tons of base map </a:t>
            </a:r>
            <a:r>
              <a:rPr lang="en"/>
              <a:t>options built in!</a:t>
            </a:r>
            <a:endParaRPr/>
          </a:p>
        </p:txBody>
      </p:sp>
      <p:sp>
        <p:nvSpPr>
          <p:cNvPr id="1682" name="Google Shape;1682;p55"/>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Folium - </a:t>
            </a:r>
            <a:r>
              <a:rPr i="1" lang="en"/>
              <a:t>Interactive </a:t>
            </a:r>
            <a:r>
              <a:rPr i="1" lang="en"/>
              <a:t>Mapping</a:t>
            </a:r>
            <a:endParaRPr i="1"/>
          </a:p>
        </p:txBody>
      </p:sp>
      <p:pic>
        <p:nvPicPr>
          <p:cNvPr id="1683" name="Google Shape;1683;p55"/>
          <p:cNvPicPr preferRelativeResize="0"/>
          <p:nvPr/>
        </p:nvPicPr>
        <p:blipFill>
          <a:blip r:embed="rId3">
            <a:alphaModFix/>
          </a:blip>
          <a:stretch>
            <a:fillRect/>
          </a:stretch>
        </p:blipFill>
        <p:spPr>
          <a:xfrm>
            <a:off x="4823900" y="2418174"/>
            <a:ext cx="3170675" cy="1923750"/>
          </a:xfrm>
          <a:prstGeom prst="rect">
            <a:avLst/>
          </a:prstGeom>
          <a:noFill/>
          <a:ln>
            <a:noFill/>
          </a:ln>
        </p:spPr>
      </p:pic>
      <p:pic>
        <p:nvPicPr>
          <p:cNvPr id="1684" name="Google Shape;1684;p55"/>
          <p:cNvPicPr preferRelativeResize="0"/>
          <p:nvPr/>
        </p:nvPicPr>
        <p:blipFill>
          <a:blip r:embed="rId4">
            <a:alphaModFix/>
          </a:blip>
          <a:stretch>
            <a:fillRect/>
          </a:stretch>
        </p:blipFill>
        <p:spPr>
          <a:xfrm>
            <a:off x="6231650" y="1636425"/>
            <a:ext cx="355175" cy="639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29"/>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Speaker Introduction</a:t>
            </a:r>
            <a:endParaRPr/>
          </a:p>
        </p:txBody>
      </p:sp>
      <p:sp>
        <p:nvSpPr>
          <p:cNvPr id="1003" name="Google Shape;1003;p29"/>
          <p:cNvSpPr txBox="1"/>
          <p:nvPr>
            <p:ph idx="1" type="subTitle"/>
          </p:nvPr>
        </p:nvSpPr>
        <p:spPr>
          <a:xfrm>
            <a:off x="1360350" y="2824550"/>
            <a:ext cx="2543100" cy="20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Thomas Lillo</a:t>
            </a:r>
            <a:endParaRPr/>
          </a:p>
        </p:txBody>
      </p:sp>
      <p:sp>
        <p:nvSpPr>
          <p:cNvPr id="1004" name="Google Shape;1004;p29"/>
          <p:cNvSpPr txBox="1"/>
          <p:nvPr>
            <p:ph idx="2" type="subTitle"/>
          </p:nvPr>
        </p:nvSpPr>
        <p:spPr>
          <a:xfrm>
            <a:off x="1360500" y="3074962"/>
            <a:ext cx="2542800" cy="102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Intermediate Software Developer at Environics Analytics</a:t>
            </a:r>
            <a:endParaRPr/>
          </a:p>
        </p:txBody>
      </p:sp>
      <p:sp>
        <p:nvSpPr>
          <p:cNvPr id="1005" name="Google Shape;1005;p29"/>
          <p:cNvSpPr txBox="1"/>
          <p:nvPr>
            <p:ph idx="4" type="subTitle"/>
          </p:nvPr>
        </p:nvSpPr>
        <p:spPr>
          <a:xfrm>
            <a:off x="5024994" y="3074962"/>
            <a:ext cx="2758500" cy="102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Specialist with the City of Toronto</a:t>
            </a:r>
            <a:endParaRPr/>
          </a:p>
        </p:txBody>
      </p:sp>
      <p:sp>
        <p:nvSpPr>
          <p:cNvPr id="1006" name="Google Shape;1006;p29"/>
          <p:cNvSpPr txBox="1"/>
          <p:nvPr>
            <p:ph idx="3" type="subTitle"/>
          </p:nvPr>
        </p:nvSpPr>
        <p:spPr>
          <a:xfrm>
            <a:off x="5024850" y="2824550"/>
            <a:ext cx="2758800" cy="20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Jesse Terhorst</a:t>
            </a:r>
            <a:endParaRPr/>
          </a:p>
        </p:txBody>
      </p:sp>
      <p:grpSp>
        <p:nvGrpSpPr>
          <p:cNvPr id="1007" name="Google Shape;1007;p29"/>
          <p:cNvGrpSpPr/>
          <p:nvPr/>
        </p:nvGrpSpPr>
        <p:grpSpPr>
          <a:xfrm>
            <a:off x="2288991" y="1957554"/>
            <a:ext cx="685816" cy="685775"/>
            <a:chOff x="4263700" y="1090600"/>
            <a:chExt cx="417875" cy="417850"/>
          </a:xfrm>
        </p:grpSpPr>
        <p:sp>
          <p:nvSpPr>
            <p:cNvPr id="1008" name="Google Shape;1008;p29"/>
            <p:cNvSpPr/>
            <p:nvPr/>
          </p:nvSpPr>
          <p:spPr>
            <a:xfrm>
              <a:off x="4272900" y="1099800"/>
              <a:ext cx="399525" cy="399400"/>
            </a:xfrm>
            <a:custGeom>
              <a:rect b="b" l="l" r="r" t="t"/>
              <a:pathLst>
                <a:path extrusionOk="0" h="15976" w="15981">
                  <a:moveTo>
                    <a:pt x="7990" y="0"/>
                  </a:moveTo>
                  <a:lnTo>
                    <a:pt x="5005" y="3249"/>
                  </a:lnTo>
                  <a:lnTo>
                    <a:pt x="6663" y="3249"/>
                  </a:lnTo>
                  <a:lnTo>
                    <a:pt x="6663" y="6662"/>
                  </a:lnTo>
                  <a:lnTo>
                    <a:pt x="3250" y="6662"/>
                  </a:lnTo>
                  <a:lnTo>
                    <a:pt x="3250" y="5004"/>
                  </a:lnTo>
                  <a:lnTo>
                    <a:pt x="1" y="7989"/>
                  </a:lnTo>
                  <a:lnTo>
                    <a:pt x="3250" y="10971"/>
                  </a:lnTo>
                  <a:lnTo>
                    <a:pt x="3250" y="9313"/>
                  </a:lnTo>
                  <a:lnTo>
                    <a:pt x="6663" y="9313"/>
                  </a:lnTo>
                  <a:lnTo>
                    <a:pt x="6663" y="12729"/>
                  </a:lnTo>
                  <a:lnTo>
                    <a:pt x="5005" y="12729"/>
                  </a:lnTo>
                  <a:lnTo>
                    <a:pt x="7990" y="15975"/>
                  </a:lnTo>
                  <a:lnTo>
                    <a:pt x="10972" y="12729"/>
                  </a:lnTo>
                  <a:lnTo>
                    <a:pt x="9314" y="12729"/>
                  </a:lnTo>
                  <a:lnTo>
                    <a:pt x="9314" y="9313"/>
                  </a:lnTo>
                  <a:lnTo>
                    <a:pt x="12730" y="9313"/>
                  </a:lnTo>
                  <a:lnTo>
                    <a:pt x="12730" y="10971"/>
                  </a:lnTo>
                  <a:lnTo>
                    <a:pt x="15981" y="7989"/>
                  </a:lnTo>
                  <a:lnTo>
                    <a:pt x="12730" y="5004"/>
                  </a:lnTo>
                  <a:lnTo>
                    <a:pt x="12730" y="6662"/>
                  </a:lnTo>
                  <a:lnTo>
                    <a:pt x="9314" y="6662"/>
                  </a:lnTo>
                  <a:lnTo>
                    <a:pt x="9314" y="3249"/>
                  </a:lnTo>
                  <a:lnTo>
                    <a:pt x="10972" y="3249"/>
                  </a:lnTo>
                  <a:lnTo>
                    <a:pt x="79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a:off x="4263700" y="1090600"/>
              <a:ext cx="417875" cy="417850"/>
            </a:xfrm>
            <a:custGeom>
              <a:rect b="b" l="l" r="r" t="t"/>
              <a:pathLst>
                <a:path extrusionOk="0" h="16714" w="16715">
                  <a:moveTo>
                    <a:pt x="8360" y="737"/>
                  </a:moveTo>
                  <a:lnTo>
                    <a:pt x="10779" y="3369"/>
                  </a:lnTo>
                  <a:lnTo>
                    <a:pt x="9439" y="3369"/>
                  </a:lnTo>
                  <a:lnTo>
                    <a:pt x="9439" y="7278"/>
                  </a:lnTo>
                  <a:lnTo>
                    <a:pt x="13348" y="7278"/>
                  </a:lnTo>
                  <a:lnTo>
                    <a:pt x="13348" y="5936"/>
                  </a:lnTo>
                  <a:lnTo>
                    <a:pt x="15981" y="8357"/>
                  </a:lnTo>
                  <a:lnTo>
                    <a:pt x="13348" y="10775"/>
                  </a:lnTo>
                  <a:lnTo>
                    <a:pt x="13348" y="9433"/>
                  </a:lnTo>
                  <a:lnTo>
                    <a:pt x="9439" y="9433"/>
                  </a:lnTo>
                  <a:lnTo>
                    <a:pt x="9439" y="13345"/>
                  </a:lnTo>
                  <a:lnTo>
                    <a:pt x="10779" y="13345"/>
                  </a:lnTo>
                  <a:lnTo>
                    <a:pt x="8360" y="15975"/>
                  </a:lnTo>
                  <a:lnTo>
                    <a:pt x="5942" y="13345"/>
                  </a:lnTo>
                  <a:lnTo>
                    <a:pt x="7284" y="13345"/>
                  </a:lnTo>
                  <a:lnTo>
                    <a:pt x="7284" y="9433"/>
                  </a:lnTo>
                  <a:lnTo>
                    <a:pt x="3372" y="9433"/>
                  </a:lnTo>
                  <a:lnTo>
                    <a:pt x="3372" y="10775"/>
                  </a:lnTo>
                  <a:lnTo>
                    <a:pt x="740" y="8357"/>
                  </a:lnTo>
                  <a:lnTo>
                    <a:pt x="3372" y="5936"/>
                  </a:lnTo>
                  <a:lnTo>
                    <a:pt x="3372" y="7278"/>
                  </a:lnTo>
                  <a:lnTo>
                    <a:pt x="7284" y="7278"/>
                  </a:lnTo>
                  <a:lnTo>
                    <a:pt x="7284" y="3369"/>
                  </a:lnTo>
                  <a:lnTo>
                    <a:pt x="5942" y="3369"/>
                  </a:lnTo>
                  <a:lnTo>
                    <a:pt x="8360" y="737"/>
                  </a:lnTo>
                  <a:close/>
                  <a:moveTo>
                    <a:pt x="8358" y="0"/>
                  </a:moveTo>
                  <a:lnTo>
                    <a:pt x="4809" y="3865"/>
                  </a:lnTo>
                  <a:lnTo>
                    <a:pt x="6783" y="3865"/>
                  </a:lnTo>
                  <a:lnTo>
                    <a:pt x="6783" y="6782"/>
                  </a:lnTo>
                  <a:lnTo>
                    <a:pt x="3866" y="6782"/>
                  </a:lnTo>
                  <a:lnTo>
                    <a:pt x="3866" y="4808"/>
                  </a:lnTo>
                  <a:lnTo>
                    <a:pt x="1" y="8357"/>
                  </a:lnTo>
                  <a:lnTo>
                    <a:pt x="3866" y="11903"/>
                  </a:lnTo>
                  <a:lnTo>
                    <a:pt x="3866" y="9929"/>
                  </a:lnTo>
                  <a:lnTo>
                    <a:pt x="6783" y="9929"/>
                  </a:lnTo>
                  <a:lnTo>
                    <a:pt x="6783" y="12849"/>
                  </a:lnTo>
                  <a:lnTo>
                    <a:pt x="4809" y="12849"/>
                  </a:lnTo>
                  <a:lnTo>
                    <a:pt x="8358" y="16714"/>
                  </a:lnTo>
                  <a:lnTo>
                    <a:pt x="11909" y="12849"/>
                  </a:lnTo>
                  <a:lnTo>
                    <a:pt x="9935" y="12849"/>
                  </a:lnTo>
                  <a:lnTo>
                    <a:pt x="9935" y="9929"/>
                  </a:lnTo>
                  <a:lnTo>
                    <a:pt x="12849" y="9929"/>
                  </a:lnTo>
                  <a:lnTo>
                    <a:pt x="12849" y="11903"/>
                  </a:lnTo>
                  <a:lnTo>
                    <a:pt x="16715" y="8357"/>
                  </a:lnTo>
                  <a:lnTo>
                    <a:pt x="12852" y="4808"/>
                  </a:lnTo>
                  <a:lnTo>
                    <a:pt x="12852" y="6782"/>
                  </a:lnTo>
                  <a:lnTo>
                    <a:pt x="9935" y="6782"/>
                  </a:lnTo>
                  <a:lnTo>
                    <a:pt x="9935" y="3865"/>
                  </a:lnTo>
                  <a:lnTo>
                    <a:pt x="11907" y="3865"/>
                  </a:lnTo>
                  <a:lnTo>
                    <a:pt x="8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a:off x="4466425" y="1181025"/>
              <a:ext cx="12425" cy="66275"/>
            </a:xfrm>
            <a:custGeom>
              <a:rect b="b" l="l" r="r" t="t"/>
              <a:pathLst>
                <a:path extrusionOk="0" h="2651" w="497">
                  <a:moveTo>
                    <a:pt x="1" y="0"/>
                  </a:moveTo>
                  <a:lnTo>
                    <a:pt x="1" y="496"/>
                  </a:lnTo>
                  <a:lnTo>
                    <a:pt x="497" y="496"/>
                  </a:lnTo>
                  <a:lnTo>
                    <a:pt x="497" y="0"/>
                  </a:lnTo>
                  <a:close/>
                  <a:moveTo>
                    <a:pt x="1" y="993"/>
                  </a:moveTo>
                  <a:lnTo>
                    <a:pt x="1" y="2651"/>
                  </a:lnTo>
                  <a:lnTo>
                    <a:pt x="497" y="2651"/>
                  </a:lnTo>
                  <a:lnTo>
                    <a:pt x="497" y="99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a:off x="4300525" y="1276850"/>
              <a:ext cx="33000" cy="45275"/>
            </a:xfrm>
            <a:custGeom>
              <a:rect b="b" l="l" r="r" t="t"/>
              <a:pathLst>
                <a:path extrusionOk="0" h="1811" w="1320">
                  <a:moveTo>
                    <a:pt x="983" y="1"/>
                  </a:moveTo>
                  <a:lnTo>
                    <a:pt x="1" y="907"/>
                  </a:lnTo>
                  <a:lnTo>
                    <a:pt x="983" y="1811"/>
                  </a:lnTo>
                  <a:lnTo>
                    <a:pt x="1319" y="1442"/>
                  </a:lnTo>
                  <a:lnTo>
                    <a:pt x="735" y="907"/>
                  </a:lnTo>
                  <a:lnTo>
                    <a:pt x="1319" y="372"/>
                  </a:lnTo>
                  <a:lnTo>
                    <a:pt x="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a:off x="4354125" y="1293300"/>
              <a:ext cx="66375" cy="12450"/>
            </a:xfrm>
            <a:custGeom>
              <a:rect b="b" l="l" r="r" t="t"/>
              <a:pathLst>
                <a:path extrusionOk="0" h="498" w="2655">
                  <a:moveTo>
                    <a:pt x="1" y="1"/>
                  </a:moveTo>
                  <a:lnTo>
                    <a:pt x="1" y="497"/>
                  </a:lnTo>
                  <a:lnTo>
                    <a:pt x="497" y="497"/>
                  </a:lnTo>
                  <a:lnTo>
                    <a:pt x="497" y="1"/>
                  </a:lnTo>
                  <a:close/>
                  <a:moveTo>
                    <a:pt x="996" y="1"/>
                  </a:moveTo>
                  <a:lnTo>
                    <a:pt x="996" y="497"/>
                  </a:lnTo>
                  <a:lnTo>
                    <a:pt x="2654" y="497"/>
                  </a:lnTo>
                  <a:lnTo>
                    <a:pt x="26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a:off x="4450100" y="1438650"/>
              <a:ext cx="45150" cy="33050"/>
            </a:xfrm>
            <a:custGeom>
              <a:rect b="b" l="l" r="r" t="t"/>
              <a:pathLst>
                <a:path extrusionOk="0" h="1322" w="1806">
                  <a:moveTo>
                    <a:pt x="366" y="0"/>
                  </a:moveTo>
                  <a:lnTo>
                    <a:pt x="1" y="337"/>
                  </a:lnTo>
                  <a:lnTo>
                    <a:pt x="902" y="1322"/>
                  </a:lnTo>
                  <a:lnTo>
                    <a:pt x="1805" y="337"/>
                  </a:lnTo>
                  <a:lnTo>
                    <a:pt x="1440" y="0"/>
                  </a:lnTo>
                  <a:lnTo>
                    <a:pt x="902" y="585"/>
                  </a:lnTo>
                  <a:lnTo>
                    <a:pt x="3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a:off x="4466425" y="1351750"/>
              <a:ext cx="12425" cy="66275"/>
            </a:xfrm>
            <a:custGeom>
              <a:rect b="b" l="l" r="r" t="t"/>
              <a:pathLst>
                <a:path extrusionOk="0" h="2651" w="497">
                  <a:moveTo>
                    <a:pt x="1" y="0"/>
                  </a:moveTo>
                  <a:lnTo>
                    <a:pt x="1" y="1656"/>
                  </a:lnTo>
                  <a:lnTo>
                    <a:pt x="497" y="1656"/>
                  </a:lnTo>
                  <a:lnTo>
                    <a:pt x="497" y="0"/>
                  </a:lnTo>
                  <a:close/>
                  <a:moveTo>
                    <a:pt x="1" y="2155"/>
                  </a:moveTo>
                  <a:lnTo>
                    <a:pt x="1" y="2651"/>
                  </a:lnTo>
                  <a:lnTo>
                    <a:pt x="497" y="2651"/>
                  </a:lnTo>
                  <a:lnTo>
                    <a:pt x="497" y="215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a:off x="4611750" y="1276850"/>
              <a:ext cx="33075" cy="45275"/>
            </a:xfrm>
            <a:custGeom>
              <a:rect b="b" l="l" r="r" t="t"/>
              <a:pathLst>
                <a:path extrusionOk="0" h="1811" w="1323">
                  <a:moveTo>
                    <a:pt x="340" y="1"/>
                  </a:moveTo>
                  <a:lnTo>
                    <a:pt x="1" y="372"/>
                  </a:lnTo>
                  <a:lnTo>
                    <a:pt x="588" y="907"/>
                  </a:lnTo>
                  <a:lnTo>
                    <a:pt x="1" y="1442"/>
                  </a:lnTo>
                  <a:lnTo>
                    <a:pt x="340" y="1811"/>
                  </a:lnTo>
                  <a:lnTo>
                    <a:pt x="1322" y="907"/>
                  </a:lnTo>
                  <a:lnTo>
                    <a:pt x="3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a:off x="4524850" y="1293300"/>
              <a:ext cx="66300" cy="12450"/>
            </a:xfrm>
            <a:custGeom>
              <a:rect b="b" l="l" r="r" t="t"/>
              <a:pathLst>
                <a:path extrusionOk="0" h="498" w="2652">
                  <a:moveTo>
                    <a:pt x="1" y="1"/>
                  </a:moveTo>
                  <a:lnTo>
                    <a:pt x="1" y="497"/>
                  </a:lnTo>
                  <a:lnTo>
                    <a:pt x="1659" y="497"/>
                  </a:lnTo>
                  <a:lnTo>
                    <a:pt x="1659" y="1"/>
                  </a:lnTo>
                  <a:close/>
                  <a:moveTo>
                    <a:pt x="2155" y="1"/>
                  </a:moveTo>
                  <a:lnTo>
                    <a:pt x="2155" y="497"/>
                  </a:lnTo>
                  <a:lnTo>
                    <a:pt x="2652" y="497"/>
                  </a:lnTo>
                  <a:lnTo>
                    <a:pt x="26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a:off x="4450100" y="1127275"/>
              <a:ext cx="45150" cy="33075"/>
            </a:xfrm>
            <a:custGeom>
              <a:rect b="b" l="l" r="r" t="t"/>
              <a:pathLst>
                <a:path extrusionOk="0" h="1323" w="1806">
                  <a:moveTo>
                    <a:pt x="902" y="1"/>
                  </a:moveTo>
                  <a:lnTo>
                    <a:pt x="1" y="988"/>
                  </a:lnTo>
                  <a:lnTo>
                    <a:pt x="366" y="1322"/>
                  </a:lnTo>
                  <a:lnTo>
                    <a:pt x="902" y="740"/>
                  </a:lnTo>
                  <a:lnTo>
                    <a:pt x="1440" y="1322"/>
                  </a:lnTo>
                  <a:lnTo>
                    <a:pt x="1805" y="988"/>
                  </a:lnTo>
                  <a:lnTo>
                    <a:pt x="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a:off x="4447825" y="1291675"/>
              <a:ext cx="49700" cy="12425"/>
            </a:xfrm>
            <a:custGeom>
              <a:rect b="b" l="l" r="r" t="t"/>
              <a:pathLst>
                <a:path extrusionOk="0" h="497" w="1988">
                  <a:moveTo>
                    <a:pt x="0" y="1"/>
                  </a:moveTo>
                  <a:lnTo>
                    <a:pt x="0" y="497"/>
                  </a:lnTo>
                  <a:lnTo>
                    <a:pt x="1988" y="497"/>
                  </a:lnTo>
                  <a:lnTo>
                    <a:pt x="19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a:off x="4466425" y="1272950"/>
              <a:ext cx="12425" cy="49775"/>
            </a:xfrm>
            <a:custGeom>
              <a:rect b="b" l="l" r="r" t="t"/>
              <a:pathLst>
                <a:path extrusionOk="0" h="1991" w="497">
                  <a:moveTo>
                    <a:pt x="1" y="0"/>
                  </a:moveTo>
                  <a:lnTo>
                    <a:pt x="1" y="1990"/>
                  </a:lnTo>
                  <a:lnTo>
                    <a:pt x="497" y="1990"/>
                  </a:lnTo>
                  <a:lnTo>
                    <a:pt x="4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9"/>
          <p:cNvGrpSpPr/>
          <p:nvPr/>
        </p:nvGrpSpPr>
        <p:grpSpPr>
          <a:xfrm>
            <a:off x="6061334" y="1957512"/>
            <a:ext cx="685817" cy="685817"/>
            <a:chOff x="4864950" y="1073300"/>
            <a:chExt cx="417850" cy="417850"/>
          </a:xfrm>
        </p:grpSpPr>
        <p:sp>
          <p:nvSpPr>
            <p:cNvPr id="1021" name="Google Shape;1021;p29"/>
            <p:cNvSpPr/>
            <p:nvPr/>
          </p:nvSpPr>
          <p:spPr>
            <a:xfrm>
              <a:off x="4959275" y="1167625"/>
              <a:ext cx="229250" cy="229250"/>
            </a:xfrm>
            <a:custGeom>
              <a:rect b="b" l="l" r="r" t="t"/>
              <a:pathLst>
                <a:path extrusionOk="0" h="9170" w="9170">
                  <a:moveTo>
                    <a:pt x="1" y="1"/>
                  </a:moveTo>
                  <a:lnTo>
                    <a:pt x="1341" y="4584"/>
                  </a:lnTo>
                  <a:lnTo>
                    <a:pt x="1" y="9170"/>
                  </a:lnTo>
                  <a:lnTo>
                    <a:pt x="4584" y="7825"/>
                  </a:lnTo>
                  <a:lnTo>
                    <a:pt x="9170" y="9170"/>
                  </a:lnTo>
                  <a:lnTo>
                    <a:pt x="7828" y="4584"/>
                  </a:lnTo>
                  <a:lnTo>
                    <a:pt x="9170" y="1"/>
                  </a:lnTo>
                  <a:lnTo>
                    <a:pt x="4584" y="134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a:off x="5073875" y="1223250"/>
              <a:ext cx="193650" cy="58975"/>
            </a:xfrm>
            <a:custGeom>
              <a:rect b="b" l="l" r="r" t="t"/>
              <a:pathLst>
                <a:path extrusionOk="0" h="2359" w="7746">
                  <a:moveTo>
                    <a:pt x="2358" y="1"/>
                  </a:moveTo>
                  <a:lnTo>
                    <a:pt x="0" y="2359"/>
                  </a:lnTo>
                  <a:lnTo>
                    <a:pt x="7746" y="2359"/>
                  </a:lnTo>
                  <a:lnTo>
                    <a:pt x="23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a:off x="5014900" y="1088625"/>
              <a:ext cx="59000" cy="193600"/>
            </a:xfrm>
            <a:custGeom>
              <a:rect b="b" l="l" r="r" t="t"/>
              <a:pathLst>
                <a:path extrusionOk="0" h="7744" w="2360">
                  <a:moveTo>
                    <a:pt x="2359" y="1"/>
                  </a:moveTo>
                  <a:lnTo>
                    <a:pt x="1" y="5386"/>
                  </a:lnTo>
                  <a:lnTo>
                    <a:pt x="2359" y="7744"/>
                  </a:lnTo>
                  <a:lnTo>
                    <a:pt x="23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a:off x="5073875" y="1088625"/>
              <a:ext cx="58975" cy="193600"/>
            </a:xfrm>
            <a:custGeom>
              <a:rect b="b" l="l" r="r" t="t"/>
              <a:pathLst>
                <a:path extrusionOk="0" h="7744" w="2359">
                  <a:moveTo>
                    <a:pt x="0" y="1"/>
                  </a:moveTo>
                  <a:lnTo>
                    <a:pt x="0" y="7744"/>
                  </a:lnTo>
                  <a:lnTo>
                    <a:pt x="2358" y="5386"/>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a:off x="5073875" y="1282225"/>
              <a:ext cx="25" cy="0"/>
            </a:xfrm>
            <a:custGeom>
              <a:rect b="b" l="l" r="r" t="t"/>
              <a:pathLst>
                <a:path extrusionOk="0" h="0" w="1">
                  <a:moveTo>
                    <a:pt x="0"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a:off x="5073875" y="1282225"/>
              <a:ext cx="25" cy="0"/>
            </a:xfrm>
            <a:custGeom>
              <a:rect b="b" l="l" r="r" t="t"/>
              <a:pathLst>
                <a:path extrusionOk="0" h="0" w="1">
                  <a:moveTo>
                    <a:pt x="0"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a:off x="4880275" y="1223250"/>
              <a:ext cx="193625" cy="58975"/>
            </a:xfrm>
            <a:custGeom>
              <a:rect b="b" l="l" r="r" t="t"/>
              <a:pathLst>
                <a:path extrusionOk="0" h="2359" w="7745">
                  <a:moveTo>
                    <a:pt x="5386" y="1"/>
                  </a:moveTo>
                  <a:lnTo>
                    <a:pt x="1" y="2359"/>
                  </a:lnTo>
                  <a:lnTo>
                    <a:pt x="7744" y="2359"/>
                  </a:lnTo>
                  <a:lnTo>
                    <a:pt x="53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a:off x="5073875" y="1282225"/>
              <a:ext cx="58975" cy="193650"/>
            </a:xfrm>
            <a:custGeom>
              <a:rect b="b" l="l" r="r" t="t"/>
              <a:pathLst>
                <a:path extrusionOk="0" h="7746" w="2359">
                  <a:moveTo>
                    <a:pt x="0" y="0"/>
                  </a:moveTo>
                  <a:lnTo>
                    <a:pt x="0" y="7746"/>
                  </a:lnTo>
                  <a:lnTo>
                    <a:pt x="2358" y="2358"/>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a:off x="4880275" y="1282225"/>
              <a:ext cx="193625" cy="58975"/>
            </a:xfrm>
            <a:custGeom>
              <a:rect b="b" l="l" r="r" t="t"/>
              <a:pathLst>
                <a:path extrusionOk="0" h="2359" w="7745">
                  <a:moveTo>
                    <a:pt x="1" y="0"/>
                  </a:moveTo>
                  <a:lnTo>
                    <a:pt x="5386" y="2358"/>
                  </a:lnTo>
                  <a:lnTo>
                    <a:pt x="77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a:off x="5073875" y="1282225"/>
              <a:ext cx="193650" cy="58975"/>
            </a:xfrm>
            <a:custGeom>
              <a:rect b="b" l="l" r="r" t="t"/>
              <a:pathLst>
                <a:path extrusionOk="0" h="2359" w="7746">
                  <a:moveTo>
                    <a:pt x="0" y="0"/>
                  </a:moveTo>
                  <a:lnTo>
                    <a:pt x="2358" y="2358"/>
                  </a:lnTo>
                  <a:lnTo>
                    <a:pt x="77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a:off x="5014900" y="1282225"/>
              <a:ext cx="59000" cy="193650"/>
            </a:xfrm>
            <a:custGeom>
              <a:rect b="b" l="l" r="r" t="t"/>
              <a:pathLst>
                <a:path extrusionOk="0" h="7746" w="2360">
                  <a:moveTo>
                    <a:pt x="2359" y="0"/>
                  </a:moveTo>
                  <a:lnTo>
                    <a:pt x="1" y="2358"/>
                  </a:lnTo>
                  <a:lnTo>
                    <a:pt x="2359" y="7746"/>
                  </a:lnTo>
                  <a:lnTo>
                    <a:pt x="23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a:off x="4864950" y="1073300"/>
              <a:ext cx="417850" cy="417850"/>
            </a:xfrm>
            <a:custGeom>
              <a:rect b="b" l="l" r="r" t="t"/>
              <a:pathLst>
                <a:path extrusionOk="0" h="16714" w="16714">
                  <a:moveTo>
                    <a:pt x="4134" y="4134"/>
                  </a:moveTo>
                  <a:lnTo>
                    <a:pt x="6273" y="4761"/>
                  </a:lnTo>
                  <a:lnTo>
                    <a:pt x="5814" y="5813"/>
                  </a:lnTo>
                  <a:lnTo>
                    <a:pt x="4761" y="6273"/>
                  </a:lnTo>
                  <a:lnTo>
                    <a:pt x="4134" y="4134"/>
                  </a:lnTo>
                  <a:close/>
                  <a:moveTo>
                    <a:pt x="12580" y="4134"/>
                  </a:moveTo>
                  <a:lnTo>
                    <a:pt x="11953" y="6273"/>
                  </a:lnTo>
                  <a:lnTo>
                    <a:pt x="10903" y="5813"/>
                  </a:lnTo>
                  <a:lnTo>
                    <a:pt x="10441" y="4761"/>
                  </a:lnTo>
                  <a:lnTo>
                    <a:pt x="12580" y="4134"/>
                  </a:lnTo>
                  <a:close/>
                  <a:moveTo>
                    <a:pt x="4761" y="10441"/>
                  </a:moveTo>
                  <a:lnTo>
                    <a:pt x="5814" y="10903"/>
                  </a:lnTo>
                  <a:lnTo>
                    <a:pt x="6273" y="11953"/>
                  </a:lnTo>
                  <a:lnTo>
                    <a:pt x="4134" y="12580"/>
                  </a:lnTo>
                  <a:lnTo>
                    <a:pt x="4761" y="10441"/>
                  </a:lnTo>
                  <a:close/>
                  <a:moveTo>
                    <a:pt x="11953" y="10441"/>
                  </a:moveTo>
                  <a:lnTo>
                    <a:pt x="12580" y="12580"/>
                  </a:lnTo>
                  <a:lnTo>
                    <a:pt x="10441" y="11953"/>
                  </a:lnTo>
                  <a:lnTo>
                    <a:pt x="10903" y="10901"/>
                  </a:lnTo>
                  <a:lnTo>
                    <a:pt x="11953" y="10441"/>
                  </a:lnTo>
                  <a:close/>
                  <a:moveTo>
                    <a:pt x="8357" y="1222"/>
                  </a:moveTo>
                  <a:lnTo>
                    <a:pt x="10423" y="5944"/>
                  </a:lnTo>
                  <a:lnTo>
                    <a:pt x="9167" y="7200"/>
                  </a:lnTo>
                  <a:lnTo>
                    <a:pt x="9511" y="7547"/>
                  </a:lnTo>
                  <a:lnTo>
                    <a:pt x="10768" y="6289"/>
                  </a:lnTo>
                  <a:lnTo>
                    <a:pt x="15489" y="8357"/>
                  </a:lnTo>
                  <a:lnTo>
                    <a:pt x="10773" y="10423"/>
                  </a:lnTo>
                  <a:lnTo>
                    <a:pt x="9514" y="9167"/>
                  </a:lnTo>
                  <a:lnTo>
                    <a:pt x="9169" y="9511"/>
                  </a:lnTo>
                  <a:lnTo>
                    <a:pt x="10425" y="10767"/>
                  </a:lnTo>
                  <a:lnTo>
                    <a:pt x="8357" y="15489"/>
                  </a:lnTo>
                  <a:lnTo>
                    <a:pt x="6289" y="10767"/>
                  </a:lnTo>
                  <a:lnTo>
                    <a:pt x="7548" y="9511"/>
                  </a:lnTo>
                  <a:lnTo>
                    <a:pt x="7200" y="9164"/>
                  </a:lnTo>
                  <a:lnTo>
                    <a:pt x="5944" y="10423"/>
                  </a:lnTo>
                  <a:lnTo>
                    <a:pt x="1228" y="8357"/>
                  </a:lnTo>
                  <a:lnTo>
                    <a:pt x="5944" y="6289"/>
                  </a:lnTo>
                  <a:lnTo>
                    <a:pt x="7200" y="7547"/>
                  </a:lnTo>
                  <a:lnTo>
                    <a:pt x="7548" y="7200"/>
                  </a:lnTo>
                  <a:lnTo>
                    <a:pt x="6289" y="5944"/>
                  </a:lnTo>
                  <a:lnTo>
                    <a:pt x="8357" y="1222"/>
                  </a:lnTo>
                  <a:close/>
                  <a:moveTo>
                    <a:pt x="8357" y="0"/>
                  </a:moveTo>
                  <a:lnTo>
                    <a:pt x="6469" y="4304"/>
                  </a:lnTo>
                  <a:lnTo>
                    <a:pt x="3406" y="3408"/>
                  </a:lnTo>
                  <a:lnTo>
                    <a:pt x="4304" y="6469"/>
                  </a:lnTo>
                  <a:lnTo>
                    <a:pt x="0" y="8357"/>
                  </a:lnTo>
                  <a:lnTo>
                    <a:pt x="4304" y="10243"/>
                  </a:lnTo>
                  <a:lnTo>
                    <a:pt x="3406" y="13306"/>
                  </a:lnTo>
                  <a:lnTo>
                    <a:pt x="6469" y="12407"/>
                  </a:lnTo>
                  <a:lnTo>
                    <a:pt x="8357" y="16714"/>
                  </a:lnTo>
                  <a:lnTo>
                    <a:pt x="10243" y="12407"/>
                  </a:lnTo>
                  <a:lnTo>
                    <a:pt x="13306" y="13306"/>
                  </a:lnTo>
                  <a:lnTo>
                    <a:pt x="12408" y="10243"/>
                  </a:lnTo>
                  <a:lnTo>
                    <a:pt x="16714" y="8357"/>
                  </a:lnTo>
                  <a:lnTo>
                    <a:pt x="12408" y="6469"/>
                  </a:lnTo>
                  <a:lnTo>
                    <a:pt x="13306" y="3408"/>
                  </a:lnTo>
                  <a:lnTo>
                    <a:pt x="10243" y="4304"/>
                  </a:lnTo>
                  <a:lnTo>
                    <a:pt x="83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a:off x="5091875" y="1276150"/>
              <a:ext cx="122050" cy="12300"/>
            </a:xfrm>
            <a:custGeom>
              <a:rect b="b" l="l" r="r" t="t"/>
              <a:pathLst>
                <a:path extrusionOk="0" h="492" w="4882">
                  <a:moveTo>
                    <a:pt x="1" y="0"/>
                  </a:moveTo>
                  <a:lnTo>
                    <a:pt x="1" y="491"/>
                  </a:lnTo>
                  <a:lnTo>
                    <a:pt x="2915" y="491"/>
                  </a:lnTo>
                  <a:lnTo>
                    <a:pt x="2915" y="0"/>
                  </a:lnTo>
                  <a:close/>
                  <a:moveTo>
                    <a:pt x="3409" y="0"/>
                  </a:moveTo>
                  <a:lnTo>
                    <a:pt x="3409" y="491"/>
                  </a:lnTo>
                  <a:lnTo>
                    <a:pt x="3897" y="491"/>
                  </a:lnTo>
                  <a:lnTo>
                    <a:pt x="3897" y="0"/>
                  </a:lnTo>
                  <a:close/>
                  <a:moveTo>
                    <a:pt x="4391" y="0"/>
                  </a:moveTo>
                  <a:lnTo>
                    <a:pt x="4391" y="491"/>
                  </a:lnTo>
                  <a:lnTo>
                    <a:pt x="4882" y="491"/>
                  </a:lnTo>
                  <a:lnTo>
                    <a:pt x="4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a:off x="4933175" y="1276150"/>
              <a:ext cx="121925" cy="12300"/>
            </a:xfrm>
            <a:custGeom>
              <a:rect b="b" l="l" r="r" t="t"/>
              <a:pathLst>
                <a:path extrusionOk="0" h="492" w="4877">
                  <a:moveTo>
                    <a:pt x="0" y="0"/>
                  </a:moveTo>
                  <a:lnTo>
                    <a:pt x="0" y="491"/>
                  </a:lnTo>
                  <a:lnTo>
                    <a:pt x="489" y="491"/>
                  </a:lnTo>
                  <a:lnTo>
                    <a:pt x="489" y="0"/>
                  </a:lnTo>
                  <a:close/>
                  <a:moveTo>
                    <a:pt x="982" y="0"/>
                  </a:moveTo>
                  <a:lnTo>
                    <a:pt x="982" y="491"/>
                  </a:lnTo>
                  <a:lnTo>
                    <a:pt x="1471" y="491"/>
                  </a:lnTo>
                  <a:lnTo>
                    <a:pt x="1471" y="0"/>
                  </a:lnTo>
                  <a:close/>
                  <a:moveTo>
                    <a:pt x="1962" y="0"/>
                  </a:moveTo>
                  <a:lnTo>
                    <a:pt x="1962" y="491"/>
                  </a:lnTo>
                  <a:lnTo>
                    <a:pt x="4876" y="491"/>
                  </a:lnTo>
                  <a:lnTo>
                    <a:pt x="4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a:off x="5067800" y="1301025"/>
              <a:ext cx="12300" cy="122050"/>
            </a:xfrm>
            <a:custGeom>
              <a:rect b="b" l="l" r="r" t="t"/>
              <a:pathLst>
                <a:path extrusionOk="0" h="4882" w="492">
                  <a:moveTo>
                    <a:pt x="0" y="0"/>
                  </a:moveTo>
                  <a:lnTo>
                    <a:pt x="0" y="2917"/>
                  </a:lnTo>
                  <a:lnTo>
                    <a:pt x="491" y="2917"/>
                  </a:lnTo>
                  <a:lnTo>
                    <a:pt x="491" y="0"/>
                  </a:lnTo>
                  <a:close/>
                  <a:moveTo>
                    <a:pt x="0" y="3408"/>
                  </a:moveTo>
                  <a:lnTo>
                    <a:pt x="0" y="3899"/>
                  </a:lnTo>
                  <a:lnTo>
                    <a:pt x="491" y="3899"/>
                  </a:lnTo>
                  <a:lnTo>
                    <a:pt x="491" y="3408"/>
                  </a:lnTo>
                  <a:close/>
                  <a:moveTo>
                    <a:pt x="0" y="4393"/>
                  </a:moveTo>
                  <a:lnTo>
                    <a:pt x="0" y="4881"/>
                  </a:lnTo>
                  <a:lnTo>
                    <a:pt x="491" y="4881"/>
                  </a:lnTo>
                  <a:lnTo>
                    <a:pt x="491" y="439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a:off x="5067800" y="1141375"/>
              <a:ext cx="12300" cy="122050"/>
            </a:xfrm>
            <a:custGeom>
              <a:rect b="b" l="l" r="r" t="t"/>
              <a:pathLst>
                <a:path extrusionOk="0" h="4882" w="492">
                  <a:moveTo>
                    <a:pt x="0" y="1"/>
                  </a:moveTo>
                  <a:lnTo>
                    <a:pt x="0" y="492"/>
                  </a:lnTo>
                  <a:lnTo>
                    <a:pt x="491" y="492"/>
                  </a:lnTo>
                  <a:lnTo>
                    <a:pt x="491" y="1"/>
                  </a:lnTo>
                  <a:close/>
                  <a:moveTo>
                    <a:pt x="0" y="986"/>
                  </a:moveTo>
                  <a:lnTo>
                    <a:pt x="0" y="1474"/>
                  </a:lnTo>
                  <a:lnTo>
                    <a:pt x="491" y="1474"/>
                  </a:lnTo>
                  <a:lnTo>
                    <a:pt x="491" y="986"/>
                  </a:lnTo>
                  <a:close/>
                  <a:moveTo>
                    <a:pt x="0" y="1967"/>
                  </a:moveTo>
                  <a:lnTo>
                    <a:pt x="0" y="4882"/>
                  </a:lnTo>
                  <a:lnTo>
                    <a:pt x="491" y="4882"/>
                  </a:lnTo>
                  <a:lnTo>
                    <a:pt x="491" y="19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a:off x="5067725" y="1276075"/>
              <a:ext cx="12225" cy="12225"/>
            </a:xfrm>
            <a:custGeom>
              <a:rect b="b" l="l" r="r" t="t"/>
              <a:pathLst>
                <a:path extrusionOk="0" h="489" w="489">
                  <a:moveTo>
                    <a:pt x="1" y="1"/>
                  </a:moveTo>
                  <a:lnTo>
                    <a:pt x="1" y="489"/>
                  </a:lnTo>
                  <a:lnTo>
                    <a:pt x="489" y="489"/>
                  </a:lnTo>
                  <a:lnTo>
                    <a:pt x="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29"/>
          <p:cNvGrpSpPr/>
          <p:nvPr/>
        </p:nvGrpSpPr>
        <p:grpSpPr>
          <a:xfrm>
            <a:off x="7650675" y="702925"/>
            <a:ext cx="607500" cy="399900"/>
            <a:chOff x="7650675" y="702925"/>
            <a:chExt cx="607500" cy="399900"/>
          </a:xfrm>
        </p:grpSpPr>
        <p:sp>
          <p:nvSpPr>
            <p:cNvPr id="1039" name="Google Shape;1039;p29">
              <a:hlinkClick action="ppaction://hlinkshowjump?jump=nextslide"/>
            </p:cNvPr>
            <p:cNvSpPr/>
            <p:nvPr/>
          </p:nvSpPr>
          <p:spPr>
            <a:xfrm>
              <a:off x="7650675" y="702925"/>
              <a:ext cx="607500" cy="399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0" name="Google Shape;1040;p29"/>
            <p:cNvCxnSpPr/>
            <p:nvPr/>
          </p:nvCxnSpPr>
          <p:spPr>
            <a:xfrm>
              <a:off x="7757654" y="902941"/>
              <a:ext cx="393600" cy="0"/>
            </a:xfrm>
            <a:prstGeom prst="straightConnector1">
              <a:avLst/>
            </a:prstGeom>
            <a:noFill/>
            <a:ln cap="flat" cmpd="sng" w="19050">
              <a:solidFill>
                <a:schemeClr val="lt2"/>
              </a:solidFill>
              <a:prstDash val="solid"/>
              <a:round/>
              <a:headEnd len="sm" w="sm" type="none"/>
              <a:tailEnd len="sm" w="sm" type="triangl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pic>
        <p:nvPicPr>
          <p:cNvPr id="1689" name="Google Shape;1689;p56"/>
          <p:cNvPicPr preferRelativeResize="0"/>
          <p:nvPr/>
        </p:nvPicPr>
        <p:blipFill>
          <a:blip r:embed="rId3">
            <a:alphaModFix/>
          </a:blip>
          <a:stretch>
            <a:fillRect/>
          </a:stretch>
        </p:blipFill>
        <p:spPr>
          <a:xfrm>
            <a:off x="6331150" y="1575925"/>
            <a:ext cx="1970701" cy="1478000"/>
          </a:xfrm>
          <a:prstGeom prst="rect">
            <a:avLst/>
          </a:prstGeom>
          <a:noFill/>
          <a:ln>
            <a:noFill/>
          </a:ln>
        </p:spPr>
      </p:pic>
      <p:sp>
        <p:nvSpPr>
          <p:cNvPr id="1690" name="Google Shape;1690;p56"/>
          <p:cNvSpPr txBox="1"/>
          <p:nvPr>
            <p:ph idx="1" type="body"/>
          </p:nvPr>
        </p:nvSpPr>
        <p:spPr>
          <a:xfrm>
            <a:off x="713225" y="1930750"/>
            <a:ext cx="3400200" cy="22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acilitates the creation of maps and spatial visualizations. </a:t>
            </a:r>
            <a:endParaRPr/>
          </a:p>
          <a:p>
            <a:pPr indent="0" lvl="0" marL="0" rtl="0" algn="l">
              <a:spcBef>
                <a:spcPts val="1200"/>
              </a:spcBef>
              <a:spcAft>
                <a:spcPts val="1200"/>
              </a:spcAft>
              <a:buNone/>
            </a:pPr>
            <a:r>
              <a:rPr lang="en"/>
              <a:t>It provides an interface to the PROJ library (for handling projections and coordinate transformations) and other tools like shapely (for geometric objects).</a:t>
            </a:r>
            <a:endParaRPr/>
          </a:p>
        </p:txBody>
      </p:sp>
      <p:sp>
        <p:nvSpPr>
          <p:cNvPr id="1691" name="Google Shape;1691;p56"/>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Cartopy - </a:t>
            </a:r>
            <a:r>
              <a:rPr i="1" lang="en"/>
              <a:t>Mapping</a:t>
            </a:r>
            <a:endParaRPr i="1"/>
          </a:p>
        </p:txBody>
      </p:sp>
      <p:pic>
        <p:nvPicPr>
          <p:cNvPr id="1692" name="Google Shape;1692;p56"/>
          <p:cNvPicPr preferRelativeResize="0"/>
          <p:nvPr/>
        </p:nvPicPr>
        <p:blipFill>
          <a:blip r:embed="rId4">
            <a:alphaModFix/>
          </a:blip>
          <a:stretch>
            <a:fillRect/>
          </a:stretch>
        </p:blipFill>
        <p:spPr>
          <a:xfrm>
            <a:off x="4241400" y="1654825"/>
            <a:ext cx="2027374" cy="1520525"/>
          </a:xfrm>
          <a:prstGeom prst="rect">
            <a:avLst/>
          </a:prstGeom>
          <a:noFill/>
          <a:ln>
            <a:noFill/>
          </a:ln>
        </p:spPr>
      </p:pic>
      <p:pic>
        <p:nvPicPr>
          <p:cNvPr id="1693" name="Google Shape;1693;p56"/>
          <p:cNvPicPr preferRelativeResize="0"/>
          <p:nvPr/>
        </p:nvPicPr>
        <p:blipFill>
          <a:blip r:embed="rId5">
            <a:alphaModFix/>
          </a:blip>
          <a:stretch>
            <a:fillRect/>
          </a:stretch>
        </p:blipFill>
        <p:spPr>
          <a:xfrm>
            <a:off x="6331150" y="2921175"/>
            <a:ext cx="2228899" cy="1671676"/>
          </a:xfrm>
          <a:prstGeom prst="rect">
            <a:avLst/>
          </a:prstGeom>
          <a:noFill/>
          <a:ln>
            <a:noFill/>
          </a:ln>
        </p:spPr>
      </p:pic>
      <p:pic>
        <p:nvPicPr>
          <p:cNvPr id="1694" name="Google Shape;1694;p56"/>
          <p:cNvPicPr preferRelativeResize="0"/>
          <p:nvPr/>
        </p:nvPicPr>
        <p:blipFill rotWithShape="1">
          <a:blip r:embed="rId6">
            <a:alphaModFix/>
          </a:blip>
          <a:srcRect b="10900" l="10929" r="8229" t="13244"/>
          <a:stretch/>
        </p:blipFill>
        <p:spPr>
          <a:xfrm>
            <a:off x="3952863" y="3223500"/>
            <a:ext cx="2532400" cy="118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57"/>
          <p:cNvSpPr txBox="1"/>
          <p:nvPr>
            <p:ph idx="1" type="body"/>
          </p:nvPr>
        </p:nvSpPr>
        <p:spPr>
          <a:xfrm>
            <a:off x="713250" y="1747050"/>
            <a:ext cx="3223200" cy="22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hlink"/>
                </a:solidFill>
              </a:rPr>
              <a:t>For interactive mapping and geospatial analysis with minimal coding in a Jupyter environment. </a:t>
            </a:r>
            <a:endParaRPr>
              <a:solidFill>
                <a:schemeClr val="hlink"/>
              </a:solidFill>
            </a:endParaRPr>
          </a:p>
          <a:p>
            <a:pPr indent="0" lvl="0" marL="0" rtl="0" algn="l">
              <a:spcBef>
                <a:spcPts val="1200"/>
              </a:spcBef>
              <a:spcAft>
                <a:spcPts val="0"/>
              </a:spcAft>
              <a:buNone/>
            </a:pPr>
            <a:r>
              <a:rPr lang="en">
                <a:solidFill>
                  <a:schemeClr val="hlink"/>
                </a:solidFill>
              </a:rPr>
              <a:t>A spin-off of the</a:t>
            </a:r>
            <a:r>
              <a:rPr lang="en">
                <a:solidFill>
                  <a:schemeClr val="hlink"/>
                </a:solidFill>
                <a:uFill>
                  <a:noFill/>
                </a:uFill>
                <a:hlinkClick r:id="rId3"/>
              </a:rPr>
              <a:t> geemap</a:t>
            </a:r>
            <a:r>
              <a:rPr lang="en">
                <a:solidFill>
                  <a:schemeClr val="hlink"/>
                </a:solidFill>
              </a:rPr>
              <a:t> package, which was designed specifically to work with</a:t>
            </a:r>
            <a:r>
              <a:rPr lang="en">
                <a:solidFill>
                  <a:schemeClr val="hlink"/>
                </a:solidFill>
                <a:uFill>
                  <a:noFill/>
                </a:uFill>
                <a:hlinkClick r:id="rId4"/>
              </a:rPr>
              <a:t> Google Earth Engine</a:t>
            </a:r>
            <a:r>
              <a:rPr lang="en"/>
              <a:t>.</a:t>
            </a:r>
            <a:endParaRPr/>
          </a:p>
          <a:p>
            <a:pPr indent="0" lvl="0" marL="0" rtl="0" algn="l">
              <a:spcBef>
                <a:spcPts val="1200"/>
              </a:spcBef>
              <a:spcAft>
                <a:spcPts val="0"/>
              </a:spcAft>
              <a:buNone/>
            </a:pPr>
            <a:r>
              <a:rPr b="1" lang="en"/>
              <a:t>Built in tooling for a GIS-like </a:t>
            </a:r>
            <a:r>
              <a:rPr b="1" lang="en"/>
              <a:t>experience in a notebook!</a:t>
            </a:r>
            <a:endParaRPr/>
          </a:p>
          <a:p>
            <a:pPr indent="0" lvl="0" marL="0" rtl="0" algn="l">
              <a:spcBef>
                <a:spcPts val="1200"/>
              </a:spcBef>
              <a:spcAft>
                <a:spcPts val="1200"/>
              </a:spcAft>
              <a:buNone/>
            </a:pPr>
            <a:r>
              <a:t/>
            </a:r>
            <a:endParaRPr/>
          </a:p>
        </p:txBody>
      </p:sp>
      <p:sp>
        <p:nvSpPr>
          <p:cNvPr id="1700" name="Google Shape;1700;p57"/>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Leafmap - </a:t>
            </a:r>
            <a:r>
              <a:rPr i="1" lang="en"/>
              <a:t>Better Mapping</a:t>
            </a:r>
            <a:endParaRPr i="1"/>
          </a:p>
        </p:txBody>
      </p:sp>
      <p:pic>
        <p:nvPicPr>
          <p:cNvPr id="1701" name="Google Shape;1701;p57"/>
          <p:cNvPicPr preferRelativeResize="0"/>
          <p:nvPr/>
        </p:nvPicPr>
        <p:blipFill>
          <a:blip r:embed="rId5">
            <a:alphaModFix/>
          </a:blip>
          <a:stretch>
            <a:fillRect/>
          </a:stretch>
        </p:blipFill>
        <p:spPr>
          <a:xfrm>
            <a:off x="3971525" y="1658375"/>
            <a:ext cx="2821895" cy="1601100"/>
          </a:xfrm>
          <a:prstGeom prst="rect">
            <a:avLst/>
          </a:prstGeom>
          <a:noFill/>
          <a:ln>
            <a:noFill/>
          </a:ln>
        </p:spPr>
      </p:pic>
      <p:pic>
        <p:nvPicPr>
          <p:cNvPr id="1702" name="Google Shape;1702;p57"/>
          <p:cNvPicPr preferRelativeResize="0"/>
          <p:nvPr/>
        </p:nvPicPr>
        <p:blipFill rotWithShape="1">
          <a:blip r:embed="rId6">
            <a:alphaModFix/>
          </a:blip>
          <a:srcRect b="0" l="24283" r="26118" t="0"/>
          <a:stretch/>
        </p:blipFill>
        <p:spPr>
          <a:xfrm>
            <a:off x="7028350" y="1747050"/>
            <a:ext cx="1089475" cy="1049475"/>
          </a:xfrm>
          <a:prstGeom prst="rect">
            <a:avLst/>
          </a:prstGeom>
          <a:noFill/>
          <a:ln>
            <a:noFill/>
          </a:ln>
        </p:spPr>
      </p:pic>
      <p:pic>
        <p:nvPicPr>
          <p:cNvPr id="1703" name="Google Shape;1703;p57"/>
          <p:cNvPicPr preferRelativeResize="0"/>
          <p:nvPr/>
        </p:nvPicPr>
        <p:blipFill>
          <a:blip r:embed="rId7">
            <a:alphaModFix/>
          </a:blip>
          <a:stretch>
            <a:fillRect/>
          </a:stretch>
        </p:blipFill>
        <p:spPr>
          <a:xfrm>
            <a:off x="6062774" y="2977074"/>
            <a:ext cx="2367976" cy="1280800"/>
          </a:xfrm>
          <a:prstGeom prst="rect">
            <a:avLst/>
          </a:prstGeom>
          <a:noFill/>
          <a:ln>
            <a:noFill/>
          </a:ln>
        </p:spPr>
      </p:pic>
      <p:pic>
        <p:nvPicPr>
          <p:cNvPr id="1704" name="Google Shape;1704;p57"/>
          <p:cNvPicPr preferRelativeResize="0"/>
          <p:nvPr/>
        </p:nvPicPr>
        <p:blipFill>
          <a:blip r:embed="rId8">
            <a:alphaModFix/>
          </a:blip>
          <a:stretch>
            <a:fillRect/>
          </a:stretch>
        </p:blipFill>
        <p:spPr>
          <a:xfrm>
            <a:off x="3811813" y="3305400"/>
            <a:ext cx="2175916" cy="1280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58"/>
          <p:cNvSpPr txBox="1"/>
          <p:nvPr>
            <p:ph idx="1" type="body"/>
          </p:nvPr>
        </p:nvSpPr>
        <p:spPr>
          <a:xfrm>
            <a:off x="1001900" y="1714252"/>
            <a:ext cx="4118100" cy="27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a:t>
            </a:r>
            <a:r>
              <a:rPr lang="en" sz="1200"/>
              <a:t>tandalone geospatial analysis library that provides a large number of advanced geospatial algorithms. </a:t>
            </a:r>
            <a:endParaRPr sz="1200"/>
          </a:p>
          <a:p>
            <a:pPr indent="0" lvl="0" marL="0" rtl="0" algn="l">
              <a:spcBef>
                <a:spcPts val="1200"/>
              </a:spcBef>
              <a:spcAft>
                <a:spcPts val="0"/>
              </a:spcAft>
              <a:buNone/>
            </a:pPr>
            <a:r>
              <a:rPr lang="en" sz="1200"/>
              <a:t>This library was developed primarily to serve as a backend to the Whitebox Geospatial Analysis Tools (GAT) but is also suitable for use in other applications and scripts.</a:t>
            </a:r>
            <a:endParaRPr sz="1200"/>
          </a:p>
          <a:p>
            <a:pPr indent="0" lvl="0" marL="0" rtl="0" algn="l">
              <a:spcBef>
                <a:spcPts val="1200"/>
              </a:spcBef>
              <a:spcAft>
                <a:spcPts val="0"/>
              </a:spcAft>
              <a:buNone/>
            </a:pPr>
            <a:r>
              <a:rPr lang="en" sz="1200"/>
              <a:t>The package currently contains </a:t>
            </a:r>
            <a:r>
              <a:rPr b="1" lang="en" sz="1200"/>
              <a:t>395 tools,</a:t>
            </a:r>
            <a:r>
              <a:rPr lang="en" sz="1200"/>
              <a:t> which are each grouped based on their main function into one of the following categories: </a:t>
            </a:r>
            <a:endParaRPr sz="1200"/>
          </a:p>
          <a:p>
            <a:pPr indent="0" lvl="0" marL="0" rtl="0" algn="l">
              <a:spcBef>
                <a:spcPts val="1200"/>
              </a:spcBef>
              <a:spcAft>
                <a:spcPts val="0"/>
              </a:spcAft>
              <a:buNone/>
            </a:pPr>
            <a:r>
              <a:rPr lang="en" sz="1200"/>
              <a:t>Data Tools, GIS Analysis, Hydrological Analysis, Image Analysis, LiDAR Analysis, Mathematical and Statistical Analysis, Stream Network Analysis, and Terrain Analysis.</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
        <p:nvSpPr>
          <p:cNvPr id="1710" name="Google Shape;1710;p58"/>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Whitebox Tools - </a:t>
            </a:r>
            <a:r>
              <a:rPr i="1" lang="en"/>
              <a:t>Full GIS in Python</a:t>
            </a:r>
            <a:endParaRPr i="1"/>
          </a:p>
        </p:txBody>
      </p:sp>
      <p:pic>
        <p:nvPicPr>
          <p:cNvPr descr="Geospatial Software: WhiteboxTools Open Core - Whitebox Geospatial Inc" id="1711" name="Google Shape;1711;p58"/>
          <p:cNvPicPr preferRelativeResize="0"/>
          <p:nvPr/>
        </p:nvPicPr>
        <p:blipFill>
          <a:blip r:embed="rId3">
            <a:alphaModFix/>
          </a:blip>
          <a:stretch>
            <a:fillRect/>
          </a:stretch>
        </p:blipFill>
        <p:spPr>
          <a:xfrm>
            <a:off x="5543725" y="1881388"/>
            <a:ext cx="2406225" cy="2406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59"/>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Whitebox Tools GUI</a:t>
            </a:r>
            <a:endParaRPr/>
          </a:p>
        </p:txBody>
      </p:sp>
      <p:pic>
        <p:nvPicPr>
          <p:cNvPr id="1717" name="Google Shape;1717;p59"/>
          <p:cNvPicPr preferRelativeResize="0"/>
          <p:nvPr/>
        </p:nvPicPr>
        <p:blipFill>
          <a:blip r:embed="rId3">
            <a:alphaModFix/>
          </a:blip>
          <a:stretch>
            <a:fillRect/>
          </a:stretch>
        </p:blipFill>
        <p:spPr>
          <a:xfrm>
            <a:off x="1107838" y="1577912"/>
            <a:ext cx="3923575" cy="2948275"/>
          </a:xfrm>
          <a:prstGeom prst="rect">
            <a:avLst/>
          </a:prstGeom>
          <a:noFill/>
          <a:ln>
            <a:noFill/>
          </a:ln>
        </p:spPr>
      </p:pic>
      <p:pic>
        <p:nvPicPr>
          <p:cNvPr id="1718" name="Google Shape;1718;p59"/>
          <p:cNvPicPr preferRelativeResize="0"/>
          <p:nvPr/>
        </p:nvPicPr>
        <p:blipFill>
          <a:blip r:embed="rId4">
            <a:alphaModFix/>
          </a:blip>
          <a:stretch>
            <a:fillRect/>
          </a:stretch>
        </p:blipFill>
        <p:spPr>
          <a:xfrm>
            <a:off x="5215100" y="2515792"/>
            <a:ext cx="2923050" cy="1072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60"/>
          <p:cNvSpPr txBox="1"/>
          <p:nvPr>
            <p:ph idx="1" type="body"/>
          </p:nvPr>
        </p:nvSpPr>
        <p:spPr>
          <a:xfrm>
            <a:off x="713250" y="1858450"/>
            <a:ext cx="4461300" cy="22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spatial data science and spatial econometrics. </a:t>
            </a:r>
            <a:endParaRPr/>
          </a:p>
          <a:p>
            <a:pPr indent="0" lvl="0" marL="0" rtl="0" algn="l">
              <a:spcBef>
                <a:spcPts val="1200"/>
              </a:spcBef>
              <a:spcAft>
                <a:spcPts val="0"/>
              </a:spcAft>
              <a:buNone/>
            </a:pPr>
            <a:r>
              <a:rPr lang="en"/>
              <a:t>In 2018 it became a family of packages that bring together multiple aspects of spatial data science.</a:t>
            </a:r>
            <a:endParaRPr/>
          </a:p>
          <a:p>
            <a:pPr indent="0" lvl="0" marL="0" rtl="0" algn="l">
              <a:spcBef>
                <a:spcPts val="1200"/>
              </a:spcBef>
              <a:spcAft>
                <a:spcPts val="1200"/>
              </a:spcAft>
              <a:buNone/>
            </a:pPr>
            <a:r>
              <a:rPr lang="en"/>
              <a:t>It offers a suite of spatial analysis functions designed to support the linkage, visualization, analysis, and modeling of spatial data.</a:t>
            </a:r>
            <a:endParaRPr/>
          </a:p>
        </p:txBody>
      </p:sp>
      <p:sp>
        <p:nvSpPr>
          <p:cNvPr id="1724" name="Google Shape;1724;p60"/>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PySAL - Python Spatial Analysis Library</a:t>
            </a:r>
            <a:endParaRPr/>
          </a:p>
        </p:txBody>
      </p:sp>
      <p:pic>
        <p:nvPicPr>
          <p:cNvPr id="1725" name="Google Shape;1725;p60"/>
          <p:cNvPicPr preferRelativeResize="0"/>
          <p:nvPr/>
        </p:nvPicPr>
        <p:blipFill>
          <a:blip r:embed="rId3">
            <a:alphaModFix/>
          </a:blip>
          <a:stretch>
            <a:fillRect/>
          </a:stretch>
        </p:blipFill>
        <p:spPr>
          <a:xfrm>
            <a:off x="5377850" y="2503774"/>
            <a:ext cx="2864451" cy="965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61"/>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PySal Components</a:t>
            </a:r>
            <a:endParaRPr/>
          </a:p>
        </p:txBody>
      </p:sp>
      <p:pic>
        <p:nvPicPr>
          <p:cNvPr id="1731" name="Google Shape;1731;p61"/>
          <p:cNvPicPr preferRelativeResize="0"/>
          <p:nvPr/>
        </p:nvPicPr>
        <p:blipFill rotWithShape="1">
          <a:blip r:embed="rId3">
            <a:alphaModFix/>
          </a:blip>
          <a:srcRect b="0" l="0" r="0" t="11769"/>
          <a:stretch/>
        </p:blipFill>
        <p:spPr>
          <a:xfrm>
            <a:off x="713250" y="1277925"/>
            <a:ext cx="7717498" cy="3144307"/>
          </a:xfrm>
          <a:prstGeom prst="rect">
            <a:avLst/>
          </a:prstGeom>
          <a:noFill/>
          <a:ln>
            <a:noFill/>
          </a:ln>
        </p:spPr>
      </p:pic>
      <p:sp>
        <p:nvSpPr>
          <p:cNvPr id="1732" name="Google Shape;1732;p61"/>
          <p:cNvSpPr txBox="1"/>
          <p:nvPr/>
        </p:nvSpPr>
        <p:spPr>
          <a:xfrm>
            <a:off x="5237475" y="702850"/>
            <a:ext cx="3000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4"/>
              </a:rPr>
              <a:t>https://pysal.org/packages/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62"/>
          <p:cNvSpPr txBox="1"/>
          <p:nvPr>
            <p:ph idx="1" type="body"/>
          </p:nvPr>
        </p:nvSpPr>
        <p:spPr>
          <a:xfrm>
            <a:off x="713250" y="1795488"/>
            <a:ext cx="4118100" cy="22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OSMnx </a:t>
            </a:r>
            <a:r>
              <a:rPr lang="en"/>
              <a:t>is for </a:t>
            </a:r>
            <a:r>
              <a:rPr lang="en"/>
              <a:t>downloading administrative boundary shapes and street networks from OpenStreetMap. </a:t>
            </a:r>
            <a:endParaRPr/>
          </a:p>
          <a:p>
            <a:pPr indent="0" lvl="0" marL="0" rtl="0" algn="l">
              <a:spcBef>
                <a:spcPts val="1200"/>
              </a:spcBef>
              <a:spcAft>
                <a:spcPts val="0"/>
              </a:spcAft>
              <a:buNone/>
            </a:pPr>
            <a:r>
              <a:rPr lang="en"/>
              <a:t>Can easily construct, project, visualize, and analyze complex street networks with the help of the </a:t>
            </a:r>
            <a:r>
              <a:rPr b="1" lang="en"/>
              <a:t>NetworkX </a:t>
            </a:r>
            <a:r>
              <a:rPr lang="en"/>
              <a:t>library.</a:t>
            </a:r>
            <a:endParaRPr/>
          </a:p>
          <a:p>
            <a:pPr indent="0" lvl="0" marL="0" rtl="0" algn="l">
              <a:spcBef>
                <a:spcPts val="1200"/>
              </a:spcBef>
              <a:spcAft>
                <a:spcPts val="1200"/>
              </a:spcAft>
              <a:buNone/>
            </a:pPr>
            <a:r>
              <a:rPr b="1" lang="en"/>
              <a:t>Use Cases:</a:t>
            </a:r>
            <a:r>
              <a:rPr lang="en"/>
              <a:t> urban planning, logistics, network analysis.</a:t>
            </a:r>
            <a:endParaRPr/>
          </a:p>
        </p:txBody>
      </p:sp>
      <p:sp>
        <p:nvSpPr>
          <p:cNvPr id="1738" name="Google Shape;1738;p62"/>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OSMnx &amp; NetworkX</a:t>
            </a:r>
            <a:endParaRPr/>
          </a:p>
        </p:txBody>
      </p:sp>
      <p:pic>
        <p:nvPicPr>
          <p:cNvPr descr="https://i0.wp.com/geoffboeing.com/wp-content/uploads/2016/10/modena-italy-street-network.png?ssl=1" id="1739" name="Google Shape;1739;p62"/>
          <p:cNvPicPr preferRelativeResize="0"/>
          <p:nvPr/>
        </p:nvPicPr>
        <p:blipFill>
          <a:blip r:embed="rId3">
            <a:alphaModFix/>
          </a:blip>
          <a:stretch>
            <a:fillRect/>
          </a:stretch>
        </p:blipFill>
        <p:spPr>
          <a:xfrm>
            <a:off x="4673900" y="1757788"/>
            <a:ext cx="2538775" cy="2396725"/>
          </a:xfrm>
          <a:prstGeom prst="rect">
            <a:avLst/>
          </a:prstGeom>
          <a:noFill/>
          <a:ln>
            <a:noFill/>
          </a:ln>
        </p:spPr>
      </p:pic>
      <p:pic>
        <p:nvPicPr>
          <p:cNvPr descr="Calculate shortest path routes that minimize distance or travel time by imputing missing street speeds with OSMnx" id="1740" name="Google Shape;1740;p62"/>
          <p:cNvPicPr preferRelativeResize="0"/>
          <p:nvPr/>
        </p:nvPicPr>
        <p:blipFill>
          <a:blip r:embed="rId4">
            <a:alphaModFix/>
          </a:blip>
          <a:stretch>
            <a:fillRect/>
          </a:stretch>
        </p:blipFill>
        <p:spPr>
          <a:xfrm>
            <a:off x="6563650" y="3149100"/>
            <a:ext cx="1788375" cy="1225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63"/>
          <p:cNvSpPr txBox="1"/>
          <p:nvPr>
            <p:ph idx="1" type="body"/>
          </p:nvPr>
        </p:nvSpPr>
        <p:spPr>
          <a:xfrm>
            <a:off x="883800" y="1865300"/>
            <a:ext cx="3997200" cy="22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implifies reading and writing geospatial raster datasets (like satellite imagery, digital elevation models, and more). </a:t>
            </a:r>
            <a:endParaRPr/>
          </a:p>
          <a:p>
            <a:pPr indent="0" lvl="0" marL="0" rtl="0" algn="l">
              <a:spcBef>
                <a:spcPts val="1200"/>
              </a:spcBef>
              <a:spcAft>
                <a:spcPts val="0"/>
              </a:spcAft>
              <a:buNone/>
            </a:pPr>
            <a:r>
              <a:rPr lang="en"/>
              <a:t>Built on top of the GDAL library, but offers a more "Pythonic" approach to raster data processing. </a:t>
            </a:r>
            <a:endParaRPr/>
          </a:p>
          <a:p>
            <a:pPr indent="0" lvl="0" marL="0" rtl="0" algn="l">
              <a:spcBef>
                <a:spcPts val="1200"/>
              </a:spcBef>
              <a:spcAft>
                <a:spcPts val="1200"/>
              </a:spcAft>
              <a:buNone/>
            </a:pPr>
            <a:r>
              <a:rPr lang="en"/>
              <a:t>Can read &amp; write raster files, resample, reproject, mask, clip, and much more!</a:t>
            </a:r>
            <a:endParaRPr/>
          </a:p>
        </p:txBody>
      </p:sp>
      <p:sp>
        <p:nvSpPr>
          <p:cNvPr id="1746" name="Google Shape;1746;p63"/>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Rasterio </a:t>
            </a:r>
            <a:r>
              <a:rPr lang="en"/>
              <a:t>- </a:t>
            </a:r>
            <a:r>
              <a:rPr i="1" lang="en"/>
              <a:t>Raster Data &amp; Analysis</a:t>
            </a:r>
            <a:endParaRPr/>
          </a:p>
        </p:txBody>
      </p:sp>
      <p:pic>
        <p:nvPicPr>
          <p:cNvPr id="1747" name="Google Shape;1747;p63"/>
          <p:cNvPicPr preferRelativeResize="0"/>
          <p:nvPr/>
        </p:nvPicPr>
        <p:blipFill rotWithShape="1">
          <a:blip r:embed="rId3">
            <a:alphaModFix/>
          </a:blip>
          <a:srcRect b="0" l="0" r="6445" t="4452"/>
          <a:stretch/>
        </p:blipFill>
        <p:spPr>
          <a:xfrm>
            <a:off x="5203275" y="1865300"/>
            <a:ext cx="3030250" cy="2321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64"/>
          <p:cNvSpPr txBox="1"/>
          <p:nvPr>
            <p:ph idx="1" type="body"/>
          </p:nvPr>
        </p:nvSpPr>
        <p:spPr>
          <a:xfrm>
            <a:off x="713225" y="1930750"/>
            <a:ext cx="3670800" cy="22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Planet Labs</a:t>
            </a:r>
            <a:r>
              <a:rPr lang="en"/>
              <a:t> did an excellent workshop at the Spatial Data Science Conference 2022 and has a notebooks available on github to explore!</a:t>
            </a:r>
            <a:endParaRPr/>
          </a:p>
          <a:p>
            <a:pPr indent="0" lvl="0" marL="0" rtl="0" algn="l">
              <a:spcBef>
                <a:spcPts val="1200"/>
              </a:spcBef>
              <a:spcAft>
                <a:spcPts val="1200"/>
              </a:spcAft>
              <a:buNone/>
            </a:pPr>
            <a:r>
              <a:rPr b="1" lang="en"/>
              <a:t>https://github.com/planetlabs/notebooks/tree/master/jupyter-notebooks/sdsc-2022-workshop</a:t>
            </a:r>
            <a:endParaRPr b="1"/>
          </a:p>
        </p:txBody>
      </p:sp>
      <p:sp>
        <p:nvSpPr>
          <p:cNvPr id="1753" name="Google Shape;1753;p64"/>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Want to See Rasterio in Action?</a:t>
            </a:r>
            <a:endParaRPr/>
          </a:p>
        </p:txBody>
      </p:sp>
      <p:pic>
        <p:nvPicPr>
          <p:cNvPr id="1754" name="Google Shape;1754;p64"/>
          <p:cNvPicPr preferRelativeResize="0"/>
          <p:nvPr/>
        </p:nvPicPr>
        <p:blipFill>
          <a:blip r:embed="rId3">
            <a:alphaModFix/>
          </a:blip>
          <a:stretch>
            <a:fillRect/>
          </a:stretch>
        </p:blipFill>
        <p:spPr>
          <a:xfrm>
            <a:off x="4422875" y="2064975"/>
            <a:ext cx="4007874" cy="19872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65"/>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 Open Planet Notebooks in Colab</a:t>
            </a:r>
            <a:endParaRPr/>
          </a:p>
        </p:txBody>
      </p:sp>
      <p:pic>
        <p:nvPicPr>
          <p:cNvPr id="1760" name="Google Shape;1760;p65"/>
          <p:cNvPicPr preferRelativeResize="0"/>
          <p:nvPr/>
        </p:nvPicPr>
        <p:blipFill>
          <a:blip r:embed="rId3">
            <a:alphaModFix/>
          </a:blip>
          <a:stretch>
            <a:fillRect/>
          </a:stretch>
        </p:blipFill>
        <p:spPr>
          <a:xfrm>
            <a:off x="1965838" y="1664138"/>
            <a:ext cx="5212324" cy="2843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30"/>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Learning Goals</a:t>
            </a:r>
            <a:endParaRPr/>
          </a:p>
        </p:txBody>
      </p:sp>
      <p:sp>
        <p:nvSpPr>
          <p:cNvPr id="1046" name="Google Shape;1046;p30"/>
          <p:cNvSpPr txBox="1"/>
          <p:nvPr>
            <p:ph idx="1" type="subTitle"/>
          </p:nvPr>
        </p:nvSpPr>
        <p:spPr>
          <a:xfrm>
            <a:off x="870375" y="2494425"/>
            <a:ext cx="2435400" cy="16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Learn About Python &amp; Common Geospatial Use Cases</a:t>
            </a:r>
            <a:endParaRPr/>
          </a:p>
        </p:txBody>
      </p:sp>
      <p:sp>
        <p:nvSpPr>
          <p:cNvPr id="1047" name="Google Shape;1047;p30"/>
          <p:cNvSpPr txBox="1"/>
          <p:nvPr>
            <p:ph idx="2" type="subTitle"/>
          </p:nvPr>
        </p:nvSpPr>
        <p:spPr>
          <a:xfrm>
            <a:off x="5839125" y="2494425"/>
            <a:ext cx="2435400" cy="16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Get Started Writing Python to do Geospatial Data Science</a:t>
            </a:r>
            <a:endParaRPr/>
          </a:p>
        </p:txBody>
      </p:sp>
      <p:sp>
        <p:nvSpPr>
          <p:cNvPr id="1048" name="Google Shape;1048;p30"/>
          <p:cNvSpPr txBox="1"/>
          <p:nvPr>
            <p:ph idx="3" type="subTitle"/>
          </p:nvPr>
        </p:nvSpPr>
        <p:spPr>
          <a:xfrm>
            <a:off x="3354750" y="2494425"/>
            <a:ext cx="2435400" cy="16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Become Familiar With </a:t>
            </a:r>
            <a:r>
              <a:rPr lang="en"/>
              <a:t>Popular </a:t>
            </a:r>
            <a:r>
              <a:rPr lang="en"/>
              <a:t>Geospatial Resources</a:t>
            </a:r>
            <a:endParaRPr/>
          </a:p>
        </p:txBody>
      </p:sp>
      <p:sp>
        <p:nvSpPr>
          <p:cNvPr id="1049" name="Google Shape;1049;p30"/>
          <p:cNvSpPr/>
          <p:nvPr/>
        </p:nvSpPr>
        <p:spPr>
          <a:xfrm>
            <a:off x="1830825" y="1957025"/>
            <a:ext cx="514500" cy="514500"/>
          </a:xfrm>
          <a:prstGeom prst="ellipse">
            <a:avLst/>
          </a:pr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800">
                <a:solidFill>
                  <a:schemeClr val="lt2"/>
                </a:solidFill>
                <a:latin typeface="Do Hyeon"/>
                <a:ea typeface="Do Hyeon"/>
                <a:cs typeface="Do Hyeon"/>
                <a:sym typeface="Do Hyeon"/>
              </a:rPr>
              <a:t>01</a:t>
            </a:r>
            <a:endParaRPr sz="1800">
              <a:solidFill>
                <a:schemeClr val="lt2"/>
              </a:solidFill>
              <a:latin typeface="Do Hyeon"/>
              <a:ea typeface="Do Hyeon"/>
              <a:cs typeface="Do Hyeon"/>
              <a:sym typeface="Do Hyeon"/>
            </a:endParaRPr>
          </a:p>
        </p:txBody>
      </p:sp>
      <p:sp>
        <p:nvSpPr>
          <p:cNvPr id="1050" name="Google Shape;1050;p30"/>
          <p:cNvSpPr/>
          <p:nvPr/>
        </p:nvSpPr>
        <p:spPr>
          <a:xfrm>
            <a:off x="4314750" y="1957025"/>
            <a:ext cx="514500" cy="514500"/>
          </a:xfrm>
          <a:prstGeom prst="ellipse">
            <a:avLst/>
          </a:pr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800">
                <a:solidFill>
                  <a:schemeClr val="lt2"/>
                </a:solidFill>
                <a:latin typeface="Do Hyeon"/>
                <a:ea typeface="Do Hyeon"/>
                <a:cs typeface="Do Hyeon"/>
                <a:sym typeface="Do Hyeon"/>
              </a:rPr>
              <a:t>02</a:t>
            </a:r>
            <a:endParaRPr sz="1800">
              <a:solidFill>
                <a:schemeClr val="lt2"/>
              </a:solidFill>
              <a:latin typeface="Do Hyeon"/>
              <a:ea typeface="Do Hyeon"/>
              <a:cs typeface="Do Hyeon"/>
              <a:sym typeface="Do Hyeon"/>
            </a:endParaRPr>
          </a:p>
        </p:txBody>
      </p:sp>
      <p:sp>
        <p:nvSpPr>
          <p:cNvPr id="1051" name="Google Shape;1051;p30"/>
          <p:cNvSpPr/>
          <p:nvPr/>
        </p:nvSpPr>
        <p:spPr>
          <a:xfrm>
            <a:off x="6798675" y="1957025"/>
            <a:ext cx="514500" cy="514500"/>
          </a:xfrm>
          <a:prstGeom prst="ellipse">
            <a:avLst/>
          </a:pr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800">
                <a:solidFill>
                  <a:schemeClr val="lt2"/>
                </a:solidFill>
                <a:latin typeface="Do Hyeon"/>
                <a:ea typeface="Do Hyeon"/>
                <a:cs typeface="Do Hyeon"/>
                <a:sym typeface="Do Hyeon"/>
              </a:rPr>
              <a:t>03</a:t>
            </a:r>
            <a:endParaRPr sz="1800">
              <a:solidFill>
                <a:schemeClr val="lt2"/>
              </a:solidFill>
              <a:latin typeface="Do Hyeon"/>
              <a:ea typeface="Do Hyeon"/>
              <a:cs typeface="Do Hyeon"/>
              <a:sym typeface="Do Hye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66"/>
          <p:cNvSpPr txBox="1"/>
          <p:nvPr>
            <p:ph idx="1" type="body"/>
          </p:nvPr>
        </p:nvSpPr>
        <p:spPr>
          <a:xfrm>
            <a:off x="713250" y="1796325"/>
            <a:ext cx="3400200" cy="22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ArcPy </a:t>
            </a:r>
            <a:r>
              <a:rPr lang="en"/>
              <a:t>and </a:t>
            </a:r>
            <a:r>
              <a:rPr b="1" lang="en"/>
              <a:t>PyQGIS </a:t>
            </a:r>
            <a:r>
              <a:rPr lang="en"/>
              <a:t>are Python libraries for automating Geographic Information System (GIS) tasks.</a:t>
            </a:r>
            <a:endParaRPr/>
          </a:p>
          <a:p>
            <a:pPr indent="0" lvl="0" marL="0" rtl="0" algn="l">
              <a:spcBef>
                <a:spcPts val="1200"/>
              </a:spcBef>
              <a:spcAft>
                <a:spcPts val="1200"/>
              </a:spcAft>
              <a:buNone/>
            </a:pPr>
            <a:r>
              <a:t/>
            </a:r>
            <a:endParaRPr/>
          </a:p>
        </p:txBody>
      </p:sp>
      <p:sp>
        <p:nvSpPr>
          <p:cNvPr id="1766" name="Google Shape;1766;p66"/>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ArcPy &amp; PyQGIS - </a:t>
            </a:r>
            <a:r>
              <a:rPr i="1" lang="en"/>
              <a:t>GIS Interfaces</a:t>
            </a:r>
            <a:endParaRPr i="1"/>
          </a:p>
        </p:txBody>
      </p:sp>
      <p:pic>
        <p:nvPicPr>
          <p:cNvPr id="1767" name="Google Shape;1767;p66"/>
          <p:cNvPicPr preferRelativeResize="0"/>
          <p:nvPr/>
        </p:nvPicPr>
        <p:blipFill>
          <a:blip r:embed="rId3">
            <a:alphaModFix/>
          </a:blip>
          <a:stretch>
            <a:fillRect/>
          </a:stretch>
        </p:blipFill>
        <p:spPr>
          <a:xfrm>
            <a:off x="2068516" y="3064063"/>
            <a:ext cx="1553449" cy="743351"/>
          </a:xfrm>
          <a:prstGeom prst="rect">
            <a:avLst/>
          </a:prstGeom>
          <a:noFill/>
          <a:ln>
            <a:noFill/>
          </a:ln>
        </p:spPr>
      </p:pic>
      <p:pic>
        <p:nvPicPr>
          <p:cNvPr id="1768" name="Google Shape;1768;p66"/>
          <p:cNvPicPr preferRelativeResize="0"/>
          <p:nvPr/>
        </p:nvPicPr>
        <p:blipFill>
          <a:blip r:embed="rId4">
            <a:alphaModFix/>
          </a:blip>
          <a:stretch>
            <a:fillRect/>
          </a:stretch>
        </p:blipFill>
        <p:spPr>
          <a:xfrm>
            <a:off x="1122500" y="3004688"/>
            <a:ext cx="946024" cy="946024"/>
          </a:xfrm>
          <a:prstGeom prst="rect">
            <a:avLst/>
          </a:prstGeom>
          <a:noFill/>
          <a:ln>
            <a:noFill/>
          </a:ln>
        </p:spPr>
      </p:pic>
      <p:pic>
        <p:nvPicPr>
          <p:cNvPr id="1769" name="Google Shape;1769;p66"/>
          <p:cNvPicPr preferRelativeResize="0"/>
          <p:nvPr/>
        </p:nvPicPr>
        <p:blipFill>
          <a:blip r:embed="rId5">
            <a:alphaModFix/>
          </a:blip>
          <a:stretch>
            <a:fillRect/>
          </a:stretch>
        </p:blipFill>
        <p:spPr>
          <a:xfrm>
            <a:off x="4031550" y="1556213"/>
            <a:ext cx="4329426" cy="3004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67"/>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ArcPy in Action!</a:t>
            </a:r>
            <a:endParaRPr/>
          </a:p>
        </p:txBody>
      </p:sp>
      <p:pic>
        <p:nvPicPr>
          <p:cNvPr id="1775" name="Google Shape;1775;p67"/>
          <p:cNvPicPr preferRelativeResize="0"/>
          <p:nvPr/>
        </p:nvPicPr>
        <p:blipFill>
          <a:blip r:embed="rId3">
            <a:alphaModFix/>
          </a:blip>
          <a:stretch>
            <a:fillRect/>
          </a:stretch>
        </p:blipFill>
        <p:spPr>
          <a:xfrm>
            <a:off x="1700200" y="1479025"/>
            <a:ext cx="5743575" cy="2609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68"/>
          <p:cNvSpPr txBox="1"/>
          <p:nvPr>
            <p:ph idx="1" type="body"/>
          </p:nvPr>
        </p:nvSpPr>
        <p:spPr>
          <a:xfrm>
            <a:off x="713200" y="1368575"/>
            <a:ext cx="7717500" cy="307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600"/>
              <a:t>Streamlit Geospatial - </a:t>
            </a:r>
            <a:r>
              <a:rPr b="1" lang="en" sz="1500">
                <a:solidFill>
                  <a:srgbClr val="000000"/>
                </a:solidFill>
                <a:highlight>
                  <a:srgbClr val="FFFFFF"/>
                </a:highlight>
                <a:latin typeface="Arial"/>
                <a:ea typeface="Arial"/>
                <a:cs typeface="Arial"/>
                <a:sym typeface="Arial"/>
              </a:rPr>
              <a:t> For building interactive dashboards with minimal code.</a:t>
            </a:r>
            <a:endParaRPr b="1" sz="1600"/>
          </a:p>
          <a:p>
            <a:pPr indent="-317500" lvl="0" marL="457200" rtl="0" algn="l">
              <a:spcBef>
                <a:spcPts val="0"/>
              </a:spcBef>
              <a:spcAft>
                <a:spcPts val="0"/>
              </a:spcAft>
              <a:buSzPts val="1400"/>
              <a:buChar char="●"/>
            </a:pPr>
            <a:r>
              <a:rPr b="1" lang="en" sz="1600"/>
              <a:t>Apache Sedona - </a:t>
            </a:r>
            <a:r>
              <a:rPr b="1" lang="en" sz="1500">
                <a:solidFill>
                  <a:srgbClr val="000000"/>
                </a:solidFill>
                <a:highlight>
                  <a:srgbClr val="FFFFFF"/>
                </a:highlight>
                <a:latin typeface="Arial"/>
                <a:ea typeface="Arial"/>
                <a:cs typeface="Arial"/>
                <a:sym typeface="Arial"/>
              </a:rPr>
              <a:t>A cluster computing system for processing large-scale spatial data.</a:t>
            </a:r>
            <a:endParaRPr b="1" sz="1600"/>
          </a:p>
        </p:txBody>
      </p:sp>
      <p:sp>
        <p:nvSpPr>
          <p:cNvPr id="1781" name="Google Shape;1781;p68"/>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Honourable Mentions</a:t>
            </a:r>
            <a:endParaRPr/>
          </a:p>
        </p:txBody>
      </p:sp>
      <p:pic>
        <p:nvPicPr>
          <p:cNvPr id="1782" name="Google Shape;1782;p68"/>
          <p:cNvPicPr preferRelativeResize="0"/>
          <p:nvPr/>
        </p:nvPicPr>
        <p:blipFill>
          <a:blip r:embed="rId3">
            <a:alphaModFix/>
          </a:blip>
          <a:stretch>
            <a:fillRect/>
          </a:stretch>
        </p:blipFill>
        <p:spPr>
          <a:xfrm>
            <a:off x="2036975" y="2761563"/>
            <a:ext cx="2085225" cy="851450"/>
          </a:xfrm>
          <a:prstGeom prst="rect">
            <a:avLst/>
          </a:prstGeom>
          <a:noFill/>
          <a:ln>
            <a:noFill/>
          </a:ln>
        </p:spPr>
      </p:pic>
      <p:pic>
        <p:nvPicPr>
          <p:cNvPr id="1783" name="Google Shape;1783;p68"/>
          <p:cNvPicPr preferRelativeResize="0"/>
          <p:nvPr/>
        </p:nvPicPr>
        <p:blipFill>
          <a:blip r:embed="rId4">
            <a:alphaModFix/>
          </a:blip>
          <a:stretch>
            <a:fillRect/>
          </a:stretch>
        </p:blipFill>
        <p:spPr>
          <a:xfrm>
            <a:off x="4498176" y="2426575"/>
            <a:ext cx="2599450" cy="15214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69"/>
          <p:cNvSpPr txBox="1"/>
          <p:nvPr>
            <p:ph type="title"/>
          </p:nvPr>
        </p:nvSpPr>
        <p:spPr>
          <a:xfrm>
            <a:off x="2480100" y="3314125"/>
            <a:ext cx="41838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where the fun begins.</a:t>
            </a:r>
            <a:endParaRPr/>
          </a:p>
        </p:txBody>
      </p:sp>
      <p:sp>
        <p:nvSpPr>
          <p:cNvPr id="1789" name="Google Shape;1789;p69"/>
          <p:cNvSpPr txBox="1"/>
          <p:nvPr>
            <p:ph idx="1" type="subTitle"/>
          </p:nvPr>
        </p:nvSpPr>
        <p:spPr>
          <a:xfrm>
            <a:off x="1761075" y="1640050"/>
            <a:ext cx="3911100" cy="128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300"/>
              <a:t>Hands on Geospatial Data Science</a:t>
            </a:r>
            <a:endParaRPr b="1" sz="3300"/>
          </a:p>
        </p:txBody>
      </p:sp>
      <p:grpSp>
        <p:nvGrpSpPr>
          <p:cNvPr id="1790" name="Google Shape;1790;p69"/>
          <p:cNvGrpSpPr/>
          <p:nvPr/>
        </p:nvGrpSpPr>
        <p:grpSpPr>
          <a:xfrm>
            <a:off x="5849591" y="1773749"/>
            <a:ext cx="1440352" cy="1340546"/>
            <a:chOff x="5059291" y="2848632"/>
            <a:chExt cx="1941437" cy="2016465"/>
          </a:xfrm>
        </p:grpSpPr>
        <p:sp>
          <p:nvSpPr>
            <p:cNvPr id="1791" name="Google Shape;1791;p69"/>
            <p:cNvSpPr/>
            <p:nvPr/>
          </p:nvSpPr>
          <p:spPr>
            <a:xfrm>
              <a:off x="6501900" y="4446510"/>
              <a:ext cx="434373" cy="411599"/>
            </a:xfrm>
            <a:custGeom>
              <a:rect b="b" l="l" r="r" t="t"/>
              <a:pathLst>
                <a:path extrusionOk="0" h="7663" w="8087">
                  <a:moveTo>
                    <a:pt x="5254" y="1"/>
                  </a:moveTo>
                  <a:cubicBezTo>
                    <a:pt x="3639" y="1"/>
                    <a:pt x="1076" y="2113"/>
                    <a:pt x="329" y="4258"/>
                  </a:cubicBezTo>
                  <a:cubicBezTo>
                    <a:pt x="0" y="5179"/>
                    <a:pt x="17" y="6099"/>
                    <a:pt x="592" y="6855"/>
                  </a:cubicBezTo>
                  <a:cubicBezTo>
                    <a:pt x="608" y="6888"/>
                    <a:pt x="691" y="6987"/>
                    <a:pt x="707" y="7003"/>
                  </a:cubicBezTo>
                  <a:cubicBezTo>
                    <a:pt x="1198" y="7466"/>
                    <a:pt x="1798" y="7663"/>
                    <a:pt x="2443" y="7663"/>
                  </a:cubicBezTo>
                  <a:cubicBezTo>
                    <a:pt x="4863" y="7663"/>
                    <a:pt x="7902" y="4892"/>
                    <a:pt x="8071" y="3075"/>
                  </a:cubicBezTo>
                  <a:cubicBezTo>
                    <a:pt x="8087" y="2828"/>
                    <a:pt x="8071" y="2582"/>
                    <a:pt x="8005" y="2335"/>
                  </a:cubicBezTo>
                  <a:cubicBezTo>
                    <a:pt x="7725" y="1103"/>
                    <a:pt x="6526" y="18"/>
                    <a:pt x="5309" y="1"/>
                  </a:cubicBezTo>
                  <a:cubicBezTo>
                    <a:pt x="5291" y="1"/>
                    <a:pt x="5273" y="1"/>
                    <a:pt x="52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9"/>
            <p:cNvSpPr/>
            <p:nvPr/>
          </p:nvSpPr>
          <p:spPr>
            <a:xfrm>
              <a:off x="6538961" y="4533792"/>
              <a:ext cx="148354" cy="152436"/>
            </a:xfrm>
            <a:custGeom>
              <a:rect b="b" l="l" r="r" t="t"/>
              <a:pathLst>
                <a:path extrusionOk="0" h="2838" w="2762">
                  <a:moveTo>
                    <a:pt x="2566" y="0"/>
                  </a:moveTo>
                  <a:cubicBezTo>
                    <a:pt x="2544" y="0"/>
                    <a:pt x="2522" y="6"/>
                    <a:pt x="2499" y="20"/>
                  </a:cubicBezTo>
                  <a:cubicBezTo>
                    <a:pt x="1020" y="612"/>
                    <a:pt x="1" y="2584"/>
                    <a:pt x="214" y="2798"/>
                  </a:cubicBezTo>
                  <a:cubicBezTo>
                    <a:pt x="247" y="2823"/>
                    <a:pt x="276" y="2837"/>
                    <a:pt x="306" y="2837"/>
                  </a:cubicBezTo>
                  <a:cubicBezTo>
                    <a:pt x="489" y="2837"/>
                    <a:pt x="719" y="2329"/>
                    <a:pt x="2088" y="875"/>
                  </a:cubicBezTo>
                  <a:cubicBezTo>
                    <a:pt x="2598" y="299"/>
                    <a:pt x="2762" y="267"/>
                    <a:pt x="2696" y="102"/>
                  </a:cubicBezTo>
                  <a:cubicBezTo>
                    <a:pt x="2672" y="43"/>
                    <a:pt x="2623" y="0"/>
                    <a:pt x="2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9"/>
            <p:cNvSpPr/>
            <p:nvPr/>
          </p:nvSpPr>
          <p:spPr>
            <a:xfrm>
              <a:off x="6493950" y="3858578"/>
              <a:ext cx="506777" cy="1006519"/>
            </a:xfrm>
            <a:custGeom>
              <a:rect b="b" l="l" r="r" t="t"/>
              <a:pathLst>
                <a:path extrusionOk="0" h="18739" w="9435">
                  <a:moveTo>
                    <a:pt x="5474" y="11095"/>
                  </a:moveTo>
                  <a:cubicBezTo>
                    <a:pt x="6082" y="11112"/>
                    <a:pt x="6739" y="11441"/>
                    <a:pt x="7216" y="11934"/>
                  </a:cubicBezTo>
                  <a:lnTo>
                    <a:pt x="5309" y="13643"/>
                  </a:lnTo>
                  <a:cubicBezTo>
                    <a:pt x="4734" y="13002"/>
                    <a:pt x="4126" y="12361"/>
                    <a:pt x="3518" y="11769"/>
                  </a:cubicBezTo>
                  <a:cubicBezTo>
                    <a:pt x="4159" y="11358"/>
                    <a:pt x="4833" y="11095"/>
                    <a:pt x="5408" y="11095"/>
                  </a:cubicBezTo>
                  <a:close/>
                  <a:moveTo>
                    <a:pt x="7446" y="12164"/>
                  </a:moveTo>
                  <a:cubicBezTo>
                    <a:pt x="7709" y="12509"/>
                    <a:pt x="7906" y="12903"/>
                    <a:pt x="8005" y="13314"/>
                  </a:cubicBezTo>
                  <a:cubicBezTo>
                    <a:pt x="8071" y="13528"/>
                    <a:pt x="8087" y="13774"/>
                    <a:pt x="8071" y="13988"/>
                  </a:cubicBezTo>
                  <a:cubicBezTo>
                    <a:pt x="8038" y="14547"/>
                    <a:pt x="7676" y="15204"/>
                    <a:pt x="7167" y="15813"/>
                  </a:cubicBezTo>
                  <a:cubicBezTo>
                    <a:pt x="6641" y="15139"/>
                    <a:pt x="6082" y="14481"/>
                    <a:pt x="5523" y="13840"/>
                  </a:cubicBezTo>
                  <a:lnTo>
                    <a:pt x="7413" y="12164"/>
                  </a:lnTo>
                  <a:close/>
                  <a:moveTo>
                    <a:pt x="3271" y="11950"/>
                  </a:moveTo>
                  <a:cubicBezTo>
                    <a:pt x="3896" y="12591"/>
                    <a:pt x="4537" y="13249"/>
                    <a:pt x="5128" y="13906"/>
                  </a:cubicBezTo>
                  <a:lnTo>
                    <a:pt x="5178" y="13939"/>
                  </a:lnTo>
                  <a:cubicBezTo>
                    <a:pt x="5802" y="14629"/>
                    <a:pt x="6394" y="15336"/>
                    <a:pt x="6953" y="16059"/>
                  </a:cubicBezTo>
                  <a:cubicBezTo>
                    <a:pt x="6180" y="16947"/>
                    <a:pt x="5096" y="17752"/>
                    <a:pt x="4027" y="18163"/>
                  </a:cubicBezTo>
                  <a:cubicBezTo>
                    <a:pt x="3605" y="18319"/>
                    <a:pt x="3101" y="18450"/>
                    <a:pt x="2590" y="18450"/>
                  </a:cubicBezTo>
                  <a:cubicBezTo>
                    <a:pt x="2026" y="18450"/>
                    <a:pt x="1453" y="18291"/>
                    <a:pt x="970" y="17834"/>
                  </a:cubicBezTo>
                  <a:cubicBezTo>
                    <a:pt x="954" y="17801"/>
                    <a:pt x="871" y="17719"/>
                    <a:pt x="871" y="17703"/>
                  </a:cubicBezTo>
                  <a:cubicBezTo>
                    <a:pt x="247" y="16881"/>
                    <a:pt x="395" y="15895"/>
                    <a:pt x="625" y="15237"/>
                  </a:cubicBezTo>
                  <a:cubicBezTo>
                    <a:pt x="1003" y="14103"/>
                    <a:pt x="2104" y="12788"/>
                    <a:pt x="3271" y="11950"/>
                  </a:cubicBezTo>
                  <a:close/>
                  <a:moveTo>
                    <a:pt x="4930" y="1"/>
                  </a:moveTo>
                  <a:cubicBezTo>
                    <a:pt x="3905" y="1"/>
                    <a:pt x="2877" y="243"/>
                    <a:pt x="2055" y="707"/>
                  </a:cubicBezTo>
                  <a:cubicBezTo>
                    <a:pt x="1907" y="790"/>
                    <a:pt x="1134" y="1266"/>
                    <a:pt x="1036" y="1825"/>
                  </a:cubicBezTo>
                  <a:cubicBezTo>
                    <a:pt x="986" y="2006"/>
                    <a:pt x="1036" y="2170"/>
                    <a:pt x="1151" y="2318"/>
                  </a:cubicBezTo>
                  <a:cubicBezTo>
                    <a:pt x="1188" y="2355"/>
                    <a:pt x="1230" y="2377"/>
                    <a:pt x="1274" y="2377"/>
                  </a:cubicBezTo>
                  <a:cubicBezTo>
                    <a:pt x="1309" y="2377"/>
                    <a:pt x="1345" y="2364"/>
                    <a:pt x="1381" y="2335"/>
                  </a:cubicBezTo>
                  <a:cubicBezTo>
                    <a:pt x="1447" y="2269"/>
                    <a:pt x="1463" y="2187"/>
                    <a:pt x="1397" y="2105"/>
                  </a:cubicBezTo>
                  <a:cubicBezTo>
                    <a:pt x="1332" y="2022"/>
                    <a:pt x="1315" y="1973"/>
                    <a:pt x="1332" y="1858"/>
                  </a:cubicBezTo>
                  <a:cubicBezTo>
                    <a:pt x="1397" y="1579"/>
                    <a:pt x="1825" y="1184"/>
                    <a:pt x="2219" y="987"/>
                  </a:cubicBezTo>
                  <a:cubicBezTo>
                    <a:pt x="2991" y="534"/>
                    <a:pt x="3960" y="295"/>
                    <a:pt x="4929" y="295"/>
                  </a:cubicBezTo>
                  <a:cubicBezTo>
                    <a:pt x="5611" y="295"/>
                    <a:pt x="6292" y="414"/>
                    <a:pt x="6904" y="658"/>
                  </a:cubicBezTo>
                  <a:cubicBezTo>
                    <a:pt x="7610" y="921"/>
                    <a:pt x="8104" y="1414"/>
                    <a:pt x="8235" y="1990"/>
                  </a:cubicBezTo>
                  <a:cubicBezTo>
                    <a:pt x="8350" y="2417"/>
                    <a:pt x="8268" y="2926"/>
                    <a:pt x="7988" y="3420"/>
                  </a:cubicBezTo>
                  <a:cubicBezTo>
                    <a:pt x="7824" y="3732"/>
                    <a:pt x="7578" y="4044"/>
                    <a:pt x="7315" y="4373"/>
                  </a:cubicBezTo>
                  <a:cubicBezTo>
                    <a:pt x="6641" y="5211"/>
                    <a:pt x="5852" y="6181"/>
                    <a:pt x="6378" y="7315"/>
                  </a:cubicBezTo>
                  <a:cubicBezTo>
                    <a:pt x="6657" y="7940"/>
                    <a:pt x="7298" y="8170"/>
                    <a:pt x="7857" y="8383"/>
                  </a:cubicBezTo>
                  <a:cubicBezTo>
                    <a:pt x="8547" y="8630"/>
                    <a:pt x="9139" y="8827"/>
                    <a:pt x="9139" y="9748"/>
                  </a:cubicBezTo>
                  <a:cubicBezTo>
                    <a:pt x="9123" y="10569"/>
                    <a:pt x="8235" y="11227"/>
                    <a:pt x="7528" y="11720"/>
                  </a:cubicBezTo>
                  <a:cubicBezTo>
                    <a:pt x="6969" y="11145"/>
                    <a:pt x="6246" y="10783"/>
                    <a:pt x="5507" y="10767"/>
                  </a:cubicBezTo>
                  <a:cubicBezTo>
                    <a:pt x="5488" y="10766"/>
                    <a:pt x="5469" y="10766"/>
                    <a:pt x="5450" y="10766"/>
                  </a:cubicBezTo>
                  <a:cubicBezTo>
                    <a:pt x="3723" y="10766"/>
                    <a:pt x="1110" y="12976"/>
                    <a:pt x="378" y="15106"/>
                  </a:cubicBezTo>
                  <a:cubicBezTo>
                    <a:pt x="0" y="16174"/>
                    <a:pt x="99" y="17128"/>
                    <a:pt x="658" y="17867"/>
                  </a:cubicBezTo>
                  <a:cubicBezTo>
                    <a:pt x="674" y="17884"/>
                    <a:pt x="756" y="17982"/>
                    <a:pt x="806" y="18032"/>
                  </a:cubicBezTo>
                  <a:cubicBezTo>
                    <a:pt x="1299" y="18508"/>
                    <a:pt x="1907" y="18738"/>
                    <a:pt x="2647" y="18738"/>
                  </a:cubicBezTo>
                  <a:cubicBezTo>
                    <a:pt x="3123" y="18738"/>
                    <a:pt x="3633" y="18623"/>
                    <a:pt x="4192" y="18426"/>
                  </a:cubicBezTo>
                  <a:cubicBezTo>
                    <a:pt x="6263" y="17637"/>
                    <a:pt x="8301" y="15533"/>
                    <a:pt x="8432" y="14005"/>
                  </a:cubicBezTo>
                  <a:cubicBezTo>
                    <a:pt x="8449" y="13758"/>
                    <a:pt x="8432" y="13495"/>
                    <a:pt x="8366" y="13232"/>
                  </a:cubicBezTo>
                  <a:cubicBezTo>
                    <a:pt x="8268" y="12772"/>
                    <a:pt x="8038" y="12345"/>
                    <a:pt x="7725" y="11966"/>
                  </a:cubicBezTo>
                  <a:cubicBezTo>
                    <a:pt x="8449" y="11457"/>
                    <a:pt x="9386" y="10767"/>
                    <a:pt x="9418" y="9780"/>
                  </a:cubicBezTo>
                  <a:cubicBezTo>
                    <a:pt x="9435" y="8646"/>
                    <a:pt x="8629" y="8350"/>
                    <a:pt x="7906" y="8104"/>
                  </a:cubicBezTo>
                  <a:cubicBezTo>
                    <a:pt x="7364" y="7923"/>
                    <a:pt x="6838" y="7742"/>
                    <a:pt x="6624" y="7200"/>
                  </a:cubicBezTo>
                  <a:cubicBezTo>
                    <a:pt x="6180" y="6247"/>
                    <a:pt x="6871" y="5392"/>
                    <a:pt x="7528" y="4570"/>
                  </a:cubicBezTo>
                  <a:cubicBezTo>
                    <a:pt x="7791" y="4225"/>
                    <a:pt x="8054" y="3913"/>
                    <a:pt x="8235" y="3567"/>
                  </a:cubicBezTo>
                  <a:cubicBezTo>
                    <a:pt x="8547" y="3009"/>
                    <a:pt x="8646" y="2417"/>
                    <a:pt x="8531" y="1924"/>
                  </a:cubicBezTo>
                  <a:cubicBezTo>
                    <a:pt x="8366" y="1250"/>
                    <a:pt x="7808" y="675"/>
                    <a:pt x="7002" y="362"/>
                  </a:cubicBezTo>
                  <a:cubicBezTo>
                    <a:pt x="6360" y="119"/>
                    <a:pt x="5646" y="1"/>
                    <a:pt x="49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9"/>
            <p:cNvSpPr/>
            <p:nvPr/>
          </p:nvSpPr>
          <p:spPr>
            <a:xfrm>
              <a:off x="5067240" y="2856581"/>
              <a:ext cx="1694253" cy="1251018"/>
            </a:xfrm>
            <a:custGeom>
              <a:rect b="b" l="l" r="r" t="t"/>
              <a:pathLst>
                <a:path extrusionOk="0" h="23291" w="31543">
                  <a:moveTo>
                    <a:pt x="823" y="0"/>
                  </a:moveTo>
                  <a:cubicBezTo>
                    <a:pt x="362" y="0"/>
                    <a:pt x="1" y="362"/>
                    <a:pt x="1" y="822"/>
                  </a:cubicBezTo>
                  <a:lnTo>
                    <a:pt x="1" y="22469"/>
                  </a:lnTo>
                  <a:cubicBezTo>
                    <a:pt x="1" y="22929"/>
                    <a:pt x="362" y="23291"/>
                    <a:pt x="823" y="23291"/>
                  </a:cubicBezTo>
                  <a:lnTo>
                    <a:pt x="30721" y="23291"/>
                  </a:lnTo>
                  <a:cubicBezTo>
                    <a:pt x="31165" y="23291"/>
                    <a:pt x="31543" y="22929"/>
                    <a:pt x="31543" y="22469"/>
                  </a:cubicBezTo>
                  <a:lnTo>
                    <a:pt x="31543" y="822"/>
                  </a:lnTo>
                  <a:cubicBezTo>
                    <a:pt x="31543" y="362"/>
                    <a:pt x="31165" y="17"/>
                    <a:pt x="30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9"/>
            <p:cNvSpPr/>
            <p:nvPr/>
          </p:nvSpPr>
          <p:spPr>
            <a:xfrm>
              <a:off x="5287944" y="4296492"/>
              <a:ext cx="1252844" cy="102430"/>
            </a:xfrm>
            <a:custGeom>
              <a:rect b="b" l="l" r="r" t="t"/>
              <a:pathLst>
                <a:path extrusionOk="0" h="1907" w="23325">
                  <a:moveTo>
                    <a:pt x="1530" y="0"/>
                  </a:moveTo>
                  <a:cubicBezTo>
                    <a:pt x="691" y="0"/>
                    <a:pt x="1" y="674"/>
                    <a:pt x="1" y="1545"/>
                  </a:cubicBezTo>
                  <a:cubicBezTo>
                    <a:pt x="1" y="1644"/>
                    <a:pt x="50" y="1742"/>
                    <a:pt x="116" y="1808"/>
                  </a:cubicBezTo>
                  <a:cubicBezTo>
                    <a:pt x="182" y="1874"/>
                    <a:pt x="280" y="1907"/>
                    <a:pt x="395" y="1907"/>
                  </a:cubicBezTo>
                  <a:lnTo>
                    <a:pt x="22930" y="1907"/>
                  </a:lnTo>
                  <a:cubicBezTo>
                    <a:pt x="23160" y="1907"/>
                    <a:pt x="23324" y="1726"/>
                    <a:pt x="23324" y="1512"/>
                  </a:cubicBezTo>
                  <a:cubicBezTo>
                    <a:pt x="23324" y="1085"/>
                    <a:pt x="23160" y="691"/>
                    <a:pt x="22864" y="444"/>
                  </a:cubicBezTo>
                  <a:cubicBezTo>
                    <a:pt x="22568" y="165"/>
                    <a:pt x="22207" y="0"/>
                    <a:pt x="2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9"/>
            <p:cNvSpPr/>
            <p:nvPr/>
          </p:nvSpPr>
          <p:spPr>
            <a:xfrm>
              <a:off x="5754974" y="4107533"/>
              <a:ext cx="319643" cy="186329"/>
            </a:xfrm>
            <a:custGeom>
              <a:rect b="b" l="l" r="r" t="t"/>
              <a:pathLst>
                <a:path extrusionOk="0" h="3469" w="5951">
                  <a:moveTo>
                    <a:pt x="215" y="1"/>
                  </a:moveTo>
                  <a:lnTo>
                    <a:pt x="1" y="3469"/>
                  </a:lnTo>
                  <a:lnTo>
                    <a:pt x="5951" y="3469"/>
                  </a:lnTo>
                  <a:lnTo>
                    <a:pt x="57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9"/>
            <p:cNvSpPr/>
            <p:nvPr/>
          </p:nvSpPr>
          <p:spPr>
            <a:xfrm>
              <a:off x="5115796" y="2901592"/>
              <a:ext cx="1598001" cy="1160996"/>
            </a:xfrm>
            <a:custGeom>
              <a:rect b="b" l="l" r="r" t="t"/>
              <a:pathLst>
                <a:path extrusionOk="0" h="21615" w="29751">
                  <a:moveTo>
                    <a:pt x="806" y="1"/>
                  </a:moveTo>
                  <a:cubicBezTo>
                    <a:pt x="346" y="1"/>
                    <a:pt x="1" y="362"/>
                    <a:pt x="1" y="806"/>
                  </a:cubicBezTo>
                  <a:lnTo>
                    <a:pt x="1" y="20809"/>
                  </a:lnTo>
                  <a:cubicBezTo>
                    <a:pt x="1" y="21056"/>
                    <a:pt x="99" y="21302"/>
                    <a:pt x="313" y="21450"/>
                  </a:cubicBezTo>
                  <a:cubicBezTo>
                    <a:pt x="445" y="21549"/>
                    <a:pt x="609" y="21615"/>
                    <a:pt x="806" y="21615"/>
                  </a:cubicBezTo>
                  <a:lnTo>
                    <a:pt x="28946" y="21615"/>
                  </a:lnTo>
                  <a:cubicBezTo>
                    <a:pt x="29406" y="21615"/>
                    <a:pt x="29751" y="21237"/>
                    <a:pt x="29751" y="20809"/>
                  </a:cubicBezTo>
                  <a:lnTo>
                    <a:pt x="29751" y="806"/>
                  </a:lnTo>
                  <a:cubicBezTo>
                    <a:pt x="29751" y="444"/>
                    <a:pt x="29521" y="148"/>
                    <a:pt x="29192" y="33"/>
                  </a:cubicBezTo>
                  <a:cubicBezTo>
                    <a:pt x="29110" y="17"/>
                    <a:pt x="29028" y="1"/>
                    <a:pt x="28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9"/>
            <p:cNvSpPr/>
            <p:nvPr/>
          </p:nvSpPr>
          <p:spPr>
            <a:xfrm>
              <a:off x="5059291" y="2848632"/>
              <a:ext cx="1709293" cy="1558253"/>
            </a:xfrm>
            <a:custGeom>
              <a:rect b="b" l="l" r="r" t="t"/>
              <a:pathLst>
                <a:path extrusionOk="0" h="29011" w="31823">
                  <a:moveTo>
                    <a:pt x="30869" y="313"/>
                  </a:moveTo>
                  <a:cubicBezTo>
                    <a:pt x="31230" y="313"/>
                    <a:pt x="31526" y="609"/>
                    <a:pt x="31526" y="970"/>
                  </a:cubicBezTo>
                  <a:lnTo>
                    <a:pt x="31526" y="22617"/>
                  </a:lnTo>
                  <a:cubicBezTo>
                    <a:pt x="31526" y="22995"/>
                    <a:pt x="31214" y="23274"/>
                    <a:pt x="30869" y="23274"/>
                  </a:cubicBezTo>
                  <a:lnTo>
                    <a:pt x="971" y="23274"/>
                  </a:lnTo>
                  <a:cubicBezTo>
                    <a:pt x="593" y="23274"/>
                    <a:pt x="313" y="22995"/>
                    <a:pt x="313" y="22617"/>
                  </a:cubicBezTo>
                  <a:lnTo>
                    <a:pt x="313" y="970"/>
                  </a:lnTo>
                  <a:cubicBezTo>
                    <a:pt x="313" y="592"/>
                    <a:pt x="593" y="313"/>
                    <a:pt x="971" y="313"/>
                  </a:cubicBezTo>
                  <a:close/>
                  <a:moveTo>
                    <a:pt x="18541" y="23603"/>
                  </a:moveTo>
                  <a:lnTo>
                    <a:pt x="18739" y="26775"/>
                  </a:lnTo>
                  <a:lnTo>
                    <a:pt x="13117" y="26775"/>
                  </a:lnTo>
                  <a:lnTo>
                    <a:pt x="13314" y="23603"/>
                  </a:lnTo>
                  <a:close/>
                  <a:moveTo>
                    <a:pt x="26036" y="27071"/>
                  </a:moveTo>
                  <a:cubicBezTo>
                    <a:pt x="26398" y="27071"/>
                    <a:pt x="26760" y="27219"/>
                    <a:pt x="27023" y="27482"/>
                  </a:cubicBezTo>
                  <a:cubicBezTo>
                    <a:pt x="27286" y="27762"/>
                    <a:pt x="27433" y="28107"/>
                    <a:pt x="27433" y="28468"/>
                  </a:cubicBezTo>
                  <a:cubicBezTo>
                    <a:pt x="27433" y="28600"/>
                    <a:pt x="27335" y="28698"/>
                    <a:pt x="27203" y="28698"/>
                  </a:cubicBezTo>
                  <a:lnTo>
                    <a:pt x="4652" y="28698"/>
                  </a:lnTo>
                  <a:cubicBezTo>
                    <a:pt x="4587" y="28698"/>
                    <a:pt x="4521" y="28682"/>
                    <a:pt x="4488" y="28633"/>
                  </a:cubicBezTo>
                  <a:cubicBezTo>
                    <a:pt x="4439" y="28600"/>
                    <a:pt x="4422" y="28534"/>
                    <a:pt x="4422" y="28468"/>
                  </a:cubicBezTo>
                  <a:cubicBezTo>
                    <a:pt x="4422" y="27712"/>
                    <a:pt x="5030" y="27071"/>
                    <a:pt x="5819" y="27071"/>
                  </a:cubicBezTo>
                  <a:close/>
                  <a:moveTo>
                    <a:pt x="971" y="0"/>
                  </a:moveTo>
                  <a:cubicBezTo>
                    <a:pt x="428" y="0"/>
                    <a:pt x="1" y="428"/>
                    <a:pt x="1" y="970"/>
                  </a:cubicBezTo>
                  <a:lnTo>
                    <a:pt x="1" y="22617"/>
                  </a:lnTo>
                  <a:cubicBezTo>
                    <a:pt x="1" y="23159"/>
                    <a:pt x="428" y="23587"/>
                    <a:pt x="971" y="23587"/>
                  </a:cubicBezTo>
                  <a:lnTo>
                    <a:pt x="13002" y="23587"/>
                  </a:lnTo>
                  <a:lnTo>
                    <a:pt x="12805" y="26743"/>
                  </a:lnTo>
                  <a:lnTo>
                    <a:pt x="5819" y="26743"/>
                  </a:lnTo>
                  <a:cubicBezTo>
                    <a:pt x="4899" y="26743"/>
                    <a:pt x="4110" y="27515"/>
                    <a:pt x="4110" y="28452"/>
                  </a:cubicBezTo>
                  <a:cubicBezTo>
                    <a:pt x="4110" y="28600"/>
                    <a:pt x="4176" y="28748"/>
                    <a:pt x="4274" y="28846"/>
                  </a:cubicBezTo>
                  <a:cubicBezTo>
                    <a:pt x="4373" y="28945"/>
                    <a:pt x="4521" y="29011"/>
                    <a:pt x="4669" y="29011"/>
                  </a:cubicBezTo>
                  <a:lnTo>
                    <a:pt x="27203" y="29011"/>
                  </a:lnTo>
                  <a:cubicBezTo>
                    <a:pt x="27499" y="29011"/>
                    <a:pt x="27746" y="28764"/>
                    <a:pt x="27746" y="28468"/>
                  </a:cubicBezTo>
                  <a:cubicBezTo>
                    <a:pt x="27746" y="28025"/>
                    <a:pt x="27549" y="27597"/>
                    <a:pt x="27253" y="27269"/>
                  </a:cubicBezTo>
                  <a:cubicBezTo>
                    <a:pt x="26940" y="26940"/>
                    <a:pt x="26513" y="26775"/>
                    <a:pt x="26053" y="26775"/>
                  </a:cubicBezTo>
                  <a:lnTo>
                    <a:pt x="19067" y="26775"/>
                  </a:lnTo>
                  <a:lnTo>
                    <a:pt x="18870" y="23603"/>
                  </a:lnTo>
                  <a:lnTo>
                    <a:pt x="30869" y="23603"/>
                  </a:lnTo>
                  <a:cubicBezTo>
                    <a:pt x="31395" y="23603"/>
                    <a:pt x="31822" y="23176"/>
                    <a:pt x="31822" y="22633"/>
                  </a:cubicBezTo>
                  <a:lnTo>
                    <a:pt x="31822" y="970"/>
                  </a:lnTo>
                  <a:cubicBezTo>
                    <a:pt x="31822" y="428"/>
                    <a:pt x="31395" y="0"/>
                    <a:pt x="30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9"/>
            <p:cNvSpPr/>
            <p:nvPr/>
          </p:nvSpPr>
          <p:spPr>
            <a:xfrm>
              <a:off x="5179392" y="2956324"/>
              <a:ext cx="414983" cy="331138"/>
            </a:xfrm>
            <a:custGeom>
              <a:rect b="b" l="l" r="r" t="t"/>
              <a:pathLst>
                <a:path extrusionOk="0" h="6165" w="7726">
                  <a:moveTo>
                    <a:pt x="395" y="1"/>
                  </a:moveTo>
                  <a:cubicBezTo>
                    <a:pt x="197" y="1"/>
                    <a:pt x="33" y="165"/>
                    <a:pt x="33" y="379"/>
                  </a:cubicBezTo>
                  <a:lnTo>
                    <a:pt x="33" y="5803"/>
                  </a:lnTo>
                  <a:cubicBezTo>
                    <a:pt x="0" y="6000"/>
                    <a:pt x="165" y="6164"/>
                    <a:pt x="395" y="6164"/>
                  </a:cubicBezTo>
                  <a:lnTo>
                    <a:pt x="7364" y="6164"/>
                  </a:lnTo>
                  <a:cubicBezTo>
                    <a:pt x="7561" y="6164"/>
                    <a:pt x="7725" y="6000"/>
                    <a:pt x="7725" y="5803"/>
                  </a:cubicBezTo>
                  <a:lnTo>
                    <a:pt x="7725" y="379"/>
                  </a:lnTo>
                  <a:cubicBezTo>
                    <a:pt x="7725" y="165"/>
                    <a:pt x="7561" y="1"/>
                    <a:pt x="7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9"/>
            <p:cNvSpPr/>
            <p:nvPr/>
          </p:nvSpPr>
          <p:spPr>
            <a:xfrm>
              <a:off x="5818570" y="2909541"/>
              <a:ext cx="729255" cy="517466"/>
            </a:xfrm>
            <a:custGeom>
              <a:rect b="b" l="l" r="r" t="t"/>
              <a:pathLst>
                <a:path extrusionOk="0" h="9634" w="13577">
                  <a:moveTo>
                    <a:pt x="82" y="0"/>
                  </a:moveTo>
                  <a:cubicBezTo>
                    <a:pt x="0" y="510"/>
                    <a:pt x="99" y="1085"/>
                    <a:pt x="428" y="1529"/>
                  </a:cubicBezTo>
                  <a:cubicBezTo>
                    <a:pt x="756" y="2006"/>
                    <a:pt x="1217" y="2252"/>
                    <a:pt x="1743" y="2269"/>
                  </a:cubicBezTo>
                  <a:lnTo>
                    <a:pt x="2186" y="2269"/>
                  </a:lnTo>
                  <a:cubicBezTo>
                    <a:pt x="2257" y="2260"/>
                    <a:pt x="2326" y="2256"/>
                    <a:pt x="2394" y="2256"/>
                  </a:cubicBezTo>
                  <a:cubicBezTo>
                    <a:pt x="2578" y="2256"/>
                    <a:pt x="2749" y="2286"/>
                    <a:pt x="2893" y="2334"/>
                  </a:cubicBezTo>
                  <a:cubicBezTo>
                    <a:pt x="3419" y="2466"/>
                    <a:pt x="3666" y="2926"/>
                    <a:pt x="3616" y="3206"/>
                  </a:cubicBezTo>
                  <a:cubicBezTo>
                    <a:pt x="3583" y="3469"/>
                    <a:pt x="3436" y="3699"/>
                    <a:pt x="3205" y="3830"/>
                  </a:cubicBezTo>
                  <a:cubicBezTo>
                    <a:pt x="3123" y="3896"/>
                    <a:pt x="3025" y="3945"/>
                    <a:pt x="2926" y="3995"/>
                  </a:cubicBezTo>
                  <a:cubicBezTo>
                    <a:pt x="2400" y="4290"/>
                    <a:pt x="2055" y="4537"/>
                    <a:pt x="2153" y="4964"/>
                  </a:cubicBezTo>
                  <a:cubicBezTo>
                    <a:pt x="2203" y="5096"/>
                    <a:pt x="2219" y="5227"/>
                    <a:pt x="2236" y="5375"/>
                  </a:cubicBezTo>
                  <a:cubicBezTo>
                    <a:pt x="2269" y="5523"/>
                    <a:pt x="2236" y="5638"/>
                    <a:pt x="2186" y="5720"/>
                  </a:cubicBezTo>
                  <a:cubicBezTo>
                    <a:pt x="2071" y="5868"/>
                    <a:pt x="1890" y="5918"/>
                    <a:pt x="1660" y="5934"/>
                  </a:cubicBezTo>
                  <a:cubicBezTo>
                    <a:pt x="1381" y="5967"/>
                    <a:pt x="1036" y="6033"/>
                    <a:pt x="756" y="6378"/>
                  </a:cubicBezTo>
                  <a:cubicBezTo>
                    <a:pt x="576" y="6624"/>
                    <a:pt x="493" y="6904"/>
                    <a:pt x="510" y="7167"/>
                  </a:cubicBezTo>
                  <a:cubicBezTo>
                    <a:pt x="543" y="7413"/>
                    <a:pt x="674" y="7611"/>
                    <a:pt x="871" y="7775"/>
                  </a:cubicBezTo>
                  <a:cubicBezTo>
                    <a:pt x="972" y="7862"/>
                    <a:pt x="1067" y="7897"/>
                    <a:pt x="1167" y="7897"/>
                  </a:cubicBezTo>
                  <a:cubicBezTo>
                    <a:pt x="1311" y="7897"/>
                    <a:pt x="1466" y="7823"/>
                    <a:pt x="1660" y="7726"/>
                  </a:cubicBezTo>
                  <a:cubicBezTo>
                    <a:pt x="1808" y="7660"/>
                    <a:pt x="1956" y="7578"/>
                    <a:pt x="2104" y="7561"/>
                  </a:cubicBezTo>
                  <a:cubicBezTo>
                    <a:pt x="2139" y="7548"/>
                    <a:pt x="2177" y="7542"/>
                    <a:pt x="2216" y="7542"/>
                  </a:cubicBezTo>
                  <a:cubicBezTo>
                    <a:pt x="2321" y="7542"/>
                    <a:pt x="2435" y="7588"/>
                    <a:pt x="2532" y="7660"/>
                  </a:cubicBezTo>
                  <a:cubicBezTo>
                    <a:pt x="2647" y="7759"/>
                    <a:pt x="2712" y="7906"/>
                    <a:pt x="2712" y="8087"/>
                  </a:cubicBezTo>
                  <a:lnTo>
                    <a:pt x="2712" y="8301"/>
                  </a:lnTo>
                  <a:cubicBezTo>
                    <a:pt x="2712" y="8498"/>
                    <a:pt x="2712" y="8515"/>
                    <a:pt x="2729" y="8646"/>
                  </a:cubicBezTo>
                  <a:cubicBezTo>
                    <a:pt x="2795" y="8876"/>
                    <a:pt x="3008" y="9008"/>
                    <a:pt x="3189" y="9008"/>
                  </a:cubicBezTo>
                  <a:lnTo>
                    <a:pt x="3222" y="9008"/>
                  </a:lnTo>
                  <a:cubicBezTo>
                    <a:pt x="3337" y="9008"/>
                    <a:pt x="3419" y="9008"/>
                    <a:pt x="3501" y="8991"/>
                  </a:cubicBezTo>
                  <a:cubicBezTo>
                    <a:pt x="3551" y="8975"/>
                    <a:pt x="3616" y="8975"/>
                    <a:pt x="3682" y="8975"/>
                  </a:cubicBezTo>
                  <a:cubicBezTo>
                    <a:pt x="3945" y="8975"/>
                    <a:pt x="4192" y="9090"/>
                    <a:pt x="4323" y="9304"/>
                  </a:cubicBezTo>
                  <a:cubicBezTo>
                    <a:pt x="4446" y="9519"/>
                    <a:pt x="4526" y="9634"/>
                    <a:pt x="4739" y="9634"/>
                  </a:cubicBezTo>
                  <a:cubicBezTo>
                    <a:pt x="4753" y="9634"/>
                    <a:pt x="4768" y="9633"/>
                    <a:pt x="4783" y="9632"/>
                  </a:cubicBezTo>
                  <a:cubicBezTo>
                    <a:pt x="5096" y="9632"/>
                    <a:pt x="5359" y="9419"/>
                    <a:pt x="5490" y="9123"/>
                  </a:cubicBezTo>
                  <a:cubicBezTo>
                    <a:pt x="5638" y="8761"/>
                    <a:pt x="5572" y="8383"/>
                    <a:pt x="5342" y="8137"/>
                  </a:cubicBezTo>
                  <a:cubicBezTo>
                    <a:pt x="4898" y="7660"/>
                    <a:pt x="4750" y="7331"/>
                    <a:pt x="4866" y="7101"/>
                  </a:cubicBezTo>
                  <a:cubicBezTo>
                    <a:pt x="4914" y="7016"/>
                    <a:pt x="5016" y="6967"/>
                    <a:pt x="5133" y="6967"/>
                  </a:cubicBezTo>
                  <a:cubicBezTo>
                    <a:pt x="5174" y="6967"/>
                    <a:pt x="5217" y="6973"/>
                    <a:pt x="5260" y="6986"/>
                  </a:cubicBezTo>
                  <a:cubicBezTo>
                    <a:pt x="5309" y="7002"/>
                    <a:pt x="5359" y="7002"/>
                    <a:pt x="5408" y="7019"/>
                  </a:cubicBezTo>
                  <a:cubicBezTo>
                    <a:pt x="5569" y="7070"/>
                    <a:pt x="5703" y="7107"/>
                    <a:pt x="5816" y="7107"/>
                  </a:cubicBezTo>
                  <a:cubicBezTo>
                    <a:pt x="5923" y="7107"/>
                    <a:pt x="6010" y="7074"/>
                    <a:pt x="6082" y="6986"/>
                  </a:cubicBezTo>
                  <a:cubicBezTo>
                    <a:pt x="6263" y="6707"/>
                    <a:pt x="6098" y="6378"/>
                    <a:pt x="5852" y="6197"/>
                  </a:cubicBezTo>
                  <a:lnTo>
                    <a:pt x="5835" y="6181"/>
                  </a:lnTo>
                  <a:cubicBezTo>
                    <a:pt x="5687" y="6082"/>
                    <a:pt x="5572" y="5967"/>
                    <a:pt x="5441" y="5803"/>
                  </a:cubicBezTo>
                  <a:cubicBezTo>
                    <a:pt x="5276" y="5556"/>
                    <a:pt x="5161" y="5194"/>
                    <a:pt x="5375" y="4981"/>
                  </a:cubicBezTo>
                  <a:cubicBezTo>
                    <a:pt x="5556" y="4816"/>
                    <a:pt x="5737" y="4800"/>
                    <a:pt x="5901" y="4784"/>
                  </a:cubicBezTo>
                  <a:cubicBezTo>
                    <a:pt x="5967" y="4784"/>
                    <a:pt x="6016" y="4767"/>
                    <a:pt x="6065" y="4767"/>
                  </a:cubicBezTo>
                  <a:cubicBezTo>
                    <a:pt x="6378" y="4685"/>
                    <a:pt x="6427" y="4521"/>
                    <a:pt x="6509" y="4142"/>
                  </a:cubicBezTo>
                  <a:cubicBezTo>
                    <a:pt x="6542" y="4027"/>
                    <a:pt x="6575" y="3896"/>
                    <a:pt x="6608" y="3781"/>
                  </a:cubicBezTo>
                  <a:cubicBezTo>
                    <a:pt x="6838" y="3288"/>
                    <a:pt x="7298" y="3008"/>
                    <a:pt x="7627" y="2992"/>
                  </a:cubicBezTo>
                  <a:cubicBezTo>
                    <a:pt x="7644" y="2991"/>
                    <a:pt x="7660" y="2990"/>
                    <a:pt x="7676" y="2990"/>
                  </a:cubicBezTo>
                  <a:cubicBezTo>
                    <a:pt x="7851" y="2990"/>
                    <a:pt x="7994" y="3070"/>
                    <a:pt x="8054" y="3206"/>
                  </a:cubicBezTo>
                  <a:cubicBezTo>
                    <a:pt x="8104" y="3288"/>
                    <a:pt x="8136" y="3403"/>
                    <a:pt x="8120" y="3534"/>
                  </a:cubicBezTo>
                  <a:cubicBezTo>
                    <a:pt x="8038" y="3830"/>
                    <a:pt x="7890" y="4110"/>
                    <a:pt x="7742" y="4356"/>
                  </a:cubicBezTo>
                  <a:cubicBezTo>
                    <a:pt x="7693" y="4471"/>
                    <a:pt x="7610" y="4570"/>
                    <a:pt x="7545" y="4701"/>
                  </a:cubicBezTo>
                  <a:cubicBezTo>
                    <a:pt x="7249" y="5277"/>
                    <a:pt x="7397" y="5671"/>
                    <a:pt x="7627" y="5868"/>
                  </a:cubicBezTo>
                  <a:cubicBezTo>
                    <a:pt x="7728" y="5961"/>
                    <a:pt x="7855" y="6006"/>
                    <a:pt x="7987" y="6006"/>
                  </a:cubicBezTo>
                  <a:cubicBezTo>
                    <a:pt x="8114" y="6006"/>
                    <a:pt x="8246" y="5965"/>
                    <a:pt x="8367" y="5885"/>
                  </a:cubicBezTo>
                  <a:cubicBezTo>
                    <a:pt x="8432" y="5852"/>
                    <a:pt x="8482" y="5803"/>
                    <a:pt x="8547" y="5753"/>
                  </a:cubicBezTo>
                  <a:cubicBezTo>
                    <a:pt x="8810" y="5540"/>
                    <a:pt x="9106" y="5309"/>
                    <a:pt x="9599" y="5178"/>
                  </a:cubicBezTo>
                  <a:cubicBezTo>
                    <a:pt x="9739" y="5131"/>
                    <a:pt x="9912" y="5104"/>
                    <a:pt x="10086" y="5104"/>
                  </a:cubicBezTo>
                  <a:cubicBezTo>
                    <a:pt x="10341" y="5104"/>
                    <a:pt x="10600" y="5163"/>
                    <a:pt x="10766" y="5309"/>
                  </a:cubicBezTo>
                  <a:cubicBezTo>
                    <a:pt x="10914" y="5441"/>
                    <a:pt x="10980" y="5605"/>
                    <a:pt x="10947" y="5786"/>
                  </a:cubicBezTo>
                  <a:cubicBezTo>
                    <a:pt x="10914" y="6082"/>
                    <a:pt x="10668" y="6164"/>
                    <a:pt x="10405" y="6263"/>
                  </a:cubicBezTo>
                  <a:cubicBezTo>
                    <a:pt x="10240" y="6329"/>
                    <a:pt x="10076" y="6378"/>
                    <a:pt x="9862" y="6493"/>
                  </a:cubicBezTo>
                  <a:cubicBezTo>
                    <a:pt x="9632" y="6608"/>
                    <a:pt x="9468" y="6789"/>
                    <a:pt x="9451" y="6953"/>
                  </a:cubicBezTo>
                  <a:cubicBezTo>
                    <a:pt x="9435" y="7052"/>
                    <a:pt x="9468" y="7167"/>
                    <a:pt x="9583" y="7265"/>
                  </a:cubicBezTo>
                  <a:cubicBezTo>
                    <a:pt x="9665" y="7348"/>
                    <a:pt x="9714" y="7380"/>
                    <a:pt x="9764" y="7446"/>
                  </a:cubicBezTo>
                  <a:cubicBezTo>
                    <a:pt x="9879" y="7561"/>
                    <a:pt x="9994" y="7643"/>
                    <a:pt x="10109" y="7857"/>
                  </a:cubicBezTo>
                  <a:cubicBezTo>
                    <a:pt x="10109" y="7874"/>
                    <a:pt x="10125" y="7874"/>
                    <a:pt x="10125" y="7906"/>
                  </a:cubicBezTo>
                  <a:cubicBezTo>
                    <a:pt x="10158" y="7906"/>
                    <a:pt x="10175" y="7906"/>
                    <a:pt x="10191" y="7923"/>
                  </a:cubicBezTo>
                  <a:cubicBezTo>
                    <a:pt x="10438" y="8021"/>
                    <a:pt x="10569" y="8137"/>
                    <a:pt x="10668" y="8219"/>
                  </a:cubicBezTo>
                  <a:cubicBezTo>
                    <a:pt x="10766" y="8301"/>
                    <a:pt x="10848" y="8350"/>
                    <a:pt x="11062" y="8432"/>
                  </a:cubicBezTo>
                  <a:cubicBezTo>
                    <a:pt x="11119" y="8463"/>
                    <a:pt x="11179" y="8476"/>
                    <a:pt x="11243" y="8476"/>
                  </a:cubicBezTo>
                  <a:cubicBezTo>
                    <a:pt x="11419" y="8476"/>
                    <a:pt x="11622" y="8377"/>
                    <a:pt x="11851" y="8268"/>
                  </a:cubicBezTo>
                  <a:lnTo>
                    <a:pt x="11851" y="8186"/>
                  </a:lnTo>
                  <a:cubicBezTo>
                    <a:pt x="11917" y="7594"/>
                    <a:pt x="12311" y="7463"/>
                    <a:pt x="12640" y="7348"/>
                  </a:cubicBezTo>
                  <a:cubicBezTo>
                    <a:pt x="12903" y="7265"/>
                    <a:pt x="13166" y="7183"/>
                    <a:pt x="13380" y="6871"/>
                  </a:cubicBezTo>
                  <a:cubicBezTo>
                    <a:pt x="13495" y="6690"/>
                    <a:pt x="13560" y="6509"/>
                    <a:pt x="13544" y="6329"/>
                  </a:cubicBezTo>
                  <a:cubicBezTo>
                    <a:pt x="13495" y="6033"/>
                    <a:pt x="13413" y="5885"/>
                    <a:pt x="13314" y="5753"/>
                  </a:cubicBezTo>
                  <a:cubicBezTo>
                    <a:pt x="13215" y="5589"/>
                    <a:pt x="13084" y="5392"/>
                    <a:pt x="13182" y="5112"/>
                  </a:cubicBezTo>
                  <a:cubicBezTo>
                    <a:pt x="13232" y="4981"/>
                    <a:pt x="13297" y="4899"/>
                    <a:pt x="13330" y="4800"/>
                  </a:cubicBezTo>
                  <a:cubicBezTo>
                    <a:pt x="13380" y="4734"/>
                    <a:pt x="13413" y="4685"/>
                    <a:pt x="13429" y="4619"/>
                  </a:cubicBezTo>
                  <a:cubicBezTo>
                    <a:pt x="13577" y="4258"/>
                    <a:pt x="13429" y="3978"/>
                    <a:pt x="13215" y="3880"/>
                  </a:cubicBezTo>
                  <a:cubicBezTo>
                    <a:pt x="13100" y="3830"/>
                    <a:pt x="13002" y="3814"/>
                    <a:pt x="12903" y="3814"/>
                  </a:cubicBezTo>
                  <a:cubicBezTo>
                    <a:pt x="12887" y="3863"/>
                    <a:pt x="12854" y="3912"/>
                    <a:pt x="12837" y="3995"/>
                  </a:cubicBezTo>
                  <a:cubicBezTo>
                    <a:pt x="12722" y="4323"/>
                    <a:pt x="12426" y="4553"/>
                    <a:pt x="12147" y="4553"/>
                  </a:cubicBezTo>
                  <a:cubicBezTo>
                    <a:pt x="11867" y="4553"/>
                    <a:pt x="11654" y="4389"/>
                    <a:pt x="11539" y="4110"/>
                  </a:cubicBezTo>
                  <a:cubicBezTo>
                    <a:pt x="11473" y="3912"/>
                    <a:pt x="11473" y="3797"/>
                    <a:pt x="11473" y="3699"/>
                  </a:cubicBezTo>
                  <a:cubicBezTo>
                    <a:pt x="11473" y="3617"/>
                    <a:pt x="11473" y="3534"/>
                    <a:pt x="11407" y="3403"/>
                  </a:cubicBezTo>
                  <a:cubicBezTo>
                    <a:pt x="11325" y="3140"/>
                    <a:pt x="11062" y="3091"/>
                    <a:pt x="10684" y="3058"/>
                  </a:cubicBezTo>
                  <a:cubicBezTo>
                    <a:pt x="10651" y="3058"/>
                    <a:pt x="10602" y="3058"/>
                    <a:pt x="10536" y="3041"/>
                  </a:cubicBezTo>
                  <a:cubicBezTo>
                    <a:pt x="10240" y="3008"/>
                    <a:pt x="9895" y="2762"/>
                    <a:pt x="9846" y="2384"/>
                  </a:cubicBezTo>
                  <a:cubicBezTo>
                    <a:pt x="9829" y="2219"/>
                    <a:pt x="9829" y="2006"/>
                    <a:pt x="9829" y="1809"/>
                  </a:cubicBezTo>
                  <a:cubicBezTo>
                    <a:pt x="9846" y="1315"/>
                    <a:pt x="9846" y="789"/>
                    <a:pt x="9484" y="658"/>
                  </a:cubicBezTo>
                  <a:cubicBezTo>
                    <a:pt x="9303" y="576"/>
                    <a:pt x="9139" y="543"/>
                    <a:pt x="8958" y="543"/>
                  </a:cubicBezTo>
                  <a:cubicBezTo>
                    <a:pt x="8629" y="526"/>
                    <a:pt x="8251" y="494"/>
                    <a:pt x="79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9"/>
            <p:cNvSpPr/>
            <p:nvPr/>
          </p:nvSpPr>
          <p:spPr>
            <a:xfrm>
              <a:off x="5385057" y="3349335"/>
              <a:ext cx="600398" cy="535782"/>
            </a:xfrm>
            <a:custGeom>
              <a:rect b="b" l="l" r="r" t="t"/>
              <a:pathLst>
                <a:path extrusionOk="0" h="9975" w="11178">
                  <a:moveTo>
                    <a:pt x="3736" y="1"/>
                  </a:moveTo>
                  <a:cubicBezTo>
                    <a:pt x="3510" y="1"/>
                    <a:pt x="3301" y="84"/>
                    <a:pt x="3107" y="277"/>
                  </a:cubicBezTo>
                  <a:cubicBezTo>
                    <a:pt x="2894" y="475"/>
                    <a:pt x="2812" y="721"/>
                    <a:pt x="2861" y="1066"/>
                  </a:cubicBezTo>
                  <a:cubicBezTo>
                    <a:pt x="2877" y="1231"/>
                    <a:pt x="2877" y="1395"/>
                    <a:pt x="2828" y="1559"/>
                  </a:cubicBezTo>
                  <a:cubicBezTo>
                    <a:pt x="2812" y="1707"/>
                    <a:pt x="2713" y="1806"/>
                    <a:pt x="2581" y="1855"/>
                  </a:cubicBezTo>
                  <a:lnTo>
                    <a:pt x="2565" y="1855"/>
                  </a:lnTo>
                  <a:cubicBezTo>
                    <a:pt x="2088" y="2020"/>
                    <a:pt x="1743" y="2135"/>
                    <a:pt x="1513" y="2611"/>
                  </a:cubicBezTo>
                  <a:cubicBezTo>
                    <a:pt x="1349" y="2989"/>
                    <a:pt x="1513" y="3236"/>
                    <a:pt x="1710" y="3499"/>
                  </a:cubicBezTo>
                  <a:cubicBezTo>
                    <a:pt x="1891" y="3762"/>
                    <a:pt x="2121" y="4074"/>
                    <a:pt x="1924" y="4485"/>
                  </a:cubicBezTo>
                  <a:cubicBezTo>
                    <a:pt x="1875" y="4633"/>
                    <a:pt x="1760" y="4732"/>
                    <a:pt x="1628" y="4797"/>
                  </a:cubicBezTo>
                  <a:cubicBezTo>
                    <a:pt x="1522" y="4833"/>
                    <a:pt x="1415" y="4860"/>
                    <a:pt x="1308" y="4860"/>
                  </a:cubicBezTo>
                  <a:cubicBezTo>
                    <a:pt x="1267" y="4860"/>
                    <a:pt x="1226" y="4856"/>
                    <a:pt x="1184" y="4847"/>
                  </a:cubicBezTo>
                  <a:cubicBezTo>
                    <a:pt x="1102" y="4830"/>
                    <a:pt x="757" y="4830"/>
                    <a:pt x="691" y="4830"/>
                  </a:cubicBezTo>
                  <a:cubicBezTo>
                    <a:pt x="510" y="4847"/>
                    <a:pt x="363" y="4912"/>
                    <a:pt x="247" y="5044"/>
                  </a:cubicBezTo>
                  <a:cubicBezTo>
                    <a:pt x="67" y="5208"/>
                    <a:pt x="1" y="5537"/>
                    <a:pt x="17" y="5586"/>
                  </a:cubicBezTo>
                  <a:cubicBezTo>
                    <a:pt x="34" y="5866"/>
                    <a:pt x="182" y="6063"/>
                    <a:pt x="412" y="6227"/>
                  </a:cubicBezTo>
                  <a:cubicBezTo>
                    <a:pt x="527" y="6309"/>
                    <a:pt x="741" y="6359"/>
                    <a:pt x="856" y="6375"/>
                  </a:cubicBezTo>
                  <a:cubicBezTo>
                    <a:pt x="921" y="6375"/>
                    <a:pt x="971" y="6392"/>
                    <a:pt x="1004" y="6392"/>
                  </a:cubicBezTo>
                  <a:cubicBezTo>
                    <a:pt x="1677" y="6572"/>
                    <a:pt x="2203" y="7148"/>
                    <a:pt x="2335" y="7920"/>
                  </a:cubicBezTo>
                  <a:cubicBezTo>
                    <a:pt x="2368" y="8035"/>
                    <a:pt x="2335" y="8200"/>
                    <a:pt x="2318" y="8348"/>
                  </a:cubicBezTo>
                  <a:cubicBezTo>
                    <a:pt x="2664" y="8348"/>
                    <a:pt x="2976" y="8446"/>
                    <a:pt x="3206" y="8660"/>
                  </a:cubicBezTo>
                  <a:cubicBezTo>
                    <a:pt x="3403" y="8841"/>
                    <a:pt x="3518" y="9087"/>
                    <a:pt x="3535" y="9400"/>
                  </a:cubicBezTo>
                  <a:lnTo>
                    <a:pt x="3535" y="9482"/>
                  </a:lnTo>
                  <a:cubicBezTo>
                    <a:pt x="3551" y="9745"/>
                    <a:pt x="3551" y="9893"/>
                    <a:pt x="3650" y="9975"/>
                  </a:cubicBezTo>
                  <a:cubicBezTo>
                    <a:pt x="3699" y="9893"/>
                    <a:pt x="3765" y="9810"/>
                    <a:pt x="3798" y="9728"/>
                  </a:cubicBezTo>
                  <a:cubicBezTo>
                    <a:pt x="4098" y="9128"/>
                    <a:pt x="4535" y="8816"/>
                    <a:pt x="5084" y="8816"/>
                  </a:cubicBezTo>
                  <a:cubicBezTo>
                    <a:pt x="5136" y="8816"/>
                    <a:pt x="5190" y="8819"/>
                    <a:pt x="5244" y="8824"/>
                  </a:cubicBezTo>
                  <a:cubicBezTo>
                    <a:pt x="5672" y="8874"/>
                    <a:pt x="5836" y="9038"/>
                    <a:pt x="5951" y="9202"/>
                  </a:cubicBezTo>
                  <a:cubicBezTo>
                    <a:pt x="6033" y="9284"/>
                    <a:pt x="6099" y="9367"/>
                    <a:pt x="6230" y="9432"/>
                  </a:cubicBezTo>
                  <a:cubicBezTo>
                    <a:pt x="6347" y="9502"/>
                    <a:pt x="6449" y="9531"/>
                    <a:pt x="6541" y="9531"/>
                  </a:cubicBezTo>
                  <a:cubicBezTo>
                    <a:pt x="6734" y="9531"/>
                    <a:pt x="6885" y="9402"/>
                    <a:pt x="7052" y="9235"/>
                  </a:cubicBezTo>
                  <a:cubicBezTo>
                    <a:pt x="7253" y="9048"/>
                    <a:pt x="7487" y="8838"/>
                    <a:pt x="7824" y="8838"/>
                  </a:cubicBezTo>
                  <a:cubicBezTo>
                    <a:pt x="7901" y="8838"/>
                    <a:pt x="7983" y="8849"/>
                    <a:pt x="8071" y="8874"/>
                  </a:cubicBezTo>
                  <a:cubicBezTo>
                    <a:pt x="8271" y="8937"/>
                    <a:pt x="8447" y="8970"/>
                    <a:pt x="8587" y="8970"/>
                  </a:cubicBezTo>
                  <a:cubicBezTo>
                    <a:pt x="8735" y="8970"/>
                    <a:pt x="8842" y="8933"/>
                    <a:pt x="8893" y="8857"/>
                  </a:cubicBezTo>
                  <a:cubicBezTo>
                    <a:pt x="8975" y="8742"/>
                    <a:pt x="8959" y="8528"/>
                    <a:pt x="8794" y="8298"/>
                  </a:cubicBezTo>
                  <a:cubicBezTo>
                    <a:pt x="8696" y="8134"/>
                    <a:pt x="8614" y="8052"/>
                    <a:pt x="8548" y="7970"/>
                  </a:cubicBezTo>
                  <a:cubicBezTo>
                    <a:pt x="8466" y="7871"/>
                    <a:pt x="8384" y="7772"/>
                    <a:pt x="8252" y="7592"/>
                  </a:cubicBezTo>
                  <a:cubicBezTo>
                    <a:pt x="8137" y="7378"/>
                    <a:pt x="8088" y="7131"/>
                    <a:pt x="8153" y="6950"/>
                  </a:cubicBezTo>
                  <a:cubicBezTo>
                    <a:pt x="8203" y="6803"/>
                    <a:pt x="8301" y="6704"/>
                    <a:pt x="8449" y="6638"/>
                  </a:cubicBezTo>
                  <a:cubicBezTo>
                    <a:pt x="8526" y="6611"/>
                    <a:pt x="8598" y="6600"/>
                    <a:pt x="8667" y="6600"/>
                  </a:cubicBezTo>
                  <a:cubicBezTo>
                    <a:pt x="8893" y="6600"/>
                    <a:pt x="9082" y="6726"/>
                    <a:pt x="9271" y="6852"/>
                  </a:cubicBezTo>
                  <a:cubicBezTo>
                    <a:pt x="9464" y="6989"/>
                    <a:pt x="9656" y="7055"/>
                    <a:pt x="9832" y="7055"/>
                  </a:cubicBezTo>
                  <a:cubicBezTo>
                    <a:pt x="9971" y="7055"/>
                    <a:pt x="10099" y="7014"/>
                    <a:pt x="10208" y="6934"/>
                  </a:cubicBezTo>
                  <a:cubicBezTo>
                    <a:pt x="10422" y="6770"/>
                    <a:pt x="10504" y="6474"/>
                    <a:pt x="10422" y="6162"/>
                  </a:cubicBezTo>
                  <a:cubicBezTo>
                    <a:pt x="10290" y="6063"/>
                    <a:pt x="10175" y="5948"/>
                    <a:pt x="10060" y="5784"/>
                  </a:cubicBezTo>
                  <a:cubicBezTo>
                    <a:pt x="9764" y="5323"/>
                    <a:pt x="9846" y="4649"/>
                    <a:pt x="10257" y="4173"/>
                  </a:cubicBezTo>
                  <a:cubicBezTo>
                    <a:pt x="10520" y="3893"/>
                    <a:pt x="10767" y="3745"/>
                    <a:pt x="10931" y="3647"/>
                  </a:cubicBezTo>
                  <a:cubicBezTo>
                    <a:pt x="11178" y="3499"/>
                    <a:pt x="11178" y="3482"/>
                    <a:pt x="11128" y="3351"/>
                  </a:cubicBezTo>
                  <a:cubicBezTo>
                    <a:pt x="11112" y="3269"/>
                    <a:pt x="11079" y="3203"/>
                    <a:pt x="11030" y="3154"/>
                  </a:cubicBezTo>
                  <a:lnTo>
                    <a:pt x="10849" y="3203"/>
                  </a:lnTo>
                  <a:cubicBezTo>
                    <a:pt x="10783" y="3236"/>
                    <a:pt x="10750" y="3252"/>
                    <a:pt x="10685" y="3252"/>
                  </a:cubicBezTo>
                  <a:cubicBezTo>
                    <a:pt x="10633" y="3269"/>
                    <a:pt x="10579" y="3277"/>
                    <a:pt x="10523" y="3277"/>
                  </a:cubicBezTo>
                  <a:cubicBezTo>
                    <a:pt x="10314" y="3277"/>
                    <a:pt x="10091" y="3165"/>
                    <a:pt x="9961" y="3022"/>
                  </a:cubicBezTo>
                  <a:cubicBezTo>
                    <a:pt x="9863" y="2907"/>
                    <a:pt x="9814" y="2743"/>
                    <a:pt x="9896" y="2611"/>
                  </a:cubicBezTo>
                  <a:lnTo>
                    <a:pt x="9961" y="2496"/>
                  </a:lnTo>
                  <a:cubicBezTo>
                    <a:pt x="10109" y="2250"/>
                    <a:pt x="10208" y="2085"/>
                    <a:pt x="10060" y="1674"/>
                  </a:cubicBezTo>
                  <a:cubicBezTo>
                    <a:pt x="9970" y="1330"/>
                    <a:pt x="9622" y="1177"/>
                    <a:pt x="9424" y="1177"/>
                  </a:cubicBezTo>
                  <a:cubicBezTo>
                    <a:pt x="9404" y="1177"/>
                    <a:pt x="9386" y="1178"/>
                    <a:pt x="9370" y="1181"/>
                  </a:cubicBezTo>
                  <a:cubicBezTo>
                    <a:pt x="9123" y="1214"/>
                    <a:pt x="8959" y="1362"/>
                    <a:pt x="8827" y="1592"/>
                  </a:cubicBezTo>
                  <a:cubicBezTo>
                    <a:pt x="8729" y="1789"/>
                    <a:pt x="8778" y="1888"/>
                    <a:pt x="8877" y="2135"/>
                  </a:cubicBezTo>
                  <a:lnTo>
                    <a:pt x="8893" y="2167"/>
                  </a:lnTo>
                  <a:cubicBezTo>
                    <a:pt x="8992" y="2414"/>
                    <a:pt x="9057" y="2776"/>
                    <a:pt x="8893" y="3006"/>
                  </a:cubicBezTo>
                  <a:cubicBezTo>
                    <a:pt x="8819" y="3116"/>
                    <a:pt x="8729" y="3151"/>
                    <a:pt x="8643" y="3151"/>
                  </a:cubicBezTo>
                  <a:cubicBezTo>
                    <a:pt x="8537" y="3151"/>
                    <a:pt x="8438" y="3099"/>
                    <a:pt x="8384" y="3071"/>
                  </a:cubicBezTo>
                  <a:cubicBezTo>
                    <a:pt x="8367" y="3071"/>
                    <a:pt x="8334" y="3039"/>
                    <a:pt x="8318" y="3039"/>
                  </a:cubicBezTo>
                  <a:cubicBezTo>
                    <a:pt x="8186" y="2975"/>
                    <a:pt x="8058" y="2950"/>
                    <a:pt x="7937" y="2950"/>
                  </a:cubicBezTo>
                  <a:cubicBezTo>
                    <a:pt x="7589" y="2950"/>
                    <a:pt x="7301" y="3159"/>
                    <a:pt x="7167" y="3269"/>
                  </a:cubicBezTo>
                  <a:cubicBezTo>
                    <a:pt x="6937" y="3450"/>
                    <a:pt x="6937" y="3647"/>
                    <a:pt x="6921" y="3860"/>
                  </a:cubicBezTo>
                  <a:cubicBezTo>
                    <a:pt x="6921" y="4008"/>
                    <a:pt x="6904" y="4156"/>
                    <a:pt x="6855" y="4337"/>
                  </a:cubicBezTo>
                  <a:cubicBezTo>
                    <a:pt x="6773" y="4567"/>
                    <a:pt x="6608" y="4682"/>
                    <a:pt x="6362" y="4715"/>
                  </a:cubicBezTo>
                  <a:cubicBezTo>
                    <a:pt x="6340" y="4717"/>
                    <a:pt x="6318" y="4718"/>
                    <a:pt x="6295" y="4718"/>
                  </a:cubicBezTo>
                  <a:cubicBezTo>
                    <a:pt x="6149" y="4718"/>
                    <a:pt x="5992" y="4676"/>
                    <a:pt x="5836" y="4633"/>
                  </a:cubicBezTo>
                  <a:cubicBezTo>
                    <a:pt x="5359" y="4469"/>
                    <a:pt x="5441" y="4025"/>
                    <a:pt x="5507" y="3680"/>
                  </a:cubicBezTo>
                  <a:cubicBezTo>
                    <a:pt x="5540" y="3450"/>
                    <a:pt x="5589" y="3236"/>
                    <a:pt x="5507" y="3088"/>
                  </a:cubicBezTo>
                  <a:cubicBezTo>
                    <a:pt x="5430" y="2943"/>
                    <a:pt x="5364" y="2889"/>
                    <a:pt x="5256" y="2889"/>
                  </a:cubicBezTo>
                  <a:cubicBezTo>
                    <a:pt x="5180" y="2889"/>
                    <a:pt x="5084" y="2916"/>
                    <a:pt x="4948" y="2956"/>
                  </a:cubicBezTo>
                  <a:cubicBezTo>
                    <a:pt x="4800" y="3006"/>
                    <a:pt x="4669" y="3039"/>
                    <a:pt x="4521" y="3039"/>
                  </a:cubicBezTo>
                  <a:cubicBezTo>
                    <a:pt x="4274" y="3039"/>
                    <a:pt x="4061" y="2924"/>
                    <a:pt x="3962" y="2693"/>
                  </a:cubicBezTo>
                  <a:cubicBezTo>
                    <a:pt x="3781" y="2217"/>
                    <a:pt x="3962" y="1954"/>
                    <a:pt x="4110" y="1757"/>
                  </a:cubicBezTo>
                  <a:lnTo>
                    <a:pt x="4127" y="1707"/>
                  </a:lnTo>
                  <a:cubicBezTo>
                    <a:pt x="4357" y="1379"/>
                    <a:pt x="4422" y="1231"/>
                    <a:pt x="4455" y="1132"/>
                  </a:cubicBezTo>
                  <a:lnTo>
                    <a:pt x="4521" y="1017"/>
                  </a:lnTo>
                  <a:cubicBezTo>
                    <a:pt x="4603" y="869"/>
                    <a:pt x="4603" y="688"/>
                    <a:pt x="4537" y="491"/>
                  </a:cubicBezTo>
                  <a:cubicBezTo>
                    <a:pt x="4455" y="277"/>
                    <a:pt x="4274" y="113"/>
                    <a:pt x="4044" y="47"/>
                  </a:cubicBezTo>
                  <a:cubicBezTo>
                    <a:pt x="3938" y="17"/>
                    <a:pt x="3835" y="1"/>
                    <a:pt x="37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9"/>
            <p:cNvSpPr/>
            <p:nvPr/>
          </p:nvSpPr>
          <p:spPr>
            <a:xfrm>
              <a:off x="6176993" y="3799925"/>
              <a:ext cx="249924" cy="259217"/>
            </a:xfrm>
            <a:custGeom>
              <a:rect b="b" l="l" r="r" t="t"/>
              <a:pathLst>
                <a:path extrusionOk="0" h="4826" w="4653">
                  <a:moveTo>
                    <a:pt x="1506" y="1"/>
                  </a:moveTo>
                  <a:cubicBezTo>
                    <a:pt x="1461" y="1"/>
                    <a:pt x="1414" y="4"/>
                    <a:pt x="1365" y="9"/>
                  </a:cubicBezTo>
                  <a:cubicBezTo>
                    <a:pt x="1348" y="59"/>
                    <a:pt x="1315" y="108"/>
                    <a:pt x="1299" y="174"/>
                  </a:cubicBezTo>
                  <a:cubicBezTo>
                    <a:pt x="1151" y="930"/>
                    <a:pt x="987" y="996"/>
                    <a:pt x="296" y="1176"/>
                  </a:cubicBezTo>
                  <a:lnTo>
                    <a:pt x="198" y="1193"/>
                  </a:lnTo>
                  <a:cubicBezTo>
                    <a:pt x="165" y="1193"/>
                    <a:pt x="148" y="1209"/>
                    <a:pt x="116" y="1242"/>
                  </a:cubicBezTo>
                  <a:cubicBezTo>
                    <a:pt x="33" y="1324"/>
                    <a:pt x="1" y="1456"/>
                    <a:pt x="50" y="1620"/>
                  </a:cubicBezTo>
                  <a:cubicBezTo>
                    <a:pt x="116" y="1850"/>
                    <a:pt x="329" y="2146"/>
                    <a:pt x="724" y="2179"/>
                  </a:cubicBezTo>
                  <a:cubicBezTo>
                    <a:pt x="789" y="2179"/>
                    <a:pt x="822" y="2195"/>
                    <a:pt x="888" y="2195"/>
                  </a:cubicBezTo>
                  <a:cubicBezTo>
                    <a:pt x="1266" y="2245"/>
                    <a:pt x="1644" y="2278"/>
                    <a:pt x="1858" y="2820"/>
                  </a:cubicBezTo>
                  <a:cubicBezTo>
                    <a:pt x="1924" y="2968"/>
                    <a:pt x="1924" y="3132"/>
                    <a:pt x="1858" y="3247"/>
                  </a:cubicBezTo>
                  <a:cubicBezTo>
                    <a:pt x="1792" y="3379"/>
                    <a:pt x="1677" y="3478"/>
                    <a:pt x="1529" y="3510"/>
                  </a:cubicBezTo>
                  <a:cubicBezTo>
                    <a:pt x="1397" y="3554"/>
                    <a:pt x="1298" y="3570"/>
                    <a:pt x="1196" y="3570"/>
                  </a:cubicBezTo>
                  <a:cubicBezTo>
                    <a:pt x="1108" y="3570"/>
                    <a:pt x="1019" y="3558"/>
                    <a:pt x="905" y="3543"/>
                  </a:cubicBezTo>
                  <a:cubicBezTo>
                    <a:pt x="855" y="3510"/>
                    <a:pt x="789" y="3510"/>
                    <a:pt x="691" y="3494"/>
                  </a:cubicBezTo>
                  <a:cubicBezTo>
                    <a:pt x="674" y="3493"/>
                    <a:pt x="658" y="3492"/>
                    <a:pt x="642" y="3492"/>
                  </a:cubicBezTo>
                  <a:cubicBezTo>
                    <a:pt x="467" y="3492"/>
                    <a:pt x="322" y="3573"/>
                    <a:pt x="247" y="3724"/>
                  </a:cubicBezTo>
                  <a:cubicBezTo>
                    <a:pt x="148" y="3921"/>
                    <a:pt x="214" y="4151"/>
                    <a:pt x="280" y="4398"/>
                  </a:cubicBezTo>
                  <a:cubicBezTo>
                    <a:pt x="313" y="4546"/>
                    <a:pt x="329" y="4694"/>
                    <a:pt x="329" y="4825"/>
                  </a:cubicBezTo>
                  <a:lnTo>
                    <a:pt x="3912" y="4825"/>
                  </a:lnTo>
                  <a:cubicBezTo>
                    <a:pt x="3781" y="4661"/>
                    <a:pt x="3732" y="4480"/>
                    <a:pt x="3830" y="4299"/>
                  </a:cubicBezTo>
                  <a:cubicBezTo>
                    <a:pt x="3945" y="4069"/>
                    <a:pt x="4077" y="3971"/>
                    <a:pt x="4225" y="3856"/>
                  </a:cubicBezTo>
                  <a:cubicBezTo>
                    <a:pt x="4274" y="3790"/>
                    <a:pt x="4340" y="3724"/>
                    <a:pt x="4438" y="3642"/>
                  </a:cubicBezTo>
                  <a:cubicBezTo>
                    <a:pt x="4570" y="3527"/>
                    <a:pt x="4652" y="3346"/>
                    <a:pt x="4652" y="3165"/>
                  </a:cubicBezTo>
                  <a:cubicBezTo>
                    <a:pt x="4652" y="2984"/>
                    <a:pt x="4586" y="2820"/>
                    <a:pt x="4438" y="2689"/>
                  </a:cubicBezTo>
                  <a:cubicBezTo>
                    <a:pt x="4356" y="2639"/>
                    <a:pt x="4241" y="2557"/>
                    <a:pt x="4077" y="2475"/>
                  </a:cubicBezTo>
                  <a:cubicBezTo>
                    <a:pt x="4011" y="2426"/>
                    <a:pt x="3912" y="2409"/>
                    <a:pt x="3830" y="2393"/>
                  </a:cubicBezTo>
                  <a:cubicBezTo>
                    <a:pt x="3748" y="2376"/>
                    <a:pt x="3666" y="2343"/>
                    <a:pt x="3584" y="2311"/>
                  </a:cubicBezTo>
                  <a:cubicBezTo>
                    <a:pt x="3518" y="2376"/>
                    <a:pt x="3452" y="2409"/>
                    <a:pt x="3403" y="2442"/>
                  </a:cubicBezTo>
                  <a:cubicBezTo>
                    <a:pt x="3354" y="2475"/>
                    <a:pt x="3288" y="2475"/>
                    <a:pt x="3239" y="2475"/>
                  </a:cubicBezTo>
                  <a:cubicBezTo>
                    <a:pt x="3107" y="2475"/>
                    <a:pt x="2959" y="2426"/>
                    <a:pt x="2778" y="2278"/>
                  </a:cubicBezTo>
                  <a:cubicBezTo>
                    <a:pt x="2302" y="1900"/>
                    <a:pt x="2252" y="1407"/>
                    <a:pt x="2187" y="913"/>
                  </a:cubicBezTo>
                  <a:cubicBezTo>
                    <a:pt x="2170" y="782"/>
                    <a:pt x="2170" y="634"/>
                    <a:pt x="2121" y="503"/>
                  </a:cubicBezTo>
                  <a:cubicBezTo>
                    <a:pt x="2063" y="168"/>
                    <a:pt x="1850" y="1"/>
                    <a:pt x="1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9"/>
            <p:cNvSpPr/>
            <p:nvPr/>
          </p:nvSpPr>
          <p:spPr>
            <a:xfrm>
              <a:off x="5807988" y="3921153"/>
              <a:ext cx="304604" cy="134389"/>
            </a:xfrm>
            <a:custGeom>
              <a:rect b="b" l="l" r="r" t="t"/>
              <a:pathLst>
                <a:path extrusionOk="0" h="2502" w="5671">
                  <a:moveTo>
                    <a:pt x="4919" y="0"/>
                  </a:moveTo>
                  <a:cubicBezTo>
                    <a:pt x="4762" y="0"/>
                    <a:pt x="4597" y="40"/>
                    <a:pt x="4438" y="134"/>
                  </a:cubicBezTo>
                  <a:cubicBezTo>
                    <a:pt x="4043" y="364"/>
                    <a:pt x="3912" y="792"/>
                    <a:pt x="3830" y="1170"/>
                  </a:cubicBezTo>
                  <a:cubicBezTo>
                    <a:pt x="3748" y="1515"/>
                    <a:pt x="3649" y="1876"/>
                    <a:pt x="3304" y="1926"/>
                  </a:cubicBezTo>
                  <a:cubicBezTo>
                    <a:pt x="3271" y="1931"/>
                    <a:pt x="3239" y="1933"/>
                    <a:pt x="3209" y="1933"/>
                  </a:cubicBezTo>
                  <a:cubicBezTo>
                    <a:pt x="2713" y="1933"/>
                    <a:pt x="2591" y="1322"/>
                    <a:pt x="2498" y="857"/>
                  </a:cubicBezTo>
                  <a:cubicBezTo>
                    <a:pt x="2466" y="644"/>
                    <a:pt x="2400" y="381"/>
                    <a:pt x="2334" y="315"/>
                  </a:cubicBezTo>
                  <a:cubicBezTo>
                    <a:pt x="2268" y="233"/>
                    <a:pt x="2186" y="184"/>
                    <a:pt x="2104" y="184"/>
                  </a:cubicBezTo>
                  <a:lnTo>
                    <a:pt x="2071" y="184"/>
                  </a:lnTo>
                  <a:cubicBezTo>
                    <a:pt x="1890" y="233"/>
                    <a:pt x="1677" y="430"/>
                    <a:pt x="1578" y="693"/>
                  </a:cubicBezTo>
                  <a:cubicBezTo>
                    <a:pt x="1512" y="841"/>
                    <a:pt x="1496" y="972"/>
                    <a:pt x="1479" y="1088"/>
                  </a:cubicBezTo>
                  <a:cubicBezTo>
                    <a:pt x="1414" y="1383"/>
                    <a:pt x="1364" y="1663"/>
                    <a:pt x="1019" y="1844"/>
                  </a:cubicBezTo>
                  <a:cubicBezTo>
                    <a:pt x="855" y="1926"/>
                    <a:pt x="740" y="1959"/>
                    <a:pt x="625" y="1975"/>
                  </a:cubicBezTo>
                  <a:cubicBezTo>
                    <a:pt x="542" y="1992"/>
                    <a:pt x="460" y="1992"/>
                    <a:pt x="362" y="2041"/>
                  </a:cubicBezTo>
                  <a:cubicBezTo>
                    <a:pt x="132" y="2139"/>
                    <a:pt x="16" y="2287"/>
                    <a:pt x="0" y="2501"/>
                  </a:cubicBezTo>
                  <a:lnTo>
                    <a:pt x="5506" y="2501"/>
                  </a:lnTo>
                  <a:cubicBezTo>
                    <a:pt x="5457" y="2419"/>
                    <a:pt x="5424" y="2320"/>
                    <a:pt x="5391" y="2222"/>
                  </a:cubicBezTo>
                  <a:cubicBezTo>
                    <a:pt x="5358" y="2074"/>
                    <a:pt x="5358" y="1926"/>
                    <a:pt x="5358" y="1811"/>
                  </a:cubicBezTo>
                  <a:lnTo>
                    <a:pt x="5358" y="1761"/>
                  </a:lnTo>
                  <a:cubicBezTo>
                    <a:pt x="5342" y="1383"/>
                    <a:pt x="5441" y="1137"/>
                    <a:pt x="5539" y="841"/>
                  </a:cubicBezTo>
                  <a:lnTo>
                    <a:pt x="5605" y="660"/>
                  </a:lnTo>
                  <a:cubicBezTo>
                    <a:pt x="5671" y="479"/>
                    <a:pt x="5605" y="315"/>
                    <a:pt x="5457" y="167"/>
                  </a:cubicBezTo>
                  <a:cubicBezTo>
                    <a:pt x="5309" y="66"/>
                    <a:pt x="5121" y="0"/>
                    <a:pt x="4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9"/>
            <p:cNvSpPr/>
            <p:nvPr/>
          </p:nvSpPr>
          <p:spPr>
            <a:xfrm>
              <a:off x="6387975" y="3467071"/>
              <a:ext cx="317011" cy="463109"/>
            </a:xfrm>
            <a:custGeom>
              <a:rect b="b" l="l" r="r" t="t"/>
              <a:pathLst>
                <a:path extrusionOk="0" h="8622" w="5902">
                  <a:moveTo>
                    <a:pt x="3826" y="0"/>
                  </a:moveTo>
                  <a:cubicBezTo>
                    <a:pt x="3703" y="0"/>
                    <a:pt x="3576" y="25"/>
                    <a:pt x="3453" y="74"/>
                  </a:cubicBezTo>
                  <a:cubicBezTo>
                    <a:pt x="3222" y="156"/>
                    <a:pt x="3058" y="304"/>
                    <a:pt x="2894" y="419"/>
                  </a:cubicBezTo>
                  <a:cubicBezTo>
                    <a:pt x="2713" y="567"/>
                    <a:pt x="2532" y="682"/>
                    <a:pt x="2302" y="764"/>
                  </a:cubicBezTo>
                  <a:cubicBezTo>
                    <a:pt x="2302" y="929"/>
                    <a:pt x="2269" y="1126"/>
                    <a:pt x="2055" y="1323"/>
                  </a:cubicBezTo>
                  <a:cubicBezTo>
                    <a:pt x="1661" y="1783"/>
                    <a:pt x="1217" y="1816"/>
                    <a:pt x="806" y="1882"/>
                  </a:cubicBezTo>
                  <a:cubicBezTo>
                    <a:pt x="658" y="1899"/>
                    <a:pt x="527" y="1915"/>
                    <a:pt x="412" y="1948"/>
                  </a:cubicBezTo>
                  <a:cubicBezTo>
                    <a:pt x="264" y="1981"/>
                    <a:pt x="149" y="2079"/>
                    <a:pt x="83" y="2227"/>
                  </a:cubicBezTo>
                  <a:cubicBezTo>
                    <a:pt x="1" y="2392"/>
                    <a:pt x="1" y="2605"/>
                    <a:pt x="100" y="2770"/>
                  </a:cubicBezTo>
                  <a:cubicBezTo>
                    <a:pt x="247" y="3049"/>
                    <a:pt x="478" y="3213"/>
                    <a:pt x="790" y="3230"/>
                  </a:cubicBezTo>
                  <a:cubicBezTo>
                    <a:pt x="856" y="3237"/>
                    <a:pt x="920" y="3241"/>
                    <a:pt x="981" y="3241"/>
                  </a:cubicBezTo>
                  <a:cubicBezTo>
                    <a:pt x="1192" y="3241"/>
                    <a:pt x="1382" y="3193"/>
                    <a:pt x="1612" y="3066"/>
                  </a:cubicBezTo>
                  <a:cubicBezTo>
                    <a:pt x="1825" y="2950"/>
                    <a:pt x="1973" y="2885"/>
                    <a:pt x="2072" y="2852"/>
                  </a:cubicBezTo>
                  <a:lnTo>
                    <a:pt x="2105" y="2819"/>
                  </a:lnTo>
                  <a:cubicBezTo>
                    <a:pt x="2240" y="2736"/>
                    <a:pt x="2402" y="2692"/>
                    <a:pt x="2565" y="2692"/>
                  </a:cubicBezTo>
                  <a:cubicBezTo>
                    <a:pt x="2659" y="2692"/>
                    <a:pt x="2754" y="2707"/>
                    <a:pt x="2844" y="2737"/>
                  </a:cubicBezTo>
                  <a:cubicBezTo>
                    <a:pt x="3140" y="2852"/>
                    <a:pt x="3420" y="3131"/>
                    <a:pt x="3551" y="3476"/>
                  </a:cubicBezTo>
                  <a:cubicBezTo>
                    <a:pt x="3699" y="3871"/>
                    <a:pt x="3600" y="4282"/>
                    <a:pt x="3305" y="4611"/>
                  </a:cubicBezTo>
                  <a:cubicBezTo>
                    <a:pt x="3420" y="4857"/>
                    <a:pt x="3551" y="5038"/>
                    <a:pt x="3880" y="5120"/>
                  </a:cubicBezTo>
                  <a:cubicBezTo>
                    <a:pt x="3962" y="5153"/>
                    <a:pt x="4011" y="5153"/>
                    <a:pt x="4044" y="5153"/>
                  </a:cubicBezTo>
                  <a:cubicBezTo>
                    <a:pt x="4126" y="5153"/>
                    <a:pt x="4242" y="5153"/>
                    <a:pt x="4505" y="5186"/>
                  </a:cubicBezTo>
                  <a:cubicBezTo>
                    <a:pt x="4817" y="5219"/>
                    <a:pt x="5162" y="5449"/>
                    <a:pt x="5178" y="5712"/>
                  </a:cubicBezTo>
                  <a:cubicBezTo>
                    <a:pt x="5244" y="6106"/>
                    <a:pt x="5080" y="6320"/>
                    <a:pt x="4784" y="6583"/>
                  </a:cubicBezTo>
                  <a:cubicBezTo>
                    <a:pt x="4406" y="6977"/>
                    <a:pt x="4011" y="7438"/>
                    <a:pt x="4044" y="7931"/>
                  </a:cubicBezTo>
                  <a:cubicBezTo>
                    <a:pt x="4077" y="8243"/>
                    <a:pt x="4357" y="8375"/>
                    <a:pt x="4587" y="8391"/>
                  </a:cubicBezTo>
                  <a:cubicBezTo>
                    <a:pt x="4620" y="8391"/>
                    <a:pt x="4685" y="8391"/>
                    <a:pt x="4735" y="8407"/>
                  </a:cubicBezTo>
                  <a:cubicBezTo>
                    <a:pt x="4850" y="8424"/>
                    <a:pt x="4981" y="8424"/>
                    <a:pt x="5096" y="8424"/>
                  </a:cubicBezTo>
                  <a:lnTo>
                    <a:pt x="5162" y="8424"/>
                  </a:lnTo>
                  <a:cubicBezTo>
                    <a:pt x="5425" y="8424"/>
                    <a:pt x="5688" y="8490"/>
                    <a:pt x="5902" y="8621"/>
                  </a:cubicBezTo>
                  <a:lnTo>
                    <a:pt x="5902" y="1783"/>
                  </a:lnTo>
                  <a:cubicBezTo>
                    <a:pt x="5902" y="1800"/>
                    <a:pt x="5869" y="1800"/>
                    <a:pt x="5869" y="1816"/>
                  </a:cubicBezTo>
                  <a:cubicBezTo>
                    <a:pt x="5765" y="1885"/>
                    <a:pt x="5644" y="1914"/>
                    <a:pt x="5525" y="1914"/>
                  </a:cubicBezTo>
                  <a:cubicBezTo>
                    <a:pt x="5361" y="1914"/>
                    <a:pt x="5201" y="1860"/>
                    <a:pt x="5096" y="1783"/>
                  </a:cubicBezTo>
                  <a:cubicBezTo>
                    <a:pt x="4784" y="1504"/>
                    <a:pt x="4718" y="1225"/>
                    <a:pt x="4685" y="962"/>
                  </a:cubicBezTo>
                  <a:cubicBezTo>
                    <a:pt x="4669" y="830"/>
                    <a:pt x="4636" y="715"/>
                    <a:pt x="4603" y="584"/>
                  </a:cubicBezTo>
                  <a:cubicBezTo>
                    <a:pt x="4521" y="337"/>
                    <a:pt x="4373" y="173"/>
                    <a:pt x="4176" y="74"/>
                  </a:cubicBezTo>
                  <a:cubicBezTo>
                    <a:pt x="4069" y="25"/>
                    <a:pt x="3950" y="0"/>
                    <a:pt x="3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9"/>
            <p:cNvSpPr/>
            <p:nvPr/>
          </p:nvSpPr>
          <p:spPr>
            <a:xfrm>
              <a:off x="5227035" y="3064930"/>
              <a:ext cx="42433" cy="41520"/>
            </a:xfrm>
            <a:custGeom>
              <a:rect b="b" l="l" r="r" t="t"/>
              <a:pathLst>
                <a:path extrusionOk="0" h="773" w="790">
                  <a:moveTo>
                    <a:pt x="395" y="0"/>
                  </a:moveTo>
                  <a:cubicBezTo>
                    <a:pt x="165" y="0"/>
                    <a:pt x="1" y="181"/>
                    <a:pt x="1" y="395"/>
                  </a:cubicBezTo>
                  <a:cubicBezTo>
                    <a:pt x="1" y="608"/>
                    <a:pt x="182" y="773"/>
                    <a:pt x="395" y="773"/>
                  </a:cubicBezTo>
                  <a:cubicBezTo>
                    <a:pt x="625" y="773"/>
                    <a:pt x="773" y="592"/>
                    <a:pt x="773" y="395"/>
                  </a:cubicBezTo>
                  <a:cubicBezTo>
                    <a:pt x="790" y="181"/>
                    <a:pt x="625" y="0"/>
                    <a:pt x="3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9"/>
            <p:cNvSpPr/>
            <p:nvPr/>
          </p:nvSpPr>
          <p:spPr>
            <a:xfrm>
              <a:off x="5703786" y="3325379"/>
              <a:ext cx="96307" cy="141747"/>
            </a:xfrm>
            <a:custGeom>
              <a:rect b="b" l="l" r="r" t="t"/>
              <a:pathLst>
                <a:path extrusionOk="0" h="2639" w="1793">
                  <a:moveTo>
                    <a:pt x="658" y="0"/>
                  </a:moveTo>
                  <a:cubicBezTo>
                    <a:pt x="494" y="0"/>
                    <a:pt x="264" y="66"/>
                    <a:pt x="99" y="329"/>
                  </a:cubicBezTo>
                  <a:cubicBezTo>
                    <a:pt x="1" y="493"/>
                    <a:pt x="1" y="641"/>
                    <a:pt x="66" y="773"/>
                  </a:cubicBezTo>
                  <a:cubicBezTo>
                    <a:pt x="99" y="855"/>
                    <a:pt x="148" y="937"/>
                    <a:pt x="181" y="1003"/>
                  </a:cubicBezTo>
                  <a:cubicBezTo>
                    <a:pt x="395" y="1266"/>
                    <a:pt x="411" y="1594"/>
                    <a:pt x="247" y="1841"/>
                  </a:cubicBezTo>
                  <a:cubicBezTo>
                    <a:pt x="116" y="2005"/>
                    <a:pt x="83" y="2203"/>
                    <a:pt x="116" y="2318"/>
                  </a:cubicBezTo>
                  <a:cubicBezTo>
                    <a:pt x="165" y="2466"/>
                    <a:pt x="247" y="2548"/>
                    <a:pt x="329" y="2581"/>
                  </a:cubicBezTo>
                  <a:cubicBezTo>
                    <a:pt x="403" y="2618"/>
                    <a:pt x="472" y="2639"/>
                    <a:pt x="535" y="2639"/>
                  </a:cubicBezTo>
                  <a:cubicBezTo>
                    <a:pt x="585" y="2639"/>
                    <a:pt x="631" y="2626"/>
                    <a:pt x="674" y="2597"/>
                  </a:cubicBezTo>
                  <a:cubicBezTo>
                    <a:pt x="757" y="2548"/>
                    <a:pt x="822" y="2466"/>
                    <a:pt x="822" y="2334"/>
                  </a:cubicBezTo>
                  <a:cubicBezTo>
                    <a:pt x="822" y="2170"/>
                    <a:pt x="839" y="1989"/>
                    <a:pt x="970" y="1907"/>
                  </a:cubicBezTo>
                  <a:cubicBezTo>
                    <a:pt x="1028" y="1866"/>
                    <a:pt x="1094" y="1849"/>
                    <a:pt x="1163" y="1849"/>
                  </a:cubicBezTo>
                  <a:cubicBezTo>
                    <a:pt x="1233" y="1849"/>
                    <a:pt x="1307" y="1866"/>
                    <a:pt x="1381" y="1890"/>
                  </a:cubicBezTo>
                  <a:cubicBezTo>
                    <a:pt x="1405" y="1897"/>
                    <a:pt x="1430" y="1900"/>
                    <a:pt x="1455" y="1900"/>
                  </a:cubicBezTo>
                  <a:cubicBezTo>
                    <a:pt x="1553" y="1900"/>
                    <a:pt x="1658" y="1850"/>
                    <a:pt x="1710" y="1759"/>
                  </a:cubicBezTo>
                  <a:cubicBezTo>
                    <a:pt x="1743" y="1709"/>
                    <a:pt x="1792" y="1627"/>
                    <a:pt x="1710" y="1496"/>
                  </a:cubicBezTo>
                  <a:cubicBezTo>
                    <a:pt x="1578" y="1397"/>
                    <a:pt x="1546" y="1381"/>
                    <a:pt x="1447" y="1331"/>
                  </a:cubicBezTo>
                  <a:lnTo>
                    <a:pt x="1414" y="1315"/>
                  </a:lnTo>
                  <a:cubicBezTo>
                    <a:pt x="1250" y="1233"/>
                    <a:pt x="1151" y="1052"/>
                    <a:pt x="1299" y="740"/>
                  </a:cubicBezTo>
                  <a:cubicBezTo>
                    <a:pt x="1381" y="575"/>
                    <a:pt x="1348" y="411"/>
                    <a:pt x="1250" y="263"/>
                  </a:cubicBezTo>
                  <a:cubicBezTo>
                    <a:pt x="1151" y="99"/>
                    <a:pt x="905" y="0"/>
                    <a:pt x="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9"/>
            <p:cNvSpPr/>
            <p:nvPr/>
          </p:nvSpPr>
          <p:spPr>
            <a:xfrm>
              <a:off x="5921859" y="3351859"/>
              <a:ext cx="648041" cy="558127"/>
            </a:xfrm>
            <a:custGeom>
              <a:rect b="b" l="l" r="r" t="t"/>
              <a:pathLst>
                <a:path extrusionOk="0" h="10391" w="12065">
                  <a:moveTo>
                    <a:pt x="8120" y="0"/>
                  </a:moveTo>
                  <a:cubicBezTo>
                    <a:pt x="8104" y="66"/>
                    <a:pt x="8054" y="148"/>
                    <a:pt x="7972" y="197"/>
                  </a:cubicBezTo>
                  <a:cubicBezTo>
                    <a:pt x="7771" y="360"/>
                    <a:pt x="7592" y="406"/>
                    <a:pt x="7423" y="406"/>
                  </a:cubicBezTo>
                  <a:cubicBezTo>
                    <a:pt x="7301" y="406"/>
                    <a:pt x="7185" y="382"/>
                    <a:pt x="7068" y="362"/>
                  </a:cubicBezTo>
                  <a:cubicBezTo>
                    <a:pt x="6975" y="350"/>
                    <a:pt x="6874" y="339"/>
                    <a:pt x="6765" y="339"/>
                  </a:cubicBezTo>
                  <a:cubicBezTo>
                    <a:pt x="6719" y="339"/>
                    <a:pt x="6672" y="341"/>
                    <a:pt x="6624" y="345"/>
                  </a:cubicBezTo>
                  <a:cubicBezTo>
                    <a:pt x="6378" y="395"/>
                    <a:pt x="6230" y="493"/>
                    <a:pt x="6131" y="691"/>
                  </a:cubicBezTo>
                  <a:cubicBezTo>
                    <a:pt x="6000" y="937"/>
                    <a:pt x="5983" y="1233"/>
                    <a:pt x="6098" y="1430"/>
                  </a:cubicBezTo>
                  <a:cubicBezTo>
                    <a:pt x="6148" y="1562"/>
                    <a:pt x="6279" y="1660"/>
                    <a:pt x="6427" y="1710"/>
                  </a:cubicBezTo>
                  <a:cubicBezTo>
                    <a:pt x="6460" y="1710"/>
                    <a:pt x="6476" y="1726"/>
                    <a:pt x="6509" y="1726"/>
                  </a:cubicBezTo>
                  <a:cubicBezTo>
                    <a:pt x="6690" y="1759"/>
                    <a:pt x="6887" y="1808"/>
                    <a:pt x="6986" y="2071"/>
                  </a:cubicBezTo>
                  <a:cubicBezTo>
                    <a:pt x="7134" y="2466"/>
                    <a:pt x="6969" y="2646"/>
                    <a:pt x="6690" y="2811"/>
                  </a:cubicBezTo>
                  <a:cubicBezTo>
                    <a:pt x="6328" y="3024"/>
                    <a:pt x="5885" y="3041"/>
                    <a:pt x="5802" y="3041"/>
                  </a:cubicBezTo>
                  <a:cubicBezTo>
                    <a:pt x="5474" y="2992"/>
                    <a:pt x="5244" y="2942"/>
                    <a:pt x="4767" y="2646"/>
                  </a:cubicBezTo>
                  <a:cubicBezTo>
                    <a:pt x="4591" y="2525"/>
                    <a:pt x="4293" y="2436"/>
                    <a:pt x="4065" y="2436"/>
                  </a:cubicBezTo>
                  <a:cubicBezTo>
                    <a:pt x="4015" y="2436"/>
                    <a:pt x="3969" y="2440"/>
                    <a:pt x="3929" y="2449"/>
                  </a:cubicBezTo>
                  <a:cubicBezTo>
                    <a:pt x="3600" y="2531"/>
                    <a:pt x="3534" y="2663"/>
                    <a:pt x="3419" y="2893"/>
                  </a:cubicBezTo>
                  <a:cubicBezTo>
                    <a:pt x="3353" y="3041"/>
                    <a:pt x="3271" y="3189"/>
                    <a:pt x="3123" y="3353"/>
                  </a:cubicBezTo>
                  <a:cubicBezTo>
                    <a:pt x="2956" y="3521"/>
                    <a:pt x="2774" y="3618"/>
                    <a:pt x="2564" y="3618"/>
                  </a:cubicBezTo>
                  <a:cubicBezTo>
                    <a:pt x="2548" y="3618"/>
                    <a:pt x="2532" y="3617"/>
                    <a:pt x="2515" y="3616"/>
                  </a:cubicBezTo>
                  <a:cubicBezTo>
                    <a:pt x="2285" y="3616"/>
                    <a:pt x="2137" y="3452"/>
                    <a:pt x="2022" y="3320"/>
                  </a:cubicBezTo>
                  <a:cubicBezTo>
                    <a:pt x="1883" y="3167"/>
                    <a:pt x="1744" y="3026"/>
                    <a:pt x="1455" y="3026"/>
                  </a:cubicBezTo>
                  <a:cubicBezTo>
                    <a:pt x="1403" y="3026"/>
                    <a:pt x="1346" y="3031"/>
                    <a:pt x="1282" y="3041"/>
                  </a:cubicBezTo>
                  <a:cubicBezTo>
                    <a:pt x="1315" y="3090"/>
                    <a:pt x="1348" y="3156"/>
                    <a:pt x="1365" y="3222"/>
                  </a:cubicBezTo>
                  <a:cubicBezTo>
                    <a:pt x="1480" y="3600"/>
                    <a:pt x="1233" y="3731"/>
                    <a:pt x="1019" y="3879"/>
                  </a:cubicBezTo>
                  <a:cubicBezTo>
                    <a:pt x="855" y="3978"/>
                    <a:pt x="625" y="4109"/>
                    <a:pt x="395" y="4356"/>
                  </a:cubicBezTo>
                  <a:cubicBezTo>
                    <a:pt x="66" y="4701"/>
                    <a:pt x="0" y="5243"/>
                    <a:pt x="230" y="5572"/>
                  </a:cubicBezTo>
                  <a:cubicBezTo>
                    <a:pt x="487" y="5951"/>
                    <a:pt x="889" y="6157"/>
                    <a:pt x="1314" y="6157"/>
                  </a:cubicBezTo>
                  <a:cubicBezTo>
                    <a:pt x="1461" y="6157"/>
                    <a:pt x="1611" y="6132"/>
                    <a:pt x="1759" y="6082"/>
                  </a:cubicBezTo>
                  <a:cubicBezTo>
                    <a:pt x="1940" y="6016"/>
                    <a:pt x="2137" y="5917"/>
                    <a:pt x="2384" y="5769"/>
                  </a:cubicBezTo>
                  <a:cubicBezTo>
                    <a:pt x="2920" y="5501"/>
                    <a:pt x="3594" y="5126"/>
                    <a:pt x="4258" y="5126"/>
                  </a:cubicBezTo>
                  <a:cubicBezTo>
                    <a:pt x="4285" y="5126"/>
                    <a:pt x="4312" y="5127"/>
                    <a:pt x="4340" y="5128"/>
                  </a:cubicBezTo>
                  <a:cubicBezTo>
                    <a:pt x="4488" y="5128"/>
                    <a:pt x="4898" y="5211"/>
                    <a:pt x="5046" y="5441"/>
                  </a:cubicBezTo>
                  <a:cubicBezTo>
                    <a:pt x="5161" y="5654"/>
                    <a:pt x="5079" y="5819"/>
                    <a:pt x="4964" y="6115"/>
                  </a:cubicBezTo>
                  <a:cubicBezTo>
                    <a:pt x="4915" y="6197"/>
                    <a:pt x="4898" y="6279"/>
                    <a:pt x="4833" y="6410"/>
                  </a:cubicBezTo>
                  <a:cubicBezTo>
                    <a:pt x="4586" y="7068"/>
                    <a:pt x="4652" y="7495"/>
                    <a:pt x="5063" y="7824"/>
                  </a:cubicBezTo>
                  <a:cubicBezTo>
                    <a:pt x="5230" y="7960"/>
                    <a:pt x="5383" y="7996"/>
                    <a:pt x="5537" y="7996"/>
                  </a:cubicBezTo>
                  <a:cubicBezTo>
                    <a:pt x="5625" y="7996"/>
                    <a:pt x="5712" y="7984"/>
                    <a:pt x="5802" y="7972"/>
                  </a:cubicBezTo>
                  <a:cubicBezTo>
                    <a:pt x="5835" y="7972"/>
                    <a:pt x="5885" y="7955"/>
                    <a:pt x="5901" y="7955"/>
                  </a:cubicBezTo>
                  <a:cubicBezTo>
                    <a:pt x="5967" y="7955"/>
                    <a:pt x="6049" y="7923"/>
                    <a:pt x="6115" y="7923"/>
                  </a:cubicBezTo>
                  <a:cubicBezTo>
                    <a:pt x="6624" y="7923"/>
                    <a:pt x="6969" y="8202"/>
                    <a:pt x="7052" y="8662"/>
                  </a:cubicBezTo>
                  <a:lnTo>
                    <a:pt x="7117" y="9106"/>
                  </a:lnTo>
                  <a:cubicBezTo>
                    <a:pt x="7183" y="9550"/>
                    <a:pt x="7216" y="9961"/>
                    <a:pt x="7594" y="10273"/>
                  </a:cubicBezTo>
                  <a:cubicBezTo>
                    <a:pt x="7678" y="10345"/>
                    <a:pt x="7771" y="10391"/>
                    <a:pt x="7847" y="10391"/>
                  </a:cubicBezTo>
                  <a:cubicBezTo>
                    <a:pt x="7875" y="10391"/>
                    <a:pt x="7901" y="10385"/>
                    <a:pt x="7923" y="10372"/>
                  </a:cubicBezTo>
                  <a:cubicBezTo>
                    <a:pt x="7989" y="10355"/>
                    <a:pt x="8021" y="10289"/>
                    <a:pt x="8038" y="10224"/>
                  </a:cubicBezTo>
                  <a:lnTo>
                    <a:pt x="8087" y="10059"/>
                  </a:lnTo>
                  <a:cubicBezTo>
                    <a:pt x="8153" y="9698"/>
                    <a:pt x="8186" y="9484"/>
                    <a:pt x="8449" y="9237"/>
                  </a:cubicBezTo>
                  <a:cubicBezTo>
                    <a:pt x="8617" y="9087"/>
                    <a:pt x="8808" y="9042"/>
                    <a:pt x="9011" y="9042"/>
                  </a:cubicBezTo>
                  <a:cubicBezTo>
                    <a:pt x="9185" y="9042"/>
                    <a:pt x="9367" y="9076"/>
                    <a:pt x="9550" y="9106"/>
                  </a:cubicBezTo>
                  <a:cubicBezTo>
                    <a:pt x="9721" y="9132"/>
                    <a:pt x="9882" y="9162"/>
                    <a:pt x="10031" y="9162"/>
                  </a:cubicBezTo>
                  <a:cubicBezTo>
                    <a:pt x="10168" y="9162"/>
                    <a:pt x="10294" y="9136"/>
                    <a:pt x="10405" y="9057"/>
                  </a:cubicBezTo>
                  <a:cubicBezTo>
                    <a:pt x="10487" y="8991"/>
                    <a:pt x="10536" y="8909"/>
                    <a:pt x="10553" y="8859"/>
                  </a:cubicBezTo>
                  <a:cubicBezTo>
                    <a:pt x="10569" y="8744"/>
                    <a:pt x="10553" y="8629"/>
                    <a:pt x="10470" y="8531"/>
                  </a:cubicBezTo>
                  <a:cubicBezTo>
                    <a:pt x="10454" y="8481"/>
                    <a:pt x="10405" y="8416"/>
                    <a:pt x="10372" y="8383"/>
                  </a:cubicBezTo>
                  <a:cubicBezTo>
                    <a:pt x="10240" y="8218"/>
                    <a:pt x="10158" y="8087"/>
                    <a:pt x="10142" y="8038"/>
                  </a:cubicBezTo>
                  <a:cubicBezTo>
                    <a:pt x="10043" y="7840"/>
                    <a:pt x="10043" y="7660"/>
                    <a:pt x="10076" y="7495"/>
                  </a:cubicBezTo>
                  <a:cubicBezTo>
                    <a:pt x="10142" y="7331"/>
                    <a:pt x="10290" y="7183"/>
                    <a:pt x="10487" y="7101"/>
                  </a:cubicBezTo>
                  <a:cubicBezTo>
                    <a:pt x="10651" y="7019"/>
                    <a:pt x="10832" y="7002"/>
                    <a:pt x="10996" y="6969"/>
                  </a:cubicBezTo>
                  <a:cubicBezTo>
                    <a:pt x="11144" y="6936"/>
                    <a:pt x="11292" y="6903"/>
                    <a:pt x="11374" y="6854"/>
                  </a:cubicBezTo>
                  <a:cubicBezTo>
                    <a:pt x="11868" y="6575"/>
                    <a:pt x="12065" y="6115"/>
                    <a:pt x="11933" y="5753"/>
                  </a:cubicBezTo>
                  <a:cubicBezTo>
                    <a:pt x="11818" y="5490"/>
                    <a:pt x="11621" y="5276"/>
                    <a:pt x="11391" y="5194"/>
                  </a:cubicBezTo>
                  <a:cubicBezTo>
                    <a:pt x="11331" y="5170"/>
                    <a:pt x="11270" y="5159"/>
                    <a:pt x="11211" y="5159"/>
                  </a:cubicBezTo>
                  <a:cubicBezTo>
                    <a:pt x="11108" y="5159"/>
                    <a:pt x="11008" y="5191"/>
                    <a:pt x="10914" y="5243"/>
                  </a:cubicBezTo>
                  <a:cubicBezTo>
                    <a:pt x="10914" y="5243"/>
                    <a:pt x="10898" y="5243"/>
                    <a:pt x="10898" y="5260"/>
                  </a:cubicBezTo>
                  <a:lnTo>
                    <a:pt x="10881" y="5260"/>
                  </a:lnTo>
                  <a:cubicBezTo>
                    <a:pt x="10849" y="5260"/>
                    <a:pt x="10766" y="5293"/>
                    <a:pt x="10388" y="5506"/>
                  </a:cubicBezTo>
                  <a:cubicBezTo>
                    <a:pt x="10093" y="5654"/>
                    <a:pt x="9852" y="5692"/>
                    <a:pt x="9586" y="5692"/>
                  </a:cubicBezTo>
                  <a:cubicBezTo>
                    <a:pt x="9526" y="5692"/>
                    <a:pt x="9465" y="5690"/>
                    <a:pt x="9402" y="5687"/>
                  </a:cubicBezTo>
                  <a:cubicBezTo>
                    <a:pt x="8991" y="5671"/>
                    <a:pt x="8662" y="5457"/>
                    <a:pt x="8449" y="5046"/>
                  </a:cubicBezTo>
                  <a:cubicBezTo>
                    <a:pt x="8334" y="4800"/>
                    <a:pt x="8334" y="4504"/>
                    <a:pt x="8432" y="4257"/>
                  </a:cubicBezTo>
                  <a:cubicBezTo>
                    <a:pt x="8531" y="4027"/>
                    <a:pt x="8712" y="3863"/>
                    <a:pt x="8958" y="3797"/>
                  </a:cubicBezTo>
                  <a:cubicBezTo>
                    <a:pt x="9106" y="3764"/>
                    <a:pt x="9254" y="3731"/>
                    <a:pt x="9402" y="3715"/>
                  </a:cubicBezTo>
                  <a:cubicBezTo>
                    <a:pt x="9764" y="3682"/>
                    <a:pt x="10142" y="3616"/>
                    <a:pt x="10438" y="3271"/>
                  </a:cubicBezTo>
                  <a:cubicBezTo>
                    <a:pt x="10668" y="2992"/>
                    <a:pt x="10635" y="2877"/>
                    <a:pt x="10503" y="2630"/>
                  </a:cubicBezTo>
                  <a:cubicBezTo>
                    <a:pt x="10470" y="2548"/>
                    <a:pt x="10421" y="2449"/>
                    <a:pt x="10388" y="2318"/>
                  </a:cubicBezTo>
                  <a:cubicBezTo>
                    <a:pt x="10257" y="1956"/>
                    <a:pt x="10438" y="1545"/>
                    <a:pt x="10684" y="1381"/>
                  </a:cubicBezTo>
                  <a:cubicBezTo>
                    <a:pt x="10914" y="1233"/>
                    <a:pt x="11144" y="1085"/>
                    <a:pt x="11243" y="970"/>
                  </a:cubicBezTo>
                  <a:cubicBezTo>
                    <a:pt x="11473" y="723"/>
                    <a:pt x="11342" y="444"/>
                    <a:pt x="11292" y="345"/>
                  </a:cubicBezTo>
                  <a:cubicBezTo>
                    <a:pt x="11178" y="175"/>
                    <a:pt x="10978" y="4"/>
                    <a:pt x="10756" y="4"/>
                  </a:cubicBezTo>
                  <a:cubicBezTo>
                    <a:pt x="10721" y="4"/>
                    <a:pt x="10687" y="8"/>
                    <a:pt x="10651" y="17"/>
                  </a:cubicBezTo>
                  <a:cubicBezTo>
                    <a:pt x="10421" y="66"/>
                    <a:pt x="10224" y="165"/>
                    <a:pt x="10010" y="263"/>
                  </a:cubicBezTo>
                  <a:cubicBezTo>
                    <a:pt x="9744" y="396"/>
                    <a:pt x="9469" y="538"/>
                    <a:pt x="9198" y="538"/>
                  </a:cubicBezTo>
                  <a:cubicBezTo>
                    <a:pt x="9101" y="538"/>
                    <a:pt x="9004" y="520"/>
                    <a:pt x="8909" y="477"/>
                  </a:cubicBezTo>
                  <a:cubicBezTo>
                    <a:pt x="8679" y="362"/>
                    <a:pt x="8580" y="280"/>
                    <a:pt x="8449" y="197"/>
                  </a:cubicBezTo>
                  <a:cubicBezTo>
                    <a:pt x="8367" y="148"/>
                    <a:pt x="8268" y="66"/>
                    <a:pt x="81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9"/>
            <p:cNvSpPr/>
            <p:nvPr/>
          </p:nvSpPr>
          <p:spPr>
            <a:xfrm>
              <a:off x="5249110" y="3766301"/>
              <a:ext cx="393820" cy="288329"/>
            </a:xfrm>
            <a:custGeom>
              <a:rect b="b" l="l" r="r" t="t"/>
              <a:pathLst>
                <a:path extrusionOk="0" h="5368" w="7332">
                  <a:moveTo>
                    <a:pt x="2667" y="1"/>
                  </a:moveTo>
                  <a:cubicBezTo>
                    <a:pt x="2577" y="1"/>
                    <a:pt x="2501" y="18"/>
                    <a:pt x="2433" y="75"/>
                  </a:cubicBezTo>
                  <a:cubicBezTo>
                    <a:pt x="2302" y="141"/>
                    <a:pt x="2220" y="338"/>
                    <a:pt x="2203" y="519"/>
                  </a:cubicBezTo>
                  <a:cubicBezTo>
                    <a:pt x="2187" y="585"/>
                    <a:pt x="2187" y="650"/>
                    <a:pt x="2187" y="700"/>
                  </a:cubicBezTo>
                  <a:cubicBezTo>
                    <a:pt x="2154" y="930"/>
                    <a:pt x="2137" y="1094"/>
                    <a:pt x="2022" y="1193"/>
                  </a:cubicBezTo>
                  <a:cubicBezTo>
                    <a:pt x="1948" y="1258"/>
                    <a:pt x="1857" y="1276"/>
                    <a:pt x="1762" y="1276"/>
                  </a:cubicBezTo>
                  <a:cubicBezTo>
                    <a:pt x="1691" y="1276"/>
                    <a:pt x="1617" y="1266"/>
                    <a:pt x="1546" y="1258"/>
                  </a:cubicBezTo>
                  <a:cubicBezTo>
                    <a:pt x="1480" y="1242"/>
                    <a:pt x="1447" y="1242"/>
                    <a:pt x="1381" y="1242"/>
                  </a:cubicBezTo>
                  <a:cubicBezTo>
                    <a:pt x="1217" y="1242"/>
                    <a:pt x="1069" y="1308"/>
                    <a:pt x="970" y="1390"/>
                  </a:cubicBezTo>
                  <a:cubicBezTo>
                    <a:pt x="823" y="1505"/>
                    <a:pt x="757" y="1686"/>
                    <a:pt x="757" y="1932"/>
                  </a:cubicBezTo>
                  <a:cubicBezTo>
                    <a:pt x="790" y="2557"/>
                    <a:pt x="757" y="2656"/>
                    <a:pt x="264" y="2968"/>
                  </a:cubicBezTo>
                  <a:cubicBezTo>
                    <a:pt x="132" y="3050"/>
                    <a:pt x="1" y="3198"/>
                    <a:pt x="17" y="3329"/>
                  </a:cubicBezTo>
                  <a:cubicBezTo>
                    <a:pt x="50" y="3412"/>
                    <a:pt x="66" y="3461"/>
                    <a:pt x="83" y="3527"/>
                  </a:cubicBezTo>
                  <a:cubicBezTo>
                    <a:pt x="165" y="3724"/>
                    <a:pt x="329" y="3855"/>
                    <a:pt x="494" y="3954"/>
                  </a:cubicBezTo>
                  <a:cubicBezTo>
                    <a:pt x="724" y="4102"/>
                    <a:pt x="970" y="4283"/>
                    <a:pt x="888" y="4677"/>
                  </a:cubicBezTo>
                  <a:cubicBezTo>
                    <a:pt x="806" y="5088"/>
                    <a:pt x="510" y="5253"/>
                    <a:pt x="247" y="5368"/>
                  </a:cubicBezTo>
                  <a:lnTo>
                    <a:pt x="5474" y="5368"/>
                  </a:lnTo>
                  <a:lnTo>
                    <a:pt x="5441" y="5351"/>
                  </a:lnTo>
                  <a:cubicBezTo>
                    <a:pt x="5392" y="5285"/>
                    <a:pt x="5343" y="5220"/>
                    <a:pt x="5277" y="5138"/>
                  </a:cubicBezTo>
                  <a:cubicBezTo>
                    <a:pt x="5195" y="5022"/>
                    <a:pt x="5178" y="4809"/>
                    <a:pt x="5277" y="4628"/>
                  </a:cubicBezTo>
                  <a:cubicBezTo>
                    <a:pt x="5392" y="4381"/>
                    <a:pt x="5638" y="4233"/>
                    <a:pt x="5901" y="4233"/>
                  </a:cubicBezTo>
                  <a:lnTo>
                    <a:pt x="5984" y="4233"/>
                  </a:lnTo>
                  <a:cubicBezTo>
                    <a:pt x="6427" y="4233"/>
                    <a:pt x="6641" y="4233"/>
                    <a:pt x="6986" y="3971"/>
                  </a:cubicBezTo>
                  <a:cubicBezTo>
                    <a:pt x="7167" y="3823"/>
                    <a:pt x="7282" y="3658"/>
                    <a:pt x="7315" y="3461"/>
                  </a:cubicBezTo>
                  <a:cubicBezTo>
                    <a:pt x="7331" y="3379"/>
                    <a:pt x="7331" y="3280"/>
                    <a:pt x="7315" y="3198"/>
                  </a:cubicBezTo>
                  <a:cubicBezTo>
                    <a:pt x="7299" y="3132"/>
                    <a:pt x="7282" y="3083"/>
                    <a:pt x="7249" y="3050"/>
                  </a:cubicBezTo>
                  <a:cubicBezTo>
                    <a:pt x="7052" y="2754"/>
                    <a:pt x="6871" y="2738"/>
                    <a:pt x="6559" y="2672"/>
                  </a:cubicBezTo>
                  <a:cubicBezTo>
                    <a:pt x="6477" y="2656"/>
                    <a:pt x="6395" y="2639"/>
                    <a:pt x="6296" y="2606"/>
                  </a:cubicBezTo>
                  <a:cubicBezTo>
                    <a:pt x="5819" y="2508"/>
                    <a:pt x="5803" y="2080"/>
                    <a:pt x="5770" y="1752"/>
                  </a:cubicBezTo>
                  <a:lnTo>
                    <a:pt x="5770" y="1669"/>
                  </a:lnTo>
                  <a:cubicBezTo>
                    <a:pt x="5770" y="1472"/>
                    <a:pt x="5688" y="1275"/>
                    <a:pt x="5556" y="1160"/>
                  </a:cubicBezTo>
                  <a:cubicBezTo>
                    <a:pt x="5376" y="1009"/>
                    <a:pt x="5140" y="928"/>
                    <a:pt x="4849" y="928"/>
                  </a:cubicBezTo>
                  <a:cubicBezTo>
                    <a:pt x="4822" y="928"/>
                    <a:pt x="4795" y="928"/>
                    <a:pt x="4767" y="930"/>
                  </a:cubicBezTo>
                  <a:cubicBezTo>
                    <a:pt x="4767" y="930"/>
                    <a:pt x="4751" y="930"/>
                    <a:pt x="4751" y="946"/>
                  </a:cubicBezTo>
                  <a:cubicBezTo>
                    <a:pt x="4734" y="996"/>
                    <a:pt x="4685" y="1061"/>
                    <a:pt x="4603" y="1111"/>
                  </a:cubicBezTo>
                  <a:cubicBezTo>
                    <a:pt x="4506" y="1181"/>
                    <a:pt x="4400" y="1214"/>
                    <a:pt x="4292" y="1214"/>
                  </a:cubicBezTo>
                  <a:cubicBezTo>
                    <a:pt x="4198" y="1214"/>
                    <a:pt x="4103" y="1189"/>
                    <a:pt x="4011" y="1143"/>
                  </a:cubicBezTo>
                  <a:cubicBezTo>
                    <a:pt x="3715" y="963"/>
                    <a:pt x="3551" y="733"/>
                    <a:pt x="3387" y="519"/>
                  </a:cubicBezTo>
                  <a:cubicBezTo>
                    <a:pt x="3206" y="272"/>
                    <a:pt x="3058" y="75"/>
                    <a:pt x="2795" y="9"/>
                  </a:cubicBezTo>
                  <a:cubicBezTo>
                    <a:pt x="2749" y="4"/>
                    <a:pt x="2707" y="1"/>
                    <a:pt x="2667"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9"/>
            <p:cNvSpPr/>
            <p:nvPr/>
          </p:nvSpPr>
          <p:spPr>
            <a:xfrm>
              <a:off x="5227035" y="3137334"/>
              <a:ext cx="42433" cy="42433"/>
            </a:xfrm>
            <a:custGeom>
              <a:rect b="b" l="l" r="r" t="t"/>
              <a:pathLst>
                <a:path extrusionOk="0" h="790" w="790">
                  <a:moveTo>
                    <a:pt x="395" y="0"/>
                  </a:moveTo>
                  <a:cubicBezTo>
                    <a:pt x="165" y="0"/>
                    <a:pt x="1" y="197"/>
                    <a:pt x="1" y="395"/>
                  </a:cubicBezTo>
                  <a:cubicBezTo>
                    <a:pt x="1" y="608"/>
                    <a:pt x="182" y="789"/>
                    <a:pt x="395" y="789"/>
                  </a:cubicBezTo>
                  <a:cubicBezTo>
                    <a:pt x="625" y="789"/>
                    <a:pt x="790" y="608"/>
                    <a:pt x="790" y="395"/>
                  </a:cubicBezTo>
                  <a:cubicBezTo>
                    <a:pt x="790" y="164"/>
                    <a:pt x="592"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9"/>
            <p:cNvSpPr/>
            <p:nvPr/>
          </p:nvSpPr>
          <p:spPr>
            <a:xfrm>
              <a:off x="5547537" y="3840370"/>
              <a:ext cx="369059" cy="213400"/>
            </a:xfrm>
            <a:custGeom>
              <a:rect b="b" l="l" r="r" t="t"/>
              <a:pathLst>
                <a:path extrusionOk="0" h="3973" w="6871">
                  <a:moveTo>
                    <a:pt x="2043" y="1"/>
                  </a:moveTo>
                  <a:cubicBezTo>
                    <a:pt x="1647" y="1"/>
                    <a:pt x="1320" y="247"/>
                    <a:pt x="1085" y="718"/>
                  </a:cubicBezTo>
                  <a:cubicBezTo>
                    <a:pt x="1036" y="800"/>
                    <a:pt x="1003" y="866"/>
                    <a:pt x="954" y="948"/>
                  </a:cubicBezTo>
                  <a:cubicBezTo>
                    <a:pt x="1003" y="948"/>
                    <a:pt x="1036" y="964"/>
                    <a:pt x="1085" y="964"/>
                  </a:cubicBezTo>
                  <a:cubicBezTo>
                    <a:pt x="1414" y="1030"/>
                    <a:pt x="1677" y="1096"/>
                    <a:pt x="1973" y="1457"/>
                  </a:cubicBezTo>
                  <a:cubicBezTo>
                    <a:pt x="2022" y="1523"/>
                    <a:pt x="2071" y="1622"/>
                    <a:pt x="2088" y="1753"/>
                  </a:cubicBezTo>
                  <a:cubicBezTo>
                    <a:pt x="2104" y="1868"/>
                    <a:pt x="2104" y="2000"/>
                    <a:pt x="2088" y="2098"/>
                  </a:cubicBezTo>
                  <a:cubicBezTo>
                    <a:pt x="2055" y="2394"/>
                    <a:pt x="1907" y="2641"/>
                    <a:pt x="1644" y="2838"/>
                  </a:cubicBezTo>
                  <a:cubicBezTo>
                    <a:pt x="1233" y="3150"/>
                    <a:pt x="937" y="3167"/>
                    <a:pt x="460" y="3167"/>
                  </a:cubicBezTo>
                  <a:lnTo>
                    <a:pt x="378" y="3167"/>
                  </a:lnTo>
                  <a:cubicBezTo>
                    <a:pt x="197" y="3167"/>
                    <a:pt x="82" y="3265"/>
                    <a:pt x="33" y="3380"/>
                  </a:cubicBezTo>
                  <a:cubicBezTo>
                    <a:pt x="0" y="3463"/>
                    <a:pt x="0" y="3545"/>
                    <a:pt x="17" y="3578"/>
                  </a:cubicBezTo>
                  <a:cubicBezTo>
                    <a:pt x="50" y="3643"/>
                    <a:pt x="115" y="3693"/>
                    <a:pt x="165" y="3759"/>
                  </a:cubicBezTo>
                  <a:cubicBezTo>
                    <a:pt x="214" y="3824"/>
                    <a:pt x="280" y="3890"/>
                    <a:pt x="329" y="3972"/>
                  </a:cubicBezTo>
                  <a:lnTo>
                    <a:pt x="4520" y="3972"/>
                  </a:lnTo>
                  <a:cubicBezTo>
                    <a:pt x="4553" y="3561"/>
                    <a:pt x="4816" y="3331"/>
                    <a:pt x="5063" y="3233"/>
                  </a:cubicBezTo>
                  <a:cubicBezTo>
                    <a:pt x="5194" y="3167"/>
                    <a:pt x="5293" y="3150"/>
                    <a:pt x="5391" y="3134"/>
                  </a:cubicBezTo>
                  <a:cubicBezTo>
                    <a:pt x="5507" y="3134"/>
                    <a:pt x="5589" y="3101"/>
                    <a:pt x="5704" y="3052"/>
                  </a:cubicBezTo>
                  <a:cubicBezTo>
                    <a:pt x="5885" y="2937"/>
                    <a:pt x="5934" y="2805"/>
                    <a:pt x="6000" y="2509"/>
                  </a:cubicBezTo>
                  <a:cubicBezTo>
                    <a:pt x="6016" y="2361"/>
                    <a:pt x="6032" y="2230"/>
                    <a:pt x="6098" y="2082"/>
                  </a:cubicBezTo>
                  <a:lnTo>
                    <a:pt x="6098" y="2066"/>
                  </a:lnTo>
                  <a:cubicBezTo>
                    <a:pt x="6246" y="1688"/>
                    <a:pt x="6526" y="1408"/>
                    <a:pt x="6838" y="1359"/>
                  </a:cubicBezTo>
                  <a:lnTo>
                    <a:pt x="6871" y="1359"/>
                  </a:lnTo>
                  <a:cubicBezTo>
                    <a:pt x="6794" y="1295"/>
                    <a:pt x="6668" y="1271"/>
                    <a:pt x="6554" y="1271"/>
                  </a:cubicBezTo>
                  <a:cubicBezTo>
                    <a:pt x="6521" y="1271"/>
                    <a:pt x="6489" y="1273"/>
                    <a:pt x="6460" y="1277"/>
                  </a:cubicBezTo>
                  <a:cubicBezTo>
                    <a:pt x="6361" y="1293"/>
                    <a:pt x="6263" y="1326"/>
                    <a:pt x="6164" y="1359"/>
                  </a:cubicBezTo>
                  <a:cubicBezTo>
                    <a:pt x="5990" y="1402"/>
                    <a:pt x="5787" y="1459"/>
                    <a:pt x="5576" y="1459"/>
                  </a:cubicBezTo>
                  <a:cubicBezTo>
                    <a:pt x="5307" y="1459"/>
                    <a:pt x="5024" y="1368"/>
                    <a:pt x="4767" y="1046"/>
                  </a:cubicBezTo>
                  <a:cubicBezTo>
                    <a:pt x="4570" y="833"/>
                    <a:pt x="4471" y="471"/>
                    <a:pt x="4438" y="192"/>
                  </a:cubicBezTo>
                  <a:cubicBezTo>
                    <a:pt x="4372" y="225"/>
                    <a:pt x="4323" y="290"/>
                    <a:pt x="4257" y="340"/>
                  </a:cubicBezTo>
                  <a:cubicBezTo>
                    <a:pt x="4064" y="522"/>
                    <a:pt x="3847" y="728"/>
                    <a:pt x="3540" y="728"/>
                  </a:cubicBezTo>
                  <a:cubicBezTo>
                    <a:pt x="3404" y="728"/>
                    <a:pt x="3251" y="687"/>
                    <a:pt x="3074" y="586"/>
                  </a:cubicBezTo>
                  <a:cubicBezTo>
                    <a:pt x="2910" y="504"/>
                    <a:pt x="2811" y="389"/>
                    <a:pt x="2729" y="290"/>
                  </a:cubicBezTo>
                  <a:cubicBezTo>
                    <a:pt x="2597" y="142"/>
                    <a:pt x="2499" y="44"/>
                    <a:pt x="2186" y="11"/>
                  </a:cubicBezTo>
                  <a:cubicBezTo>
                    <a:pt x="2138" y="4"/>
                    <a:pt x="2090" y="1"/>
                    <a:pt x="20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9"/>
            <p:cNvSpPr/>
            <p:nvPr/>
          </p:nvSpPr>
          <p:spPr>
            <a:xfrm>
              <a:off x="6375622" y="3727951"/>
              <a:ext cx="329365" cy="326679"/>
            </a:xfrm>
            <a:custGeom>
              <a:rect b="b" l="l" r="r" t="t"/>
              <a:pathLst>
                <a:path extrusionOk="0" h="6082" w="6132">
                  <a:moveTo>
                    <a:pt x="3255" y="0"/>
                  </a:moveTo>
                  <a:cubicBezTo>
                    <a:pt x="3206" y="17"/>
                    <a:pt x="3173" y="66"/>
                    <a:pt x="3124" y="82"/>
                  </a:cubicBezTo>
                  <a:cubicBezTo>
                    <a:pt x="2992" y="164"/>
                    <a:pt x="2844" y="181"/>
                    <a:pt x="2647" y="230"/>
                  </a:cubicBezTo>
                  <a:cubicBezTo>
                    <a:pt x="2516" y="263"/>
                    <a:pt x="2368" y="280"/>
                    <a:pt x="2220" y="345"/>
                  </a:cubicBezTo>
                  <a:cubicBezTo>
                    <a:pt x="2121" y="395"/>
                    <a:pt x="2022" y="477"/>
                    <a:pt x="1973" y="575"/>
                  </a:cubicBezTo>
                  <a:cubicBezTo>
                    <a:pt x="1940" y="674"/>
                    <a:pt x="1973" y="773"/>
                    <a:pt x="2022" y="855"/>
                  </a:cubicBezTo>
                  <a:cubicBezTo>
                    <a:pt x="2039" y="921"/>
                    <a:pt x="2138" y="1068"/>
                    <a:pt x="2220" y="1167"/>
                  </a:cubicBezTo>
                  <a:cubicBezTo>
                    <a:pt x="2285" y="1233"/>
                    <a:pt x="2318" y="1299"/>
                    <a:pt x="2351" y="1331"/>
                  </a:cubicBezTo>
                  <a:cubicBezTo>
                    <a:pt x="2466" y="1512"/>
                    <a:pt x="2516" y="1726"/>
                    <a:pt x="2466" y="1907"/>
                  </a:cubicBezTo>
                  <a:cubicBezTo>
                    <a:pt x="2450" y="2071"/>
                    <a:pt x="2351" y="2219"/>
                    <a:pt x="2203" y="2301"/>
                  </a:cubicBezTo>
                  <a:cubicBezTo>
                    <a:pt x="2039" y="2416"/>
                    <a:pt x="1854" y="2453"/>
                    <a:pt x="1667" y="2453"/>
                  </a:cubicBezTo>
                  <a:cubicBezTo>
                    <a:pt x="1480" y="2453"/>
                    <a:pt x="1291" y="2416"/>
                    <a:pt x="1118" y="2383"/>
                  </a:cubicBezTo>
                  <a:cubicBezTo>
                    <a:pt x="954" y="2351"/>
                    <a:pt x="798" y="2318"/>
                    <a:pt x="660" y="2318"/>
                  </a:cubicBezTo>
                  <a:cubicBezTo>
                    <a:pt x="523" y="2318"/>
                    <a:pt x="403" y="2351"/>
                    <a:pt x="313" y="2449"/>
                  </a:cubicBezTo>
                  <a:cubicBezTo>
                    <a:pt x="116" y="2630"/>
                    <a:pt x="83" y="2729"/>
                    <a:pt x="34" y="3107"/>
                  </a:cubicBezTo>
                  <a:lnTo>
                    <a:pt x="1" y="3222"/>
                  </a:lnTo>
                  <a:cubicBezTo>
                    <a:pt x="67" y="3238"/>
                    <a:pt x="132" y="3271"/>
                    <a:pt x="214" y="3287"/>
                  </a:cubicBezTo>
                  <a:cubicBezTo>
                    <a:pt x="313" y="3304"/>
                    <a:pt x="412" y="3353"/>
                    <a:pt x="494" y="3386"/>
                  </a:cubicBezTo>
                  <a:cubicBezTo>
                    <a:pt x="708" y="3468"/>
                    <a:pt x="872" y="3600"/>
                    <a:pt x="987" y="3715"/>
                  </a:cubicBezTo>
                  <a:cubicBezTo>
                    <a:pt x="1135" y="3863"/>
                    <a:pt x="1217" y="4011"/>
                    <a:pt x="1250" y="4191"/>
                  </a:cubicBezTo>
                  <a:cubicBezTo>
                    <a:pt x="1283" y="4274"/>
                    <a:pt x="1283" y="4339"/>
                    <a:pt x="1283" y="4422"/>
                  </a:cubicBezTo>
                  <a:cubicBezTo>
                    <a:pt x="1283" y="4685"/>
                    <a:pt x="1168" y="4931"/>
                    <a:pt x="987" y="5112"/>
                  </a:cubicBezTo>
                  <a:cubicBezTo>
                    <a:pt x="905" y="5194"/>
                    <a:pt x="823" y="5260"/>
                    <a:pt x="757" y="5326"/>
                  </a:cubicBezTo>
                  <a:cubicBezTo>
                    <a:pt x="625" y="5441"/>
                    <a:pt x="543" y="5506"/>
                    <a:pt x="428" y="5687"/>
                  </a:cubicBezTo>
                  <a:cubicBezTo>
                    <a:pt x="395" y="5769"/>
                    <a:pt x="494" y="5901"/>
                    <a:pt x="658" y="6082"/>
                  </a:cubicBezTo>
                  <a:lnTo>
                    <a:pt x="5491" y="6082"/>
                  </a:lnTo>
                  <a:cubicBezTo>
                    <a:pt x="5836" y="6082"/>
                    <a:pt x="6132" y="5786"/>
                    <a:pt x="6132" y="5441"/>
                  </a:cubicBezTo>
                  <a:lnTo>
                    <a:pt x="6132" y="4175"/>
                  </a:lnTo>
                  <a:cubicBezTo>
                    <a:pt x="5936" y="4009"/>
                    <a:pt x="5671" y="3926"/>
                    <a:pt x="5387" y="3926"/>
                  </a:cubicBezTo>
                  <a:cubicBezTo>
                    <a:pt x="5362" y="3926"/>
                    <a:pt x="5336" y="3927"/>
                    <a:pt x="5310" y="3928"/>
                  </a:cubicBezTo>
                  <a:cubicBezTo>
                    <a:pt x="5162" y="3928"/>
                    <a:pt x="5014" y="3928"/>
                    <a:pt x="4899" y="3896"/>
                  </a:cubicBezTo>
                  <a:cubicBezTo>
                    <a:pt x="4833" y="3879"/>
                    <a:pt x="4800" y="3879"/>
                    <a:pt x="4751" y="3879"/>
                  </a:cubicBezTo>
                  <a:cubicBezTo>
                    <a:pt x="4307" y="3846"/>
                    <a:pt x="3978" y="3550"/>
                    <a:pt x="3929" y="3139"/>
                  </a:cubicBezTo>
                  <a:cubicBezTo>
                    <a:pt x="3896" y="2531"/>
                    <a:pt x="4324" y="1989"/>
                    <a:pt x="4767" y="1545"/>
                  </a:cubicBezTo>
                  <a:cubicBezTo>
                    <a:pt x="5047" y="1249"/>
                    <a:pt x="5129" y="1151"/>
                    <a:pt x="5080" y="921"/>
                  </a:cubicBezTo>
                  <a:cubicBezTo>
                    <a:pt x="5063" y="822"/>
                    <a:pt x="4850" y="674"/>
                    <a:pt x="4652" y="641"/>
                  </a:cubicBezTo>
                  <a:cubicBezTo>
                    <a:pt x="4406" y="592"/>
                    <a:pt x="4324" y="592"/>
                    <a:pt x="4241" y="592"/>
                  </a:cubicBezTo>
                  <a:cubicBezTo>
                    <a:pt x="4209" y="592"/>
                    <a:pt x="4176" y="596"/>
                    <a:pt x="4137" y="596"/>
                  </a:cubicBezTo>
                  <a:cubicBezTo>
                    <a:pt x="4098" y="596"/>
                    <a:pt x="4052" y="592"/>
                    <a:pt x="3995" y="575"/>
                  </a:cubicBezTo>
                  <a:lnTo>
                    <a:pt x="3978" y="575"/>
                  </a:lnTo>
                  <a:cubicBezTo>
                    <a:pt x="3584" y="493"/>
                    <a:pt x="3370" y="263"/>
                    <a:pt x="32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9"/>
            <p:cNvSpPr/>
            <p:nvPr/>
          </p:nvSpPr>
          <p:spPr>
            <a:xfrm>
              <a:off x="6472734" y="2912173"/>
              <a:ext cx="233166" cy="641864"/>
            </a:xfrm>
            <a:custGeom>
              <a:rect b="b" l="l" r="r" t="t"/>
              <a:pathLst>
                <a:path extrusionOk="0" h="11950" w="4341">
                  <a:moveTo>
                    <a:pt x="3929" y="1"/>
                  </a:moveTo>
                  <a:cubicBezTo>
                    <a:pt x="3814" y="116"/>
                    <a:pt x="3666" y="214"/>
                    <a:pt x="3584" y="280"/>
                  </a:cubicBezTo>
                  <a:cubicBezTo>
                    <a:pt x="3420" y="395"/>
                    <a:pt x="3354" y="625"/>
                    <a:pt x="3436" y="823"/>
                  </a:cubicBezTo>
                  <a:cubicBezTo>
                    <a:pt x="3502" y="954"/>
                    <a:pt x="3535" y="1135"/>
                    <a:pt x="3600" y="1349"/>
                  </a:cubicBezTo>
                  <a:cubicBezTo>
                    <a:pt x="3683" y="1595"/>
                    <a:pt x="3748" y="1858"/>
                    <a:pt x="3831" y="2022"/>
                  </a:cubicBezTo>
                  <a:cubicBezTo>
                    <a:pt x="3946" y="2335"/>
                    <a:pt x="3929" y="2664"/>
                    <a:pt x="3699" y="2877"/>
                  </a:cubicBezTo>
                  <a:cubicBezTo>
                    <a:pt x="3500" y="3121"/>
                    <a:pt x="3152" y="3245"/>
                    <a:pt x="2790" y="3245"/>
                  </a:cubicBezTo>
                  <a:cubicBezTo>
                    <a:pt x="2614" y="3245"/>
                    <a:pt x="2435" y="3216"/>
                    <a:pt x="2269" y="3157"/>
                  </a:cubicBezTo>
                  <a:cubicBezTo>
                    <a:pt x="2253" y="3157"/>
                    <a:pt x="2253" y="3124"/>
                    <a:pt x="2220" y="3124"/>
                  </a:cubicBezTo>
                  <a:cubicBezTo>
                    <a:pt x="2022" y="3042"/>
                    <a:pt x="1875" y="2959"/>
                    <a:pt x="1776" y="2910"/>
                  </a:cubicBezTo>
                  <a:cubicBezTo>
                    <a:pt x="1694" y="2844"/>
                    <a:pt x="1612" y="2795"/>
                    <a:pt x="1546" y="2779"/>
                  </a:cubicBezTo>
                  <a:cubicBezTo>
                    <a:pt x="1492" y="2760"/>
                    <a:pt x="1443" y="2752"/>
                    <a:pt x="1397" y="2752"/>
                  </a:cubicBezTo>
                  <a:cubicBezTo>
                    <a:pt x="1161" y="2752"/>
                    <a:pt x="1023" y="2970"/>
                    <a:pt x="954" y="3107"/>
                  </a:cubicBezTo>
                  <a:cubicBezTo>
                    <a:pt x="872" y="3272"/>
                    <a:pt x="823" y="3403"/>
                    <a:pt x="806" y="3485"/>
                  </a:cubicBezTo>
                  <a:cubicBezTo>
                    <a:pt x="938" y="3485"/>
                    <a:pt x="1053" y="3502"/>
                    <a:pt x="1184" y="3568"/>
                  </a:cubicBezTo>
                  <a:cubicBezTo>
                    <a:pt x="1595" y="3765"/>
                    <a:pt x="1760" y="4258"/>
                    <a:pt x="1562" y="4718"/>
                  </a:cubicBezTo>
                  <a:cubicBezTo>
                    <a:pt x="1529" y="4800"/>
                    <a:pt x="1480" y="4882"/>
                    <a:pt x="1447" y="4932"/>
                  </a:cubicBezTo>
                  <a:cubicBezTo>
                    <a:pt x="1398" y="5014"/>
                    <a:pt x="1365" y="5080"/>
                    <a:pt x="1316" y="5178"/>
                  </a:cubicBezTo>
                  <a:cubicBezTo>
                    <a:pt x="1250" y="5326"/>
                    <a:pt x="1299" y="5408"/>
                    <a:pt x="1398" y="5556"/>
                  </a:cubicBezTo>
                  <a:cubicBezTo>
                    <a:pt x="1480" y="5704"/>
                    <a:pt x="1628" y="5902"/>
                    <a:pt x="1661" y="6247"/>
                  </a:cubicBezTo>
                  <a:cubicBezTo>
                    <a:pt x="1710" y="6526"/>
                    <a:pt x="1628" y="6773"/>
                    <a:pt x="1464" y="7019"/>
                  </a:cubicBezTo>
                  <a:cubicBezTo>
                    <a:pt x="1201" y="7397"/>
                    <a:pt x="839" y="7529"/>
                    <a:pt x="560" y="7611"/>
                  </a:cubicBezTo>
                  <a:cubicBezTo>
                    <a:pt x="247" y="7693"/>
                    <a:pt x="67" y="7775"/>
                    <a:pt x="1" y="8055"/>
                  </a:cubicBezTo>
                  <a:cubicBezTo>
                    <a:pt x="149" y="8005"/>
                    <a:pt x="297" y="7956"/>
                    <a:pt x="445" y="7923"/>
                  </a:cubicBezTo>
                  <a:cubicBezTo>
                    <a:pt x="500" y="7911"/>
                    <a:pt x="556" y="7905"/>
                    <a:pt x="612" y="7905"/>
                  </a:cubicBezTo>
                  <a:cubicBezTo>
                    <a:pt x="922" y="7905"/>
                    <a:pt x="1231" y="8091"/>
                    <a:pt x="1398" y="8383"/>
                  </a:cubicBezTo>
                  <a:cubicBezTo>
                    <a:pt x="1595" y="8712"/>
                    <a:pt x="1562" y="9090"/>
                    <a:pt x="1316" y="9353"/>
                  </a:cubicBezTo>
                  <a:cubicBezTo>
                    <a:pt x="1151" y="9518"/>
                    <a:pt x="938" y="9665"/>
                    <a:pt x="691" y="9830"/>
                  </a:cubicBezTo>
                  <a:cubicBezTo>
                    <a:pt x="560" y="9912"/>
                    <a:pt x="412" y="10175"/>
                    <a:pt x="494" y="10422"/>
                  </a:cubicBezTo>
                  <a:cubicBezTo>
                    <a:pt x="527" y="10520"/>
                    <a:pt x="560" y="10602"/>
                    <a:pt x="609" y="10685"/>
                  </a:cubicBezTo>
                  <a:cubicBezTo>
                    <a:pt x="609" y="10734"/>
                    <a:pt x="625" y="10767"/>
                    <a:pt x="642" y="10816"/>
                  </a:cubicBezTo>
                  <a:cubicBezTo>
                    <a:pt x="806" y="10750"/>
                    <a:pt x="954" y="10652"/>
                    <a:pt x="1118" y="10520"/>
                  </a:cubicBezTo>
                  <a:cubicBezTo>
                    <a:pt x="1299" y="10389"/>
                    <a:pt x="1480" y="10241"/>
                    <a:pt x="1760" y="10142"/>
                  </a:cubicBezTo>
                  <a:cubicBezTo>
                    <a:pt x="1891" y="10076"/>
                    <a:pt x="2055" y="10027"/>
                    <a:pt x="2203" y="10027"/>
                  </a:cubicBezTo>
                  <a:cubicBezTo>
                    <a:pt x="2384" y="10027"/>
                    <a:pt x="2548" y="10076"/>
                    <a:pt x="2713" y="10142"/>
                  </a:cubicBezTo>
                  <a:cubicBezTo>
                    <a:pt x="2992" y="10257"/>
                    <a:pt x="3206" y="10504"/>
                    <a:pt x="3321" y="10816"/>
                  </a:cubicBezTo>
                  <a:cubicBezTo>
                    <a:pt x="3370" y="10964"/>
                    <a:pt x="3403" y="11095"/>
                    <a:pt x="3420" y="11227"/>
                  </a:cubicBezTo>
                  <a:cubicBezTo>
                    <a:pt x="3452" y="11490"/>
                    <a:pt x="3502" y="11704"/>
                    <a:pt x="3732" y="11884"/>
                  </a:cubicBezTo>
                  <a:cubicBezTo>
                    <a:pt x="3760" y="11923"/>
                    <a:pt x="3844" y="11950"/>
                    <a:pt x="3932" y="11950"/>
                  </a:cubicBezTo>
                  <a:cubicBezTo>
                    <a:pt x="3996" y="11950"/>
                    <a:pt x="4062" y="11935"/>
                    <a:pt x="4110" y="11901"/>
                  </a:cubicBezTo>
                  <a:cubicBezTo>
                    <a:pt x="4176" y="11835"/>
                    <a:pt x="4258" y="11786"/>
                    <a:pt x="4324" y="11704"/>
                  </a:cubicBezTo>
                  <a:lnTo>
                    <a:pt x="4324" y="609"/>
                  </a:lnTo>
                  <a:cubicBezTo>
                    <a:pt x="4324" y="560"/>
                    <a:pt x="4324" y="543"/>
                    <a:pt x="4340" y="527"/>
                  </a:cubicBezTo>
                  <a:cubicBezTo>
                    <a:pt x="4340" y="494"/>
                    <a:pt x="4324" y="461"/>
                    <a:pt x="4324" y="445"/>
                  </a:cubicBezTo>
                  <a:cubicBezTo>
                    <a:pt x="4324" y="412"/>
                    <a:pt x="4324" y="379"/>
                    <a:pt x="4291" y="362"/>
                  </a:cubicBezTo>
                  <a:cubicBezTo>
                    <a:pt x="4274" y="362"/>
                    <a:pt x="4274" y="330"/>
                    <a:pt x="4274" y="330"/>
                  </a:cubicBezTo>
                  <a:cubicBezTo>
                    <a:pt x="4258" y="313"/>
                    <a:pt x="4258" y="297"/>
                    <a:pt x="4241" y="280"/>
                  </a:cubicBezTo>
                  <a:cubicBezTo>
                    <a:pt x="4225" y="231"/>
                    <a:pt x="4192" y="214"/>
                    <a:pt x="4176" y="198"/>
                  </a:cubicBezTo>
                  <a:lnTo>
                    <a:pt x="4110" y="132"/>
                  </a:lnTo>
                  <a:cubicBezTo>
                    <a:pt x="4110" y="116"/>
                    <a:pt x="4094" y="116"/>
                    <a:pt x="4094" y="116"/>
                  </a:cubicBezTo>
                  <a:cubicBezTo>
                    <a:pt x="4077" y="116"/>
                    <a:pt x="4077" y="83"/>
                    <a:pt x="4044" y="83"/>
                  </a:cubicBezTo>
                  <a:cubicBezTo>
                    <a:pt x="4028" y="67"/>
                    <a:pt x="4011" y="50"/>
                    <a:pt x="3995" y="50"/>
                  </a:cubicBezTo>
                  <a:cubicBezTo>
                    <a:pt x="3995" y="34"/>
                    <a:pt x="3962" y="34"/>
                    <a:pt x="3962" y="34"/>
                  </a:cubicBezTo>
                  <a:cubicBezTo>
                    <a:pt x="3946" y="34"/>
                    <a:pt x="3946" y="1"/>
                    <a:pt x="3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9"/>
            <p:cNvSpPr/>
            <p:nvPr/>
          </p:nvSpPr>
          <p:spPr>
            <a:xfrm>
              <a:off x="5227035" y="3209684"/>
              <a:ext cx="42433" cy="41573"/>
            </a:xfrm>
            <a:custGeom>
              <a:rect b="b" l="l" r="r" t="t"/>
              <a:pathLst>
                <a:path extrusionOk="0" h="774" w="790">
                  <a:moveTo>
                    <a:pt x="395" y="1"/>
                  </a:moveTo>
                  <a:cubicBezTo>
                    <a:pt x="165" y="1"/>
                    <a:pt x="1" y="182"/>
                    <a:pt x="1" y="379"/>
                  </a:cubicBezTo>
                  <a:cubicBezTo>
                    <a:pt x="1" y="609"/>
                    <a:pt x="182" y="773"/>
                    <a:pt x="395" y="773"/>
                  </a:cubicBezTo>
                  <a:cubicBezTo>
                    <a:pt x="625" y="773"/>
                    <a:pt x="773" y="593"/>
                    <a:pt x="773" y="379"/>
                  </a:cubicBezTo>
                  <a:cubicBezTo>
                    <a:pt x="790" y="182"/>
                    <a:pt x="625" y="1"/>
                    <a:pt x="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9"/>
            <p:cNvSpPr/>
            <p:nvPr/>
          </p:nvSpPr>
          <p:spPr>
            <a:xfrm>
              <a:off x="5257060" y="3417173"/>
              <a:ext cx="141318" cy="176607"/>
            </a:xfrm>
            <a:custGeom>
              <a:rect b="b" l="l" r="r" t="t"/>
              <a:pathLst>
                <a:path extrusionOk="0" h="3288" w="2631">
                  <a:moveTo>
                    <a:pt x="1924" y="0"/>
                  </a:moveTo>
                  <a:cubicBezTo>
                    <a:pt x="1792" y="0"/>
                    <a:pt x="1628" y="33"/>
                    <a:pt x="1496" y="99"/>
                  </a:cubicBezTo>
                  <a:cubicBezTo>
                    <a:pt x="1217" y="214"/>
                    <a:pt x="905" y="510"/>
                    <a:pt x="938" y="904"/>
                  </a:cubicBezTo>
                  <a:cubicBezTo>
                    <a:pt x="970" y="1167"/>
                    <a:pt x="822" y="1250"/>
                    <a:pt x="707" y="1315"/>
                  </a:cubicBezTo>
                  <a:cubicBezTo>
                    <a:pt x="691" y="1315"/>
                    <a:pt x="675" y="1332"/>
                    <a:pt x="658" y="1348"/>
                  </a:cubicBezTo>
                  <a:cubicBezTo>
                    <a:pt x="576" y="1414"/>
                    <a:pt x="527" y="1480"/>
                    <a:pt x="510" y="1562"/>
                  </a:cubicBezTo>
                  <a:cubicBezTo>
                    <a:pt x="494" y="1661"/>
                    <a:pt x="510" y="1776"/>
                    <a:pt x="592" y="1891"/>
                  </a:cubicBezTo>
                  <a:cubicBezTo>
                    <a:pt x="675" y="2006"/>
                    <a:pt x="757" y="2154"/>
                    <a:pt x="691" y="2302"/>
                  </a:cubicBezTo>
                  <a:cubicBezTo>
                    <a:pt x="625" y="2433"/>
                    <a:pt x="461" y="2499"/>
                    <a:pt x="264" y="2548"/>
                  </a:cubicBezTo>
                  <a:cubicBezTo>
                    <a:pt x="165" y="2565"/>
                    <a:pt x="83" y="2647"/>
                    <a:pt x="33" y="2745"/>
                  </a:cubicBezTo>
                  <a:cubicBezTo>
                    <a:pt x="1" y="2828"/>
                    <a:pt x="17" y="2910"/>
                    <a:pt x="83" y="2992"/>
                  </a:cubicBezTo>
                  <a:cubicBezTo>
                    <a:pt x="247" y="3222"/>
                    <a:pt x="461" y="3288"/>
                    <a:pt x="625" y="3288"/>
                  </a:cubicBezTo>
                  <a:cubicBezTo>
                    <a:pt x="905" y="3288"/>
                    <a:pt x="1184" y="3140"/>
                    <a:pt x="1348" y="2910"/>
                  </a:cubicBezTo>
                  <a:cubicBezTo>
                    <a:pt x="1365" y="2877"/>
                    <a:pt x="1398" y="2844"/>
                    <a:pt x="1414" y="2811"/>
                  </a:cubicBezTo>
                  <a:cubicBezTo>
                    <a:pt x="1540" y="2629"/>
                    <a:pt x="1690" y="2412"/>
                    <a:pt x="1985" y="2412"/>
                  </a:cubicBezTo>
                  <a:cubicBezTo>
                    <a:pt x="2036" y="2412"/>
                    <a:pt x="2093" y="2418"/>
                    <a:pt x="2154" y="2433"/>
                  </a:cubicBezTo>
                  <a:lnTo>
                    <a:pt x="2170" y="2433"/>
                  </a:lnTo>
                  <a:cubicBezTo>
                    <a:pt x="2220" y="2433"/>
                    <a:pt x="2236" y="2466"/>
                    <a:pt x="2269" y="2466"/>
                  </a:cubicBezTo>
                  <a:cubicBezTo>
                    <a:pt x="2282" y="2468"/>
                    <a:pt x="2296" y="2468"/>
                    <a:pt x="2309" y="2468"/>
                  </a:cubicBezTo>
                  <a:cubicBezTo>
                    <a:pt x="2420" y="2468"/>
                    <a:pt x="2506" y="2406"/>
                    <a:pt x="2565" y="2318"/>
                  </a:cubicBezTo>
                  <a:cubicBezTo>
                    <a:pt x="2630" y="2170"/>
                    <a:pt x="2598" y="1940"/>
                    <a:pt x="2302" y="1661"/>
                  </a:cubicBezTo>
                  <a:cubicBezTo>
                    <a:pt x="1957" y="1266"/>
                    <a:pt x="2203" y="954"/>
                    <a:pt x="2367" y="757"/>
                  </a:cubicBezTo>
                  <a:cubicBezTo>
                    <a:pt x="2548" y="510"/>
                    <a:pt x="2614" y="411"/>
                    <a:pt x="2466" y="214"/>
                  </a:cubicBezTo>
                  <a:cubicBezTo>
                    <a:pt x="2318" y="50"/>
                    <a:pt x="2137" y="0"/>
                    <a:pt x="1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9"/>
            <p:cNvSpPr/>
            <p:nvPr/>
          </p:nvSpPr>
          <p:spPr>
            <a:xfrm>
              <a:off x="5797353" y="3641313"/>
              <a:ext cx="466225" cy="412458"/>
            </a:xfrm>
            <a:custGeom>
              <a:rect b="b" l="l" r="r" t="t"/>
              <a:pathLst>
                <a:path extrusionOk="0" h="7679" w="8680">
                  <a:moveTo>
                    <a:pt x="6607" y="0"/>
                  </a:moveTo>
                  <a:cubicBezTo>
                    <a:pt x="6008" y="0"/>
                    <a:pt x="5385" y="328"/>
                    <a:pt x="4882" y="610"/>
                  </a:cubicBezTo>
                  <a:cubicBezTo>
                    <a:pt x="4636" y="742"/>
                    <a:pt x="4406" y="873"/>
                    <a:pt x="4192" y="939"/>
                  </a:cubicBezTo>
                  <a:cubicBezTo>
                    <a:pt x="4013" y="1004"/>
                    <a:pt x="3835" y="1034"/>
                    <a:pt x="3661" y="1034"/>
                  </a:cubicBezTo>
                  <a:cubicBezTo>
                    <a:pt x="3436" y="1034"/>
                    <a:pt x="3220" y="983"/>
                    <a:pt x="3025" y="890"/>
                  </a:cubicBezTo>
                  <a:cubicBezTo>
                    <a:pt x="3025" y="1219"/>
                    <a:pt x="2910" y="1514"/>
                    <a:pt x="2664" y="1695"/>
                  </a:cubicBezTo>
                  <a:cubicBezTo>
                    <a:pt x="2499" y="1808"/>
                    <a:pt x="2307" y="1865"/>
                    <a:pt x="2104" y="1865"/>
                  </a:cubicBezTo>
                  <a:cubicBezTo>
                    <a:pt x="1863" y="1865"/>
                    <a:pt x="1607" y="1783"/>
                    <a:pt x="1365" y="1613"/>
                  </a:cubicBezTo>
                  <a:cubicBezTo>
                    <a:pt x="1176" y="1487"/>
                    <a:pt x="1055" y="1410"/>
                    <a:pt x="935" y="1410"/>
                  </a:cubicBezTo>
                  <a:cubicBezTo>
                    <a:pt x="898" y="1410"/>
                    <a:pt x="861" y="1417"/>
                    <a:pt x="823" y="1432"/>
                  </a:cubicBezTo>
                  <a:cubicBezTo>
                    <a:pt x="790" y="1449"/>
                    <a:pt x="740" y="1482"/>
                    <a:pt x="724" y="1547"/>
                  </a:cubicBezTo>
                  <a:cubicBezTo>
                    <a:pt x="691" y="1646"/>
                    <a:pt x="708" y="1794"/>
                    <a:pt x="790" y="1925"/>
                  </a:cubicBezTo>
                  <a:cubicBezTo>
                    <a:pt x="888" y="2106"/>
                    <a:pt x="971" y="2205"/>
                    <a:pt x="1053" y="2287"/>
                  </a:cubicBezTo>
                  <a:cubicBezTo>
                    <a:pt x="1118" y="2402"/>
                    <a:pt x="1201" y="2484"/>
                    <a:pt x="1316" y="2665"/>
                  </a:cubicBezTo>
                  <a:cubicBezTo>
                    <a:pt x="1546" y="3010"/>
                    <a:pt x="1595" y="3355"/>
                    <a:pt x="1398" y="3585"/>
                  </a:cubicBezTo>
                  <a:cubicBezTo>
                    <a:pt x="1277" y="3747"/>
                    <a:pt x="1074" y="3828"/>
                    <a:pt x="818" y="3828"/>
                  </a:cubicBezTo>
                  <a:cubicBezTo>
                    <a:pt x="658" y="3828"/>
                    <a:pt x="476" y="3797"/>
                    <a:pt x="280" y="3733"/>
                  </a:cubicBezTo>
                  <a:cubicBezTo>
                    <a:pt x="217" y="3706"/>
                    <a:pt x="164" y="3694"/>
                    <a:pt x="115" y="3694"/>
                  </a:cubicBezTo>
                  <a:cubicBezTo>
                    <a:pt x="75" y="3694"/>
                    <a:pt x="38" y="3702"/>
                    <a:pt x="1" y="3717"/>
                  </a:cubicBezTo>
                  <a:cubicBezTo>
                    <a:pt x="34" y="3931"/>
                    <a:pt x="116" y="4325"/>
                    <a:pt x="280" y="4539"/>
                  </a:cubicBezTo>
                  <a:cubicBezTo>
                    <a:pt x="458" y="4762"/>
                    <a:pt x="646" y="4830"/>
                    <a:pt x="841" y="4830"/>
                  </a:cubicBezTo>
                  <a:cubicBezTo>
                    <a:pt x="1006" y="4830"/>
                    <a:pt x="1176" y="4781"/>
                    <a:pt x="1349" y="4736"/>
                  </a:cubicBezTo>
                  <a:cubicBezTo>
                    <a:pt x="1464" y="4703"/>
                    <a:pt x="1562" y="4670"/>
                    <a:pt x="1694" y="4654"/>
                  </a:cubicBezTo>
                  <a:cubicBezTo>
                    <a:pt x="1716" y="4653"/>
                    <a:pt x="1739" y="4652"/>
                    <a:pt x="1763" y="4652"/>
                  </a:cubicBezTo>
                  <a:cubicBezTo>
                    <a:pt x="2033" y="4652"/>
                    <a:pt x="2366" y="4741"/>
                    <a:pt x="2532" y="4983"/>
                  </a:cubicBezTo>
                  <a:cubicBezTo>
                    <a:pt x="2598" y="5081"/>
                    <a:pt x="2631" y="5196"/>
                    <a:pt x="2680" y="5278"/>
                  </a:cubicBezTo>
                  <a:lnTo>
                    <a:pt x="2696" y="5295"/>
                  </a:lnTo>
                  <a:cubicBezTo>
                    <a:pt x="2795" y="5394"/>
                    <a:pt x="2861" y="5574"/>
                    <a:pt x="2910" y="5804"/>
                  </a:cubicBezTo>
                  <a:cubicBezTo>
                    <a:pt x="2927" y="5870"/>
                    <a:pt x="2927" y="5936"/>
                    <a:pt x="2943" y="5985"/>
                  </a:cubicBezTo>
                  <a:cubicBezTo>
                    <a:pt x="3035" y="6478"/>
                    <a:pt x="3113" y="6812"/>
                    <a:pt x="3352" y="6812"/>
                  </a:cubicBezTo>
                  <a:cubicBezTo>
                    <a:pt x="3368" y="6812"/>
                    <a:pt x="3385" y="6810"/>
                    <a:pt x="3403" y="6807"/>
                  </a:cubicBezTo>
                  <a:cubicBezTo>
                    <a:pt x="3535" y="6791"/>
                    <a:pt x="3600" y="6593"/>
                    <a:pt x="3683" y="6281"/>
                  </a:cubicBezTo>
                  <a:cubicBezTo>
                    <a:pt x="3732" y="6133"/>
                    <a:pt x="3765" y="5969"/>
                    <a:pt x="3831" y="5804"/>
                  </a:cubicBezTo>
                  <a:cubicBezTo>
                    <a:pt x="3929" y="5525"/>
                    <a:pt x="4110" y="5246"/>
                    <a:pt x="4422" y="5065"/>
                  </a:cubicBezTo>
                  <a:cubicBezTo>
                    <a:pt x="4641" y="4931"/>
                    <a:pt x="4866" y="4875"/>
                    <a:pt x="5073" y="4875"/>
                  </a:cubicBezTo>
                  <a:cubicBezTo>
                    <a:pt x="5349" y="4875"/>
                    <a:pt x="5594" y="4973"/>
                    <a:pt x="5754" y="5114"/>
                  </a:cubicBezTo>
                  <a:cubicBezTo>
                    <a:pt x="5984" y="5295"/>
                    <a:pt x="6082" y="5558"/>
                    <a:pt x="6049" y="5804"/>
                  </a:cubicBezTo>
                  <a:cubicBezTo>
                    <a:pt x="6033" y="5854"/>
                    <a:pt x="6033" y="5887"/>
                    <a:pt x="6000" y="5936"/>
                  </a:cubicBezTo>
                  <a:lnTo>
                    <a:pt x="5951" y="6117"/>
                  </a:lnTo>
                  <a:cubicBezTo>
                    <a:pt x="5836" y="6380"/>
                    <a:pt x="5786" y="6593"/>
                    <a:pt x="5786" y="6922"/>
                  </a:cubicBezTo>
                  <a:lnTo>
                    <a:pt x="5786" y="6955"/>
                  </a:lnTo>
                  <a:cubicBezTo>
                    <a:pt x="5803" y="7086"/>
                    <a:pt x="5803" y="7202"/>
                    <a:pt x="5819" y="7300"/>
                  </a:cubicBezTo>
                  <a:cubicBezTo>
                    <a:pt x="5869" y="7448"/>
                    <a:pt x="5918" y="7580"/>
                    <a:pt x="5984" y="7678"/>
                  </a:cubicBezTo>
                  <a:lnTo>
                    <a:pt x="7134" y="7678"/>
                  </a:lnTo>
                  <a:cubicBezTo>
                    <a:pt x="7134" y="7596"/>
                    <a:pt x="7118" y="7465"/>
                    <a:pt x="7069" y="7333"/>
                  </a:cubicBezTo>
                  <a:cubicBezTo>
                    <a:pt x="7019" y="7054"/>
                    <a:pt x="6937" y="6774"/>
                    <a:pt x="7069" y="6462"/>
                  </a:cubicBezTo>
                  <a:cubicBezTo>
                    <a:pt x="7199" y="6216"/>
                    <a:pt x="7444" y="6059"/>
                    <a:pt x="7726" y="6059"/>
                  </a:cubicBezTo>
                  <a:cubicBezTo>
                    <a:pt x="7764" y="6059"/>
                    <a:pt x="7802" y="6062"/>
                    <a:pt x="7841" y="6067"/>
                  </a:cubicBezTo>
                  <a:cubicBezTo>
                    <a:pt x="7923" y="6100"/>
                    <a:pt x="8005" y="6100"/>
                    <a:pt x="8055" y="6117"/>
                  </a:cubicBezTo>
                  <a:cubicBezTo>
                    <a:pt x="8178" y="6136"/>
                    <a:pt x="8252" y="6155"/>
                    <a:pt x="8328" y="6155"/>
                  </a:cubicBezTo>
                  <a:cubicBezTo>
                    <a:pt x="8383" y="6155"/>
                    <a:pt x="8439" y="6145"/>
                    <a:pt x="8515" y="6117"/>
                  </a:cubicBezTo>
                  <a:cubicBezTo>
                    <a:pt x="8581" y="6067"/>
                    <a:pt x="8630" y="6051"/>
                    <a:pt x="8663" y="5985"/>
                  </a:cubicBezTo>
                  <a:cubicBezTo>
                    <a:pt x="8679" y="5952"/>
                    <a:pt x="8679" y="5887"/>
                    <a:pt x="8614" y="5821"/>
                  </a:cubicBezTo>
                  <a:cubicBezTo>
                    <a:pt x="8597" y="5804"/>
                    <a:pt x="8597" y="5788"/>
                    <a:pt x="8597" y="5788"/>
                  </a:cubicBezTo>
                  <a:cubicBezTo>
                    <a:pt x="8449" y="5410"/>
                    <a:pt x="8219" y="5394"/>
                    <a:pt x="7874" y="5344"/>
                  </a:cubicBezTo>
                  <a:cubicBezTo>
                    <a:pt x="7808" y="5344"/>
                    <a:pt x="7759" y="5328"/>
                    <a:pt x="7693" y="5328"/>
                  </a:cubicBezTo>
                  <a:cubicBezTo>
                    <a:pt x="7151" y="5246"/>
                    <a:pt x="6871" y="4851"/>
                    <a:pt x="6773" y="4555"/>
                  </a:cubicBezTo>
                  <a:cubicBezTo>
                    <a:pt x="6690" y="4259"/>
                    <a:pt x="6723" y="3996"/>
                    <a:pt x="6904" y="3832"/>
                  </a:cubicBezTo>
                  <a:cubicBezTo>
                    <a:pt x="6953" y="3783"/>
                    <a:pt x="7019" y="3733"/>
                    <a:pt x="7118" y="3701"/>
                  </a:cubicBezTo>
                  <a:lnTo>
                    <a:pt x="7216" y="3684"/>
                  </a:lnTo>
                  <a:cubicBezTo>
                    <a:pt x="7857" y="3536"/>
                    <a:pt x="7874" y="3520"/>
                    <a:pt x="8005" y="2928"/>
                  </a:cubicBezTo>
                  <a:cubicBezTo>
                    <a:pt x="8005" y="2879"/>
                    <a:pt x="8022" y="2862"/>
                    <a:pt x="8022" y="2846"/>
                  </a:cubicBezTo>
                  <a:lnTo>
                    <a:pt x="8022" y="2846"/>
                  </a:lnTo>
                  <a:cubicBezTo>
                    <a:pt x="7983" y="2849"/>
                    <a:pt x="7943" y="2850"/>
                    <a:pt x="7901" y="2850"/>
                  </a:cubicBezTo>
                  <a:cubicBezTo>
                    <a:pt x="7701" y="2850"/>
                    <a:pt x="7478" y="2807"/>
                    <a:pt x="7233" y="2616"/>
                  </a:cubicBezTo>
                  <a:cubicBezTo>
                    <a:pt x="6723" y="2205"/>
                    <a:pt x="6625" y="1630"/>
                    <a:pt x="6904" y="857"/>
                  </a:cubicBezTo>
                  <a:cubicBezTo>
                    <a:pt x="6953" y="742"/>
                    <a:pt x="6986" y="643"/>
                    <a:pt x="7036" y="561"/>
                  </a:cubicBezTo>
                  <a:cubicBezTo>
                    <a:pt x="7151" y="298"/>
                    <a:pt x="7184" y="232"/>
                    <a:pt x="7134" y="167"/>
                  </a:cubicBezTo>
                  <a:cubicBezTo>
                    <a:pt x="7101" y="101"/>
                    <a:pt x="6871" y="2"/>
                    <a:pt x="6690" y="2"/>
                  </a:cubicBezTo>
                  <a:cubicBezTo>
                    <a:pt x="6663" y="1"/>
                    <a:pt x="6635" y="0"/>
                    <a:pt x="6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9"/>
            <p:cNvSpPr/>
            <p:nvPr/>
          </p:nvSpPr>
          <p:spPr>
            <a:xfrm>
              <a:off x="6271473" y="2910400"/>
              <a:ext cx="394679" cy="226989"/>
            </a:xfrm>
            <a:custGeom>
              <a:rect b="b" l="l" r="r" t="t"/>
              <a:pathLst>
                <a:path extrusionOk="0" h="4226" w="7348">
                  <a:moveTo>
                    <a:pt x="0" y="1"/>
                  </a:moveTo>
                  <a:cubicBezTo>
                    <a:pt x="165" y="198"/>
                    <a:pt x="345" y="231"/>
                    <a:pt x="608" y="247"/>
                  </a:cubicBezTo>
                  <a:cubicBezTo>
                    <a:pt x="822" y="264"/>
                    <a:pt x="1019" y="280"/>
                    <a:pt x="1249" y="395"/>
                  </a:cubicBezTo>
                  <a:cubicBezTo>
                    <a:pt x="1775" y="609"/>
                    <a:pt x="1759" y="1299"/>
                    <a:pt x="1743" y="1825"/>
                  </a:cubicBezTo>
                  <a:cubicBezTo>
                    <a:pt x="1710" y="2006"/>
                    <a:pt x="1710" y="2203"/>
                    <a:pt x="1743" y="2335"/>
                  </a:cubicBezTo>
                  <a:cubicBezTo>
                    <a:pt x="1775" y="2565"/>
                    <a:pt x="1989" y="2713"/>
                    <a:pt x="2170" y="2729"/>
                  </a:cubicBezTo>
                  <a:cubicBezTo>
                    <a:pt x="2219" y="2746"/>
                    <a:pt x="2252" y="2746"/>
                    <a:pt x="2301" y="2746"/>
                  </a:cubicBezTo>
                  <a:cubicBezTo>
                    <a:pt x="2647" y="2795"/>
                    <a:pt x="3123" y="2812"/>
                    <a:pt x="3288" y="3305"/>
                  </a:cubicBezTo>
                  <a:cubicBezTo>
                    <a:pt x="3337" y="3469"/>
                    <a:pt x="3337" y="3568"/>
                    <a:pt x="3337" y="3683"/>
                  </a:cubicBezTo>
                  <a:cubicBezTo>
                    <a:pt x="3337" y="3765"/>
                    <a:pt x="3337" y="3847"/>
                    <a:pt x="3403" y="3979"/>
                  </a:cubicBezTo>
                  <a:cubicBezTo>
                    <a:pt x="3468" y="4143"/>
                    <a:pt x="3567" y="4225"/>
                    <a:pt x="3715" y="4225"/>
                  </a:cubicBezTo>
                  <a:cubicBezTo>
                    <a:pt x="3879" y="4225"/>
                    <a:pt x="4044" y="4094"/>
                    <a:pt x="4126" y="3880"/>
                  </a:cubicBezTo>
                  <a:cubicBezTo>
                    <a:pt x="4159" y="3732"/>
                    <a:pt x="4192" y="3650"/>
                    <a:pt x="4208" y="3568"/>
                  </a:cubicBezTo>
                  <a:cubicBezTo>
                    <a:pt x="4224" y="3436"/>
                    <a:pt x="4274" y="3288"/>
                    <a:pt x="4389" y="2992"/>
                  </a:cubicBezTo>
                  <a:cubicBezTo>
                    <a:pt x="4557" y="2644"/>
                    <a:pt x="4816" y="2457"/>
                    <a:pt x="5119" y="2457"/>
                  </a:cubicBezTo>
                  <a:cubicBezTo>
                    <a:pt x="5201" y="2457"/>
                    <a:pt x="5287" y="2471"/>
                    <a:pt x="5375" y="2499"/>
                  </a:cubicBezTo>
                  <a:cubicBezTo>
                    <a:pt x="5474" y="2549"/>
                    <a:pt x="5556" y="2581"/>
                    <a:pt x="5638" y="2647"/>
                  </a:cubicBezTo>
                  <a:cubicBezTo>
                    <a:pt x="5753" y="2713"/>
                    <a:pt x="5835" y="2746"/>
                    <a:pt x="5950" y="2812"/>
                  </a:cubicBezTo>
                  <a:cubicBezTo>
                    <a:pt x="6000" y="2828"/>
                    <a:pt x="6032" y="2861"/>
                    <a:pt x="6098" y="2877"/>
                  </a:cubicBezTo>
                  <a:cubicBezTo>
                    <a:pt x="6232" y="2922"/>
                    <a:pt x="6376" y="2944"/>
                    <a:pt x="6518" y="2944"/>
                  </a:cubicBezTo>
                  <a:cubicBezTo>
                    <a:pt x="6794" y="2944"/>
                    <a:pt x="7058" y="2860"/>
                    <a:pt x="7199" y="2697"/>
                  </a:cubicBezTo>
                  <a:cubicBezTo>
                    <a:pt x="7331" y="2549"/>
                    <a:pt x="7347" y="2384"/>
                    <a:pt x="7282" y="2171"/>
                  </a:cubicBezTo>
                  <a:cubicBezTo>
                    <a:pt x="7199" y="1990"/>
                    <a:pt x="7150" y="1710"/>
                    <a:pt x="7068" y="1431"/>
                  </a:cubicBezTo>
                  <a:cubicBezTo>
                    <a:pt x="7002" y="1250"/>
                    <a:pt x="6953" y="1069"/>
                    <a:pt x="6920" y="971"/>
                  </a:cubicBezTo>
                  <a:cubicBezTo>
                    <a:pt x="6854" y="839"/>
                    <a:pt x="6838" y="724"/>
                    <a:pt x="6854" y="593"/>
                  </a:cubicBezTo>
                  <a:cubicBezTo>
                    <a:pt x="6871" y="363"/>
                    <a:pt x="6986" y="165"/>
                    <a:pt x="7167" y="34"/>
                  </a:cubicBezTo>
                  <a:cubicBezTo>
                    <a:pt x="7199" y="34"/>
                    <a:pt x="7216" y="17"/>
                    <a:pt x="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9"/>
            <p:cNvSpPr/>
            <p:nvPr/>
          </p:nvSpPr>
          <p:spPr>
            <a:xfrm>
              <a:off x="5227035" y="2992526"/>
              <a:ext cx="42433" cy="42433"/>
            </a:xfrm>
            <a:custGeom>
              <a:rect b="b" l="l" r="r" t="t"/>
              <a:pathLst>
                <a:path extrusionOk="0" h="790" w="790">
                  <a:moveTo>
                    <a:pt x="395" y="1"/>
                  </a:moveTo>
                  <a:cubicBezTo>
                    <a:pt x="165" y="1"/>
                    <a:pt x="1" y="198"/>
                    <a:pt x="1" y="395"/>
                  </a:cubicBezTo>
                  <a:cubicBezTo>
                    <a:pt x="1" y="625"/>
                    <a:pt x="182" y="789"/>
                    <a:pt x="395" y="789"/>
                  </a:cubicBezTo>
                  <a:cubicBezTo>
                    <a:pt x="625" y="789"/>
                    <a:pt x="790" y="609"/>
                    <a:pt x="790" y="395"/>
                  </a:cubicBezTo>
                  <a:cubicBezTo>
                    <a:pt x="790" y="181"/>
                    <a:pt x="592" y="1"/>
                    <a:pt x="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9"/>
            <p:cNvSpPr/>
            <p:nvPr/>
          </p:nvSpPr>
          <p:spPr>
            <a:xfrm>
              <a:off x="5242933" y="3400039"/>
              <a:ext cx="177520" cy="208780"/>
            </a:xfrm>
            <a:custGeom>
              <a:rect b="b" l="l" r="r" t="t"/>
              <a:pathLst>
                <a:path extrusionOk="0" h="3887" w="3305">
                  <a:moveTo>
                    <a:pt x="2220" y="287"/>
                  </a:moveTo>
                  <a:cubicBezTo>
                    <a:pt x="2417" y="287"/>
                    <a:pt x="2598" y="352"/>
                    <a:pt x="2746" y="517"/>
                  </a:cubicBezTo>
                  <a:cubicBezTo>
                    <a:pt x="2893" y="698"/>
                    <a:pt x="2844" y="796"/>
                    <a:pt x="2647" y="1043"/>
                  </a:cubicBezTo>
                  <a:cubicBezTo>
                    <a:pt x="2483" y="1256"/>
                    <a:pt x="2220" y="1585"/>
                    <a:pt x="2598" y="1930"/>
                  </a:cubicBezTo>
                  <a:cubicBezTo>
                    <a:pt x="2893" y="2226"/>
                    <a:pt x="2910" y="2473"/>
                    <a:pt x="2844" y="2621"/>
                  </a:cubicBezTo>
                  <a:cubicBezTo>
                    <a:pt x="2811" y="2719"/>
                    <a:pt x="2713" y="2752"/>
                    <a:pt x="2565" y="2752"/>
                  </a:cubicBezTo>
                  <a:cubicBezTo>
                    <a:pt x="2515" y="2752"/>
                    <a:pt x="2499" y="2736"/>
                    <a:pt x="2466" y="2736"/>
                  </a:cubicBezTo>
                  <a:lnTo>
                    <a:pt x="2433" y="2736"/>
                  </a:lnTo>
                  <a:cubicBezTo>
                    <a:pt x="2378" y="2725"/>
                    <a:pt x="2326" y="2719"/>
                    <a:pt x="2279" y="2719"/>
                  </a:cubicBezTo>
                  <a:cubicBezTo>
                    <a:pt x="1974" y="2719"/>
                    <a:pt x="1822" y="2929"/>
                    <a:pt x="1694" y="3114"/>
                  </a:cubicBezTo>
                  <a:cubicBezTo>
                    <a:pt x="1677" y="3130"/>
                    <a:pt x="1661" y="3163"/>
                    <a:pt x="1644" y="3212"/>
                  </a:cubicBezTo>
                  <a:cubicBezTo>
                    <a:pt x="1480" y="3442"/>
                    <a:pt x="1184" y="3574"/>
                    <a:pt x="921" y="3574"/>
                  </a:cubicBezTo>
                  <a:cubicBezTo>
                    <a:pt x="757" y="3574"/>
                    <a:pt x="527" y="3541"/>
                    <a:pt x="362" y="3294"/>
                  </a:cubicBezTo>
                  <a:cubicBezTo>
                    <a:pt x="296" y="3212"/>
                    <a:pt x="296" y="3130"/>
                    <a:pt x="329" y="3048"/>
                  </a:cubicBezTo>
                  <a:cubicBezTo>
                    <a:pt x="362" y="2949"/>
                    <a:pt x="444" y="2851"/>
                    <a:pt x="543" y="2834"/>
                  </a:cubicBezTo>
                  <a:cubicBezTo>
                    <a:pt x="757" y="2801"/>
                    <a:pt x="921" y="2736"/>
                    <a:pt x="987" y="2588"/>
                  </a:cubicBezTo>
                  <a:cubicBezTo>
                    <a:pt x="1036" y="2440"/>
                    <a:pt x="954" y="2308"/>
                    <a:pt x="872" y="2177"/>
                  </a:cubicBezTo>
                  <a:cubicBezTo>
                    <a:pt x="790" y="2062"/>
                    <a:pt x="773" y="1963"/>
                    <a:pt x="790" y="1848"/>
                  </a:cubicBezTo>
                  <a:cubicBezTo>
                    <a:pt x="822" y="1766"/>
                    <a:pt x="855" y="1684"/>
                    <a:pt x="938" y="1651"/>
                  </a:cubicBezTo>
                  <a:cubicBezTo>
                    <a:pt x="954" y="1634"/>
                    <a:pt x="987" y="1634"/>
                    <a:pt x="1003" y="1602"/>
                  </a:cubicBezTo>
                  <a:cubicBezTo>
                    <a:pt x="1102" y="1552"/>
                    <a:pt x="1250" y="1470"/>
                    <a:pt x="1233" y="1191"/>
                  </a:cubicBezTo>
                  <a:cubicBezTo>
                    <a:pt x="1184" y="796"/>
                    <a:pt x="1496" y="517"/>
                    <a:pt x="1776" y="385"/>
                  </a:cubicBezTo>
                  <a:cubicBezTo>
                    <a:pt x="1907" y="336"/>
                    <a:pt x="2072" y="287"/>
                    <a:pt x="2220" y="287"/>
                  </a:cubicBezTo>
                  <a:close/>
                  <a:moveTo>
                    <a:pt x="2189" y="1"/>
                  </a:moveTo>
                  <a:cubicBezTo>
                    <a:pt x="2017" y="1"/>
                    <a:pt x="1837" y="35"/>
                    <a:pt x="1661" y="106"/>
                  </a:cubicBezTo>
                  <a:cubicBezTo>
                    <a:pt x="1151" y="336"/>
                    <a:pt x="855" y="763"/>
                    <a:pt x="921" y="1223"/>
                  </a:cubicBezTo>
                  <a:cubicBezTo>
                    <a:pt x="921" y="1273"/>
                    <a:pt x="921" y="1273"/>
                    <a:pt x="855" y="1322"/>
                  </a:cubicBezTo>
                  <a:cubicBezTo>
                    <a:pt x="839" y="1339"/>
                    <a:pt x="822" y="1339"/>
                    <a:pt x="790" y="1355"/>
                  </a:cubicBezTo>
                  <a:cubicBezTo>
                    <a:pt x="658" y="1470"/>
                    <a:pt x="543" y="1602"/>
                    <a:pt x="510" y="1766"/>
                  </a:cubicBezTo>
                  <a:cubicBezTo>
                    <a:pt x="461" y="1963"/>
                    <a:pt x="510" y="2160"/>
                    <a:pt x="658" y="2341"/>
                  </a:cubicBezTo>
                  <a:cubicBezTo>
                    <a:pt x="691" y="2407"/>
                    <a:pt x="707" y="2456"/>
                    <a:pt x="707" y="2473"/>
                  </a:cubicBezTo>
                  <a:cubicBezTo>
                    <a:pt x="675" y="2489"/>
                    <a:pt x="609" y="2506"/>
                    <a:pt x="510" y="2538"/>
                  </a:cubicBezTo>
                  <a:cubicBezTo>
                    <a:pt x="296" y="2571"/>
                    <a:pt x="132" y="2736"/>
                    <a:pt x="50" y="2949"/>
                  </a:cubicBezTo>
                  <a:cubicBezTo>
                    <a:pt x="1" y="3130"/>
                    <a:pt x="17" y="3311"/>
                    <a:pt x="132" y="3475"/>
                  </a:cubicBezTo>
                  <a:cubicBezTo>
                    <a:pt x="313" y="3738"/>
                    <a:pt x="609" y="3886"/>
                    <a:pt x="938" y="3886"/>
                  </a:cubicBezTo>
                  <a:cubicBezTo>
                    <a:pt x="1299" y="3886"/>
                    <a:pt x="1677" y="3705"/>
                    <a:pt x="1907" y="3377"/>
                  </a:cubicBezTo>
                  <a:cubicBezTo>
                    <a:pt x="1924" y="3327"/>
                    <a:pt x="1940" y="3311"/>
                    <a:pt x="1957" y="3278"/>
                  </a:cubicBezTo>
                  <a:cubicBezTo>
                    <a:pt x="2077" y="3104"/>
                    <a:pt x="2143" y="3018"/>
                    <a:pt x="2287" y="3018"/>
                  </a:cubicBezTo>
                  <a:cubicBezTo>
                    <a:pt x="2320" y="3018"/>
                    <a:pt x="2357" y="3022"/>
                    <a:pt x="2400" y="3031"/>
                  </a:cubicBezTo>
                  <a:lnTo>
                    <a:pt x="2417" y="3031"/>
                  </a:lnTo>
                  <a:cubicBezTo>
                    <a:pt x="2466" y="3031"/>
                    <a:pt x="2499" y="3048"/>
                    <a:pt x="2548" y="3048"/>
                  </a:cubicBezTo>
                  <a:cubicBezTo>
                    <a:pt x="2578" y="3052"/>
                    <a:pt x="2607" y="3053"/>
                    <a:pt x="2636" y="3053"/>
                  </a:cubicBezTo>
                  <a:cubicBezTo>
                    <a:pt x="2861" y="3053"/>
                    <a:pt x="3052" y="2940"/>
                    <a:pt x="3140" y="2736"/>
                  </a:cubicBezTo>
                  <a:cubicBezTo>
                    <a:pt x="3239" y="2506"/>
                    <a:pt x="3222" y="2127"/>
                    <a:pt x="2811" y="1733"/>
                  </a:cubicBezTo>
                  <a:cubicBezTo>
                    <a:pt x="2647" y="1585"/>
                    <a:pt x="2663" y="1503"/>
                    <a:pt x="2877" y="1256"/>
                  </a:cubicBezTo>
                  <a:cubicBezTo>
                    <a:pt x="3041" y="1059"/>
                    <a:pt x="3304" y="730"/>
                    <a:pt x="2976" y="336"/>
                  </a:cubicBezTo>
                  <a:cubicBezTo>
                    <a:pt x="2785" y="114"/>
                    <a:pt x="2500" y="1"/>
                    <a:pt x="21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9"/>
            <p:cNvSpPr/>
            <p:nvPr/>
          </p:nvSpPr>
          <p:spPr>
            <a:xfrm>
              <a:off x="5682624" y="3309427"/>
              <a:ext cx="130683" cy="174888"/>
            </a:xfrm>
            <a:custGeom>
              <a:rect b="b" l="l" r="r" t="t"/>
              <a:pathLst>
                <a:path extrusionOk="0" h="3256" w="2433">
                  <a:moveTo>
                    <a:pt x="1052" y="297"/>
                  </a:moveTo>
                  <a:cubicBezTo>
                    <a:pt x="1282" y="297"/>
                    <a:pt x="1512" y="396"/>
                    <a:pt x="1627" y="560"/>
                  </a:cubicBezTo>
                  <a:cubicBezTo>
                    <a:pt x="1726" y="708"/>
                    <a:pt x="1759" y="872"/>
                    <a:pt x="1677" y="1037"/>
                  </a:cubicBezTo>
                  <a:cubicBezTo>
                    <a:pt x="1529" y="1349"/>
                    <a:pt x="1644" y="1530"/>
                    <a:pt x="1792" y="1612"/>
                  </a:cubicBezTo>
                  <a:lnTo>
                    <a:pt x="1808" y="1628"/>
                  </a:lnTo>
                  <a:cubicBezTo>
                    <a:pt x="1923" y="1694"/>
                    <a:pt x="1972" y="1711"/>
                    <a:pt x="2038" y="1793"/>
                  </a:cubicBezTo>
                  <a:cubicBezTo>
                    <a:pt x="2120" y="1891"/>
                    <a:pt x="2087" y="1990"/>
                    <a:pt x="2038" y="2056"/>
                  </a:cubicBezTo>
                  <a:cubicBezTo>
                    <a:pt x="1983" y="2125"/>
                    <a:pt x="1892" y="2195"/>
                    <a:pt x="1776" y="2195"/>
                  </a:cubicBezTo>
                  <a:cubicBezTo>
                    <a:pt x="1754" y="2195"/>
                    <a:pt x="1732" y="2192"/>
                    <a:pt x="1709" y="2187"/>
                  </a:cubicBezTo>
                  <a:cubicBezTo>
                    <a:pt x="1631" y="2161"/>
                    <a:pt x="1558" y="2140"/>
                    <a:pt x="1487" y="2140"/>
                  </a:cubicBezTo>
                  <a:cubicBezTo>
                    <a:pt x="1423" y="2140"/>
                    <a:pt x="1361" y="2157"/>
                    <a:pt x="1299" y="2204"/>
                  </a:cubicBezTo>
                  <a:cubicBezTo>
                    <a:pt x="1183" y="2302"/>
                    <a:pt x="1151" y="2467"/>
                    <a:pt x="1151" y="2631"/>
                  </a:cubicBezTo>
                  <a:cubicBezTo>
                    <a:pt x="1151" y="2763"/>
                    <a:pt x="1118" y="2861"/>
                    <a:pt x="1019" y="2894"/>
                  </a:cubicBezTo>
                  <a:cubicBezTo>
                    <a:pt x="965" y="2925"/>
                    <a:pt x="907" y="2941"/>
                    <a:pt x="849" y="2941"/>
                  </a:cubicBezTo>
                  <a:cubicBezTo>
                    <a:pt x="784" y="2941"/>
                    <a:pt x="718" y="2921"/>
                    <a:pt x="658" y="2878"/>
                  </a:cubicBezTo>
                  <a:cubicBezTo>
                    <a:pt x="575" y="2845"/>
                    <a:pt x="493" y="2763"/>
                    <a:pt x="460" y="2615"/>
                  </a:cubicBezTo>
                  <a:cubicBezTo>
                    <a:pt x="411" y="2467"/>
                    <a:pt x="477" y="2302"/>
                    <a:pt x="575" y="2138"/>
                  </a:cubicBezTo>
                  <a:cubicBezTo>
                    <a:pt x="740" y="1891"/>
                    <a:pt x="723" y="1579"/>
                    <a:pt x="526" y="1300"/>
                  </a:cubicBezTo>
                  <a:cubicBezTo>
                    <a:pt x="477" y="1234"/>
                    <a:pt x="444" y="1152"/>
                    <a:pt x="395" y="1070"/>
                  </a:cubicBezTo>
                  <a:cubicBezTo>
                    <a:pt x="362" y="938"/>
                    <a:pt x="378" y="790"/>
                    <a:pt x="477" y="626"/>
                  </a:cubicBezTo>
                  <a:cubicBezTo>
                    <a:pt x="641" y="363"/>
                    <a:pt x="871" y="314"/>
                    <a:pt x="1036" y="297"/>
                  </a:cubicBezTo>
                  <a:close/>
                  <a:moveTo>
                    <a:pt x="1034" y="0"/>
                  </a:moveTo>
                  <a:cubicBezTo>
                    <a:pt x="1018" y="0"/>
                    <a:pt x="1002" y="0"/>
                    <a:pt x="986" y="1"/>
                  </a:cubicBezTo>
                  <a:cubicBezTo>
                    <a:pt x="658" y="1"/>
                    <a:pt x="378" y="198"/>
                    <a:pt x="181" y="478"/>
                  </a:cubicBezTo>
                  <a:cubicBezTo>
                    <a:pt x="16" y="724"/>
                    <a:pt x="0" y="971"/>
                    <a:pt x="132" y="1234"/>
                  </a:cubicBezTo>
                  <a:cubicBezTo>
                    <a:pt x="197" y="1300"/>
                    <a:pt x="230" y="1398"/>
                    <a:pt x="296" y="1481"/>
                  </a:cubicBezTo>
                  <a:cubicBezTo>
                    <a:pt x="362" y="1596"/>
                    <a:pt x="460" y="1776"/>
                    <a:pt x="329" y="1974"/>
                  </a:cubicBezTo>
                  <a:cubicBezTo>
                    <a:pt x="132" y="2286"/>
                    <a:pt x="132" y="2532"/>
                    <a:pt x="164" y="2697"/>
                  </a:cubicBezTo>
                  <a:cubicBezTo>
                    <a:pt x="214" y="2878"/>
                    <a:pt x="329" y="3042"/>
                    <a:pt x="510" y="3157"/>
                  </a:cubicBezTo>
                  <a:cubicBezTo>
                    <a:pt x="625" y="3206"/>
                    <a:pt x="740" y="3256"/>
                    <a:pt x="871" y="3256"/>
                  </a:cubicBezTo>
                  <a:cubicBezTo>
                    <a:pt x="970" y="3256"/>
                    <a:pt x="1101" y="3239"/>
                    <a:pt x="1167" y="3173"/>
                  </a:cubicBezTo>
                  <a:cubicBezTo>
                    <a:pt x="1364" y="3075"/>
                    <a:pt x="1463" y="2861"/>
                    <a:pt x="1463" y="2631"/>
                  </a:cubicBezTo>
                  <a:cubicBezTo>
                    <a:pt x="1463" y="2516"/>
                    <a:pt x="1463" y="2467"/>
                    <a:pt x="1479" y="2450"/>
                  </a:cubicBezTo>
                  <a:cubicBezTo>
                    <a:pt x="1512" y="2450"/>
                    <a:pt x="1545" y="2450"/>
                    <a:pt x="1627" y="2467"/>
                  </a:cubicBezTo>
                  <a:cubicBezTo>
                    <a:pt x="1685" y="2486"/>
                    <a:pt x="1744" y="2495"/>
                    <a:pt x="1802" y="2495"/>
                  </a:cubicBezTo>
                  <a:cubicBezTo>
                    <a:pt x="1991" y="2495"/>
                    <a:pt x="2172" y="2396"/>
                    <a:pt x="2285" y="2220"/>
                  </a:cubicBezTo>
                  <a:cubicBezTo>
                    <a:pt x="2433" y="2039"/>
                    <a:pt x="2400" y="1793"/>
                    <a:pt x="2268" y="1612"/>
                  </a:cubicBezTo>
                  <a:cubicBezTo>
                    <a:pt x="2153" y="1464"/>
                    <a:pt x="2055" y="1415"/>
                    <a:pt x="1940" y="1365"/>
                  </a:cubicBezTo>
                  <a:lnTo>
                    <a:pt x="1907" y="1349"/>
                  </a:lnTo>
                  <a:cubicBezTo>
                    <a:pt x="1874" y="1316"/>
                    <a:pt x="1907" y="1218"/>
                    <a:pt x="1940" y="1185"/>
                  </a:cubicBezTo>
                  <a:cubicBezTo>
                    <a:pt x="2055" y="905"/>
                    <a:pt x="2022" y="642"/>
                    <a:pt x="1857" y="396"/>
                  </a:cubicBezTo>
                  <a:cubicBezTo>
                    <a:pt x="1701" y="161"/>
                    <a:pt x="1364" y="0"/>
                    <a:pt x="10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9"/>
            <p:cNvSpPr/>
            <p:nvPr/>
          </p:nvSpPr>
          <p:spPr>
            <a:xfrm>
              <a:off x="5107847" y="2893642"/>
              <a:ext cx="1613899" cy="1176895"/>
            </a:xfrm>
            <a:custGeom>
              <a:rect b="b" l="l" r="r" t="t"/>
              <a:pathLst>
                <a:path extrusionOk="0" h="21911" w="30047">
                  <a:moveTo>
                    <a:pt x="28841" y="313"/>
                  </a:moveTo>
                  <a:cubicBezTo>
                    <a:pt x="28834" y="319"/>
                    <a:pt x="28825" y="324"/>
                    <a:pt x="28814" y="329"/>
                  </a:cubicBezTo>
                  <a:cubicBezTo>
                    <a:pt x="28518" y="543"/>
                    <a:pt x="28420" y="905"/>
                    <a:pt x="28535" y="1250"/>
                  </a:cubicBezTo>
                  <a:cubicBezTo>
                    <a:pt x="28584" y="1365"/>
                    <a:pt x="28617" y="1546"/>
                    <a:pt x="28683" y="1726"/>
                  </a:cubicBezTo>
                  <a:cubicBezTo>
                    <a:pt x="28765" y="1989"/>
                    <a:pt x="28831" y="2285"/>
                    <a:pt x="28913" y="2466"/>
                  </a:cubicBezTo>
                  <a:cubicBezTo>
                    <a:pt x="29011" y="2663"/>
                    <a:pt x="28995" y="2828"/>
                    <a:pt x="28847" y="2976"/>
                  </a:cubicBezTo>
                  <a:cubicBezTo>
                    <a:pt x="28690" y="3143"/>
                    <a:pt x="28412" y="3235"/>
                    <a:pt x="28131" y="3235"/>
                  </a:cubicBezTo>
                  <a:cubicBezTo>
                    <a:pt x="27999" y="3235"/>
                    <a:pt x="27867" y="3215"/>
                    <a:pt x="27746" y="3173"/>
                  </a:cubicBezTo>
                  <a:cubicBezTo>
                    <a:pt x="27532" y="3074"/>
                    <a:pt x="27417" y="3009"/>
                    <a:pt x="27286" y="2943"/>
                  </a:cubicBezTo>
                  <a:cubicBezTo>
                    <a:pt x="27203" y="2877"/>
                    <a:pt x="27121" y="2844"/>
                    <a:pt x="27023" y="2795"/>
                  </a:cubicBezTo>
                  <a:cubicBezTo>
                    <a:pt x="26932" y="2762"/>
                    <a:pt x="26842" y="2746"/>
                    <a:pt x="26756" y="2746"/>
                  </a:cubicBezTo>
                  <a:cubicBezTo>
                    <a:pt x="26453" y="2746"/>
                    <a:pt x="26190" y="2942"/>
                    <a:pt x="26036" y="3288"/>
                  </a:cubicBezTo>
                  <a:cubicBezTo>
                    <a:pt x="25905" y="3584"/>
                    <a:pt x="25872" y="3715"/>
                    <a:pt x="25856" y="3863"/>
                  </a:cubicBezTo>
                  <a:cubicBezTo>
                    <a:pt x="25823" y="3945"/>
                    <a:pt x="25806" y="4044"/>
                    <a:pt x="25773" y="4176"/>
                  </a:cubicBezTo>
                  <a:cubicBezTo>
                    <a:pt x="25691" y="4373"/>
                    <a:pt x="25527" y="4521"/>
                    <a:pt x="25362" y="4521"/>
                  </a:cubicBezTo>
                  <a:cubicBezTo>
                    <a:pt x="25231" y="4521"/>
                    <a:pt x="25116" y="4438"/>
                    <a:pt x="25050" y="4274"/>
                  </a:cubicBezTo>
                  <a:cubicBezTo>
                    <a:pt x="24984" y="4126"/>
                    <a:pt x="24984" y="4044"/>
                    <a:pt x="24984" y="3962"/>
                  </a:cubicBezTo>
                  <a:cubicBezTo>
                    <a:pt x="24984" y="3863"/>
                    <a:pt x="24968" y="3765"/>
                    <a:pt x="24919" y="3600"/>
                  </a:cubicBezTo>
                  <a:cubicBezTo>
                    <a:pt x="24754" y="3124"/>
                    <a:pt x="24294" y="3091"/>
                    <a:pt x="23933" y="3041"/>
                  </a:cubicBezTo>
                  <a:cubicBezTo>
                    <a:pt x="23900" y="3041"/>
                    <a:pt x="23850" y="3041"/>
                    <a:pt x="23817" y="3025"/>
                  </a:cubicBezTo>
                  <a:cubicBezTo>
                    <a:pt x="23637" y="3009"/>
                    <a:pt x="23423" y="2861"/>
                    <a:pt x="23374" y="2630"/>
                  </a:cubicBezTo>
                  <a:cubicBezTo>
                    <a:pt x="23357" y="2483"/>
                    <a:pt x="23357" y="2302"/>
                    <a:pt x="23374" y="2121"/>
                  </a:cubicBezTo>
                  <a:cubicBezTo>
                    <a:pt x="23407" y="1579"/>
                    <a:pt x="23423" y="905"/>
                    <a:pt x="22897" y="658"/>
                  </a:cubicBezTo>
                  <a:cubicBezTo>
                    <a:pt x="22667" y="559"/>
                    <a:pt x="22453" y="543"/>
                    <a:pt x="22256" y="510"/>
                  </a:cubicBezTo>
                  <a:cubicBezTo>
                    <a:pt x="22000" y="495"/>
                    <a:pt x="21826" y="480"/>
                    <a:pt x="21673" y="313"/>
                  </a:cubicBezTo>
                  <a:close/>
                  <a:moveTo>
                    <a:pt x="21297" y="313"/>
                  </a:moveTo>
                  <a:cubicBezTo>
                    <a:pt x="21558" y="760"/>
                    <a:pt x="21906" y="807"/>
                    <a:pt x="22223" y="822"/>
                  </a:cubicBezTo>
                  <a:cubicBezTo>
                    <a:pt x="22387" y="839"/>
                    <a:pt x="22585" y="839"/>
                    <a:pt x="22766" y="921"/>
                  </a:cubicBezTo>
                  <a:cubicBezTo>
                    <a:pt x="23111" y="1085"/>
                    <a:pt x="23094" y="1611"/>
                    <a:pt x="23094" y="2072"/>
                  </a:cubicBezTo>
                  <a:cubicBezTo>
                    <a:pt x="23094" y="2285"/>
                    <a:pt x="23078" y="2483"/>
                    <a:pt x="23111" y="2647"/>
                  </a:cubicBezTo>
                  <a:cubicBezTo>
                    <a:pt x="23176" y="3041"/>
                    <a:pt x="23505" y="3271"/>
                    <a:pt x="23817" y="3304"/>
                  </a:cubicBezTo>
                  <a:cubicBezTo>
                    <a:pt x="23850" y="3304"/>
                    <a:pt x="23900" y="3304"/>
                    <a:pt x="23949" y="3321"/>
                  </a:cubicBezTo>
                  <a:cubicBezTo>
                    <a:pt x="24327" y="3354"/>
                    <a:pt x="24574" y="3387"/>
                    <a:pt x="24672" y="3682"/>
                  </a:cubicBezTo>
                  <a:cubicBezTo>
                    <a:pt x="24721" y="3797"/>
                    <a:pt x="24721" y="3880"/>
                    <a:pt x="24738" y="3962"/>
                  </a:cubicBezTo>
                  <a:cubicBezTo>
                    <a:pt x="24738" y="4077"/>
                    <a:pt x="24754" y="4192"/>
                    <a:pt x="24820" y="4373"/>
                  </a:cubicBezTo>
                  <a:cubicBezTo>
                    <a:pt x="24919" y="4669"/>
                    <a:pt x="25149" y="4833"/>
                    <a:pt x="25412" y="4833"/>
                  </a:cubicBezTo>
                  <a:cubicBezTo>
                    <a:pt x="25708" y="4833"/>
                    <a:pt x="25987" y="4619"/>
                    <a:pt x="26119" y="4274"/>
                  </a:cubicBezTo>
                  <a:lnTo>
                    <a:pt x="26168" y="4093"/>
                  </a:lnTo>
                  <a:cubicBezTo>
                    <a:pt x="26283" y="4093"/>
                    <a:pt x="26382" y="4110"/>
                    <a:pt x="26480" y="4143"/>
                  </a:cubicBezTo>
                  <a:cubicBezTo>
                    <a:pt x="26710" y="4258"/>
                    <a:pt x="26858" y="4537"/>
                    <a:pt x="26710" y="4882"/>
                  </a:cubicBezTo>
                  <a:cubicBezTo>
                    <a:pt x="26694" y="4948"/>
                    <a:pt x="26645" y="5014"/>
                    <a:pt x="26612" y="5080"/>
                  </a:cubicBezTo>
                  <a:cubicBezTo>
                    <a:pt x="26546" y="5162"/>
                    <a:pt x="26497" y="5260"/>
                    <a:pt x="26464" y="5392"/>
                  </a:cubicBezTo>
                  <a:cubicBezTo>
                    <a:pt x="26365" y="5688"/>
                    <a:pt x="26464" y="5852"/>
                    <a:pt x="26595" y="6016"/>
                  </a:cubicBezTo>
                  <a:cubicBezTo>
                    <a:pt x="26661" y="6164"/>
                    <a:pt x="26776" y="6312"/>
                    <a:pt x="26809" y="6592"/>
                  </a:cubicBezTo>
                  <a:cubicBezTo>
                    <a:pt x="26842" y="6789"/>
                    <a:pt x="26792" y="6937"/>
                    <a:pt x="26645" y="7151"/>
                  </a:cubicBezTo>
                  <a:cubicBezTo>
                    <a:pt x="26447" y="7446"/>
                    <a:pt x="26184" y="7545"/>
                    <a:pt x="25905" y="7627"/>
                  </a:cubicBezTo>
                  <a:cubicBezTo>
                    <a:pt x="25560" y="7726"/>
                    <a:pt x="25165" y="7841"/>
                    <a:pt x="25132" y="8465"/>
                  </a:cubicBezTo>
                  <a:lnTo>
                    <a:pt x="25132" y="8548"/>
                  </a:lnTo>
                  <a:cubicBezTo>
                    <a:pt x="24901" y="8657"/>
                    <a:pt x="24706" y="8749"/>
                    <a:pt x="24520" y="8749"/>
                  </a:cubicBezTo>
                  <a:cubicBezTo>
                    <a:pt x="24455" y="8749"/>
                    <a:pt x="24391" y="8738"/>
                    <a:pt x="24327" y="8712"/>
                  </a:cubicBezTo>
                  <a:cubicBezTo>
                    <a:pt x="24146" y="8630"/>
                    <a:pt x="24048" y="8548"/>
                    <a:pt x="23933" y="8482"/>
                  </a:cubicBezTo>
                  <a:cubicBezTo>
                    <a:pt x="23834" y="8400"/>
                    <a:pt x="23719" y="8301"/>
                    <a:pt x="23472" y="8202"/>
                  </a:cubicBezTo>
                  <a:cubicBezTo>
                    <a:pt x="23439" y="8202"/>
                    <a:pt x="23423" y="8170"/>
                    <a:pt x="23407" y="8170"/>
                  </a:cubicBezTo>
                  <a:cubicBezTo>
                    <a:pt x="23407" y="8153"/>
                    <a:pt x="23374" y="8153"/>
                    <a:pt x="23374" y="8137"/>
                  </a:cubicBezTo>
                  <a:cubicBezTo>
                    <a:pt x="23259" y="7923"/>
                    <a:pt x="23160" y="7841"/>
                    <a:pt x="23028" y="7726"/>
                  </a:cubicBezTo>
                  <a:cubicBezTo>
                    <a:pt x="22963" y="7676"/>
                    <a:pt x="22913" y="7627"/>
                    <a:pt x="22848" y="7545"/>
                  </a:cubicBezTo>
                  <a:cubicBezTo>
                    <a:pt x="22749" y="7430"/>
                    <a:pt x="22716" y="7331"/>
                    <a:pt x="22716" y="7233"/>
                  </a:cubicBezTo>
                  <a:cubicBezTo>
                    <a:pt x="22749" y="7068"/>
                    <a:pt x="22913" y="6888"/>
                    <a:pt x="23127" y="6756"/>
                  </a:cubicBezTo>
                  <a:cubicBezTo>
                    <a:pt x="23341" y="6657"/>
                    <a:pt x="23522" y="6592"/>
                    <a:pt x="23670" y="6526"/>
                  </a:cubicBezTo>
                  <a:cubicBezTo>
                    <a:pt x="23949" y="6427"/>
                    <a:pt x="24212" y="6345"/>
                    <a:pt x="24228" y="6066"/>
                  </a:cubicBezTo>
                  <a:cubicBezTo>
                    <a:pt x="24245" y="5868"/>
                    <a:pt x="24179" y="5704"/>
                    <a:pt x="24048" y="5589"/>
                  </a:cubicBezTo>
                  <a:cubicBezTo>
                    <a:pt x="23871" y="5444"/>
                    <a:pt x="23598" y="5384"/>
                    <a:pt x="23324" y="5384"/>
                  </a:cubicBezTo>
                  <a:cubicBezTo>
                    <a:pt x="23164" y="5384"/>
                    <a:pt x="23004" y="5405"/>
                    <a:pt x="22864" y="5441"/>
                  </a:cubicBezTo>
                  <a:cubicBezTo>
                    <a:pt x="22404" y="5589"/>
                    <a:pt x="22092" y="5819"/>
                    <a:pt x="21829" y="6016"/>
                  </a:cubicBezTo>
                  <a:cubicBezTo>
                    <a:pt x="21763" y="6066"/>
                    <a:pt x="21697" y="6115"/>
                    <a:pt x="21631" y="6164"/>
                  </a:cubicBezTo>
                  <a:cubicBezTo>
                    <a:pt x="21511" y="6245"/>
                    <a:pt x="21383" y="6286"/>
                    <a:pt x="21258" y="6286"/>
                  </a:cubicBezTo>
                  <a:cubicBezTo>
                    <a:pt x="21128" y="6286"/>
                    <a:pt x="21001" y="6240"/>
                    <a:pt x="20892" y="6148"/>
                  </a:cubicBezTo>
                  <a:cubicBezTo>
                    <a:pt x="20662" y="5967"/>
                    <a:pt x="20547" y="5556"/>
                    <a:pt x="20810" y="4981"/>
                  </a:cubicBezTo>
                  <a:cubicBezTo>
                    <a:pt x="20875" y="4849"/>
                    <a:pt x="20941" y="4718"/>
                    <a:pt x="21023" y="4619"/>
                  </a:cubicBezTo>
                  <a:cubicBezTo>
                    <a:pt x="21171" y="4373"/>
                    <a:pt x="21303" y="4110"/>
                    <a:pt x="21385" y="3797"/>
                  </a:cubicBezTo>
                  <a:cubicBezTo>
                    <a:pt x="21434" y="3650"/>
                    <a:pt x="21368" y="3534"/>
                    <a:pt x="21336" y="3469"/>
                  </a:cubicBezTo>
                  <a:cubicBezTo>
                    <a:pt x="21253" y="3321"/>
                    <a:pt x="21105" y="3271"/>
                    <a:pt x="20892" y="3271"/>
                  </a:cubicBezTo>
                  <a:cubicBezTo>
                    <a:pt x="20563" y="3288"/>
                    <a:pt x="20103" y="3551"/>
                    <a:pt x="19906" y="4093"/>
                  </a:cubicBezTo>
                  <a:cubicBezTo>
                    <a:pt x="19873" y="4208"/>
                    <a:pt x="19823" y="4356"/>
                    <a:pt x="19807" y="4455"/>
                  </a:cubicBezTo>
                  <a:cubicBezTo>
                    <a:pt x="19725" y="4817"/>
                    <a:pt x="19659" y="4997"/>
                    <a:pt x="19363" y="5080"/>
                  </a:cubicBezTo>
                  <a:cubicBezTo>
                    <a:pt x="19297" y="5096"/>
                    <a:pt x="19232" y="5096"/>
                    <a:pt x="19199" y="5096"/>
                  </a:cubicBezTo>
                  <a:cubicBezTo>
                    <a:pt x="19018" y="5112"/>
                    <a:pt x="18837" y="5145"/>
                    <a:pt x="18673" y="5293"/>
                  </a:cubicBezTo>
                  <a:cubicBezTo>
                    <a:pt x="18443" y="5523"/>
                    <a:pt x="18574" y="5901"/>
                    <a:pt x="18739" y="6115"/>
                  </a:cubicBezTo>
                  <a:cubicBezTo>
                    <a:pt x="18837" y="6279"/>
                    <a:pt x="18985" y="6394"/>
                    <a:pt x="19133" y="6493"/>
                  </a:cubicBezTo>
                  <a:lnTo>
                    <a:pt x="19149" y="6509"/>
                  </a:lnTo>
                  <a:cubicBezTo>
                    <a:pt x="19396" y="6690"/>
                    <a:pt x="19560" y="7019"/>
                    <a:pt x="19380" y="7298"/>
                  </a:cubicBezTo>
                  <a:cubicBezTo>
                    <a:pt x="19318" y="7383"/>
                    <a:pt x="19231" y="7414"/>
                    <a:pt x="19125" y="7414"/>
                  </a:cubicBezTo>
                  <a:cubicBezTo>
                    <a:pt x="19006" y="7414"/>
                    <a:pt x="18863" y="7375"/>
                    <a:pt x="18706" y="7331"/>
                  </a:cubicBezTo>
                  <a:cubicBezTo>
                    <a:pt x="18640" y="7315"/>
                    <a:pt x="18591" y="7298"/>
                    <a:pt x="18558" y="7298"/>
                  </a:cubicBezTo>
                  <a:cubicBezTo>
                    <a:pt x="18515" y="7286"/>
                    <a:pt x="18473" y="7279"/>
                    <a:pt x="18433" y="7279"/>
                  </a:cubicBezTo>
                  <a:cubicBezTo>
                    <a:pt x="18321" y="7279"/>
                    <a:pt x="18224" y="7329"/>
                    <a:pt x="18163" y="7413"/>
                  </a:cubicBezTo>
                  <a:cubicBezTo>
                    <a:pt x="18048" y="7644"/>
                    <a:pt x="18180" y="7972"/>
                    <a:pt x="18640" y="8449"/>
                  </a:cubicBezTo>
                  <a:cubicBezTo>
                    <a:pt x="18870" y="8696"/>
                    <a:pt x="18919" y="9074"/>
                    <a:pt x="18788" y="9435"/>
                  </a:cubicBezTo>
                  <a:cubicBezTo>
                    <a:pt x="18656" y="9731"/>
                    <a:pt x="18393" y="9945"/>
                    <a:pt x="18081" y="9945"/>
                  </a:cubicBezTo>
                  <a:cubicBezTo>
                    <a:pt x="17835" y="9945"/>
                    <a:pt x="17752" y="9813"/>
                    <a:pt x="17604" y="9616"/>
                  </a:cubicBezTo>
                  <a:cubicBezTo>
                    <a:pt x="17489" y="9402"/>
                    <a:pt x="17243" y="9287"/>
                    <a:pt x="16980" y="9287"/>
                  </a:cubicBezTo>
                  <a:cubicBezTo>
                    <a:pt x="16914" y="9287"/>
                    <a:pt x="16848" y="9287"/>
                    <a:pt x="16783" y="9304"/>
                  </a:cubicBezTo>
                  <a:cubicBezTo>
                    <a:pt x="16700" y="9320"/>
                    <a:pt x="16602" y="9320"/>
                    <a:pt x="16520" y="9320"/>
                  </a:cubicBezTo>
                  <a:lnTo>
                    <a:pt x="16487" y="9320"/>
                  </a:lnTo>
                  <a:cubicBezTo>
                    <a:pt x="16289" y="9320"/>
                    <a:pt x="16092" y="9189"/>
                    <a:pt x="16027" y="8959"/>
                  </a:cubicBezTo>
                  <a:cubicBezTo>
                    <a:pt x="16010" y="8860"/>
                    <a:pt x="16010" y="8811"/>
                    <a:pt x="16010" y="8613"/>
                  </a:cubicBezTo>
                  <a:lnTo>
                    <a:pt x="16010" y="8400"/>
                  </a:lnTo>
                  <a:cubicBezTo>
                    <a:pt x="16010" y="8219"/>
                    <a:pt x="15944" y="8071"/>
                    <a:pt x="15829" y="7972"/>
                  </a:cubicBezTo>
                  <a:cubicBezTo>
                    <a:pt x="15726" y="7908"/>
                    <a:pt x="15612" y="7863"/>
                    <a:pt x="15489" y="7863"/>
                  </a:cubicBezTo>
                  <a:cubicBezTo>
                    <a:pt x="15455" y="7863"/>
                    <a:pt x="15421" y="7867"/>
                    <a:pt x="15385" y="7874"/>
                  </a:cubicBezTo>
                  <a:cubicBezTo>
                    <a:pt x="15254" y="7907"/>
                    <a:pt x="15106" y="7972"/>
                    <a:pt x="14958" y="8038"/>
                  </a:cubicBezTo>
                  <a:cubicBezTo>
                    <a:pt x="14765" y="8135"/>
                    <a:pt x="14606" y="8203"/>
                    <a:pt x="14458" y="8203"/>
                  </a:cubicBezTo>
                  <a:cubicBezTo>
                    <a:pt x="14354" y="8203"/>
                    <a:pt x="14255" y="8169"/>
                    <a:pt x="14153" y="8087"/>
                  </a:cubicBezTo>
                  <a:cubicBezTo>
                    <a:pt x="13972" y="7956"/>
                    <a:pt x="13824" y="7726"/>
                    <a:pt x="13808" y="7479"/>
                  </a:cubicBezTo>
                  <a:cubicBezTo>
                    <a:pt x="13775" y="7216"/>
                    <a:pt x="13857" y="6937"/>
                    <a:pt x="14054" y="6690"/>
                  </a:cubicBezTo>
                  <a:cubicBezTo>
                    <a:pt x="14317" y="6345"/>
                    <a:pt x="14695" y="6279"/>
                    <a:pt x="14958" y="6247"/>
                  </a:cubicBezTo>
                  <a:cubicBezTo>
                    <a:pt x="15172" y="6197"/>
                    <a:pt x="15353" y="6181"/>
                    <a:pt x="15468" y="6033"/>
                  </a:cubicBezTo>
                  <a:cubicBezTo>
                    <a:pt x="15533" y="5951"/>
                    <a:pt x="15550" y="5836"/>
                    <a:pt x="15533" y="5688"/>
                  </a:cubicBezTo>
                  <a:cubicBezTo>
                    <a:pt x="15517" y="5540"/>
                    <a:pt x="15501" y="5408"/>
                    <a:pt x="15451" y="5277"/>
                  </a:cubicBezTo>
                  <a:cubicBezTo>
                    <a:pt x="15336" y="4849"/>
                    <a:pt x="15698" y="4619"/>
                    <a:pt x="16207" y="4307"/>
                  </a:cubicBezTo>
                  <a:cubicBezTo>
                    <a:pt x="16322" y="4258"/>
                    <a:pt x="16421" y="4192"/>
                    <a:pt x="16503" y="4143"/>
                  </a:cubicBezTo>
                  <a:cubicBezTo>
                    <a:pt x="16733" y="4011"/>
                    <a:pt x="16848" y="3781"/>
                    <a:pt x="16914" y="3518"/>
                  </a:cubicBezTo>
                  <a:cubicBezTo>
                    <a:pt x="16947" y="3239"/>
                    <a:pt x="16700" y="2778"/>
                    <a:pt x="16191" y="2647"/>
                  </a:cubicBezTo>
                  <a:cubicBezTo>
                    <a:pt x="16045" y="2620"/>
                    <a:pt x="15855" y="2572"/>
                    <a:pt x="15632" y="2572"/>
                  </a:cubicBezTo>
                  <a:cubicBezTo>
                    <a:pt x="15579" y="2572"/>
                    <a:pt x="15524" y="2575"/>
                    <a:pt x="15468" y="2581"/>
                  </a:cubicBezTo>
                  <a:cubicBezTo>
                    <a:pt x="15418" y="2598"/>
                    <a:pt x="15369" y="2606"/>
                    <a:pt x="15316" y="2606"/>
                  </a:cubicBezTo>
                  <a:cubicBezTo>
                    <a:pt x="15262" y="2606"/>
                    <a:pt x="15205" y="2598"/>
                    <a:pt x="15139" y="2581"/>
                  </a:cubicBezTo>
                  <a:lnTo>
                    <a:pt x="15040" y="2581"/>
                  </a:lnTo>
                  <a:cubicBezTo>
                    <a:pt x="14498" y="2581"/>
                    <a:pt x="14054" y="2318"/>
                    <a:pt x="13725" y="1842"/>
                  </a:cubicBezTo>
                  <a:cubicBezTo>
                    <a:pt x="13413" y="1398"/>
                    <a:pt x="13298" y="822"/>
                    <a:pt x="13380" y="313"/>
                  </a:cubicBezTo>
                  <a:close/>
                  <a:moveTo>
                    <a:pt x="29321" y="350"/>
                  </a:moveTo>
                  <a:cubicBezTo>
                    <a:pt x="29577" y="437"/>
                    <a:pt x="29751" y="680"/>
                    <a:pt x="29751" y="970"/>
                  </a:cubicBezTo>
                  <a:lnTo>
                    <a:pt x="29751" y="12049"/>
                  </a:lnTo>
                  <a:cubicBezTo>
                    <a:pt x="29685" y="12131"/>
                    <a:pt x="29603" y="12180"/>
                    <a:pt x="29554" y="12246"/>
                  </a:cubicBezTo>
                  <a:cubicBezTo>
                    <a:pt x="29499" y="12280"/>
                    <a:pt x="29432" y="12295"/>
                    <a:pt x="29367" y="12295"/>
                  </a:cubicBezTo>
                  <a:cubicBezTo>
                    <a:pt x="29277" y="12295"/>
                    <a:pt x="29191" y="12268"/>
                    <a:pt x="29143" y="12229"/>
                  </a:cubicBezTo>
                  <a:cubicBezTo>
                    <a:pt x="28913" y="12049"/>
                    <a:pt x="28863" y="11835"/>
                    <a:pt x="28831" y="11572"/>
                  </a:cubicBezTo>
                  <a:cubicBezTo>
                    <a:pt x="28814" y="11440"/>
                    <a:pt x="28781" y="11309"/>
                    <a:pt x="28732" y="11161"/>
                  </a:cubicBezTo>
                  <a:cubicBezTo>
                    <a:pt x="28617" y="10849"/>
                    <a:pt x="28403" y="10602"/>
                    <a:pt x="28124" y="10487"/>
                  </a:cubicBezTo>
                  <a:cubicBezTo>
                    <a:pt x="27984" y="10421"/>
                    <a:pt x="27828" y="10388"/>
                    <a:pt x="27666" y="10388"/>
                  </a:cubicBezTo>
                  <a:cubicBezTo>
                    <a:pt x="27503" y="10388"/>
                    <a:pt x="27335" y="10421"/>
                    <a:pt x="27171" y="10487"/>
                  </a:cubicBezTo>
                  <a:cubicBezTo>
                    <a:pt x="26891" y="10586"/>
                    <a:pt x="26710" y="10734"/>
                    <a:pt x="26529" y="10865"/>
                  </a:cubicBezTo>
                  <a:cubicBezTo>
                    <a:pt x="26365" y="10997"/>
                    <a:pt x="26217" y="11095"/>
                    <a:pt x="26053" y="11161"/>
                  </a:cubicBezTo>
                  <a:cubicBezTo>
                    <a:pt x="26036" y="11112"/>
                    <a:pt x="26020" y="11079"/>
                    <a:pt x="26020" y="11030"/>
                  </a:cubicBezTo>
                  <a:cubicBezTo>
                    <a:pt x="25971" y="10947"/>
                    <a:pt x="25938" y="10865"/>
                    <a:pt x="25905" y="10767"/>
                  </a:cubicBezTo>
                  <a:cubicBezTo>
                    <a:pt x="25823" y="10520"/>
                    <a:pt x="25971" y="10257"/>
                    <a:pt x="26102" y="10175"/>
                  </a:cubicBezTo>
                  <a:cubicBezTo>
                    <a:pt x="26349" y="10010"/>
                    <a:pt x="26562" y="9863"/>
                    <a:pt x="26727" y="9698"/>
                  </a:cubicBezTo>
                  <a:cubicBezTo>
                    <a:pt x="26973" y="9435"/>
                    <a:pt x="27006" y="9057"/>
                    <a:pt x="26809" y="8728"/>
                  </a:cubicBezTo>
                  <a:cubicBezTo>
                    <a:pt x="26642" y="8436"/>
                    <a:pt x="26333" y="8250"/>
                    <a:pt x="26023" y="8250"/>
                  </a:cubicBezTo>
                  <a:cubicBezTo>
                    <a:pt x="25967" y="8250"/>
                    <a:pt x="25911" y="8256"/>
                    <a:pt x="25856" y="8268"/>
                  </a:cubicBezTo>
                  <a:cubicBezTo>
                    <a:pt x="25708" y="8301"/>
                    <a:pt x="25560" y="8350"/>
                    <a:pt x="25412" y="8400"/>
                  </a:cubicBezTo>
                  <a:cubicBezTo>
                    <a:pt x="25478" y="8120"/>
                    <a:pt x="25658" y="8038"/>
                    <a:pt x="25971" y="7956"/>
                  </a:cubicBezTo>
                  <a:cubicBezTo>
                    <a:pt x="26266" y="7874"/>
                    <a:pt x="26612" y="7742"/>
                    <a:pt x="26875" y="7364"/>
                  </a:cubicBezTo>
                  <a:cubicBezTo>
                    <a:pt x="27039" y="7118"/>
                    <a:pt x="27121" y="6871"/>
                    <a:pt x="27088" y="6592"/>
                  </a:cubicBezTo>
                  <a:cubicBezTo>
                    <a:pt x="27039" y="6247"/>
                    <a:pt x="26924" y="6049"/>
                    <a:pt x="26809" y="5901"/>
                  </a:cubicBezTo>
                  <a:cubicBezTo>
                    <a:pt x="26710" y="5753"/>
                    <a:pt x="26677" y="5671"/>
                    <a:pt x="26727" y="5523"/>
                  </a:cubicBezTo>
                  <a:cubicBezTo>
                    <a:pt x="26776" y="5425"/>
                    <a:pt x="26809" y="5359"/>
                    <a:pt x="26858" y="5277"/>
                  </a:cubicBezTo>
                  <a:cubicBezTo>
                    <a:pt x="26891" y="5227"/>
                    <a:pt x="26940" y="5145"/>
                    <a:pt x="26973" y="5063"/>
                  </a:cubicBezTo>
                  <a:cubicBezTo>
                    <a:pt x="27171" y="4603"/>
                    <a:pt x="27006" y="4110"/>
                    <a:pt x="26612" y="3913"/>
                  </a:cubicBezTo>
                  <a:cubicBezTo>
                    <a:pt x="26480" y="3847"/>
                    <a:pt x="26365" y="3830"/>
                    <a:pt x="26234" y="3830"/>
                  </a:cubicBezTo>
                  <a:cubicBezTo>
                    <a:pt x="26266" y="3748"/>
                    <a:pt x="26299" y="3617"/>
                    <a:pt x="26382" y="3436"/>
                  </a:cubicBezTo>
                  <a:cubicBezTo>
                    <a:pt x="26449" y="3300"/>
                    <a:pt x="26585" y="3074"/>
                    <a:pt x="26815" y="3074"/>
                  </a:cubicBezTo>
                  <a:cubicBezTo>
                    <a:pt x="26864" y="3074"/>
                    <a:pt x="26916" y="3084"/>
                    <a:pt x="26973" y="3107"/>
                  </a:cubicBezTo>
                  <a:cubicBezTo>
                    <a:pt x="27055" y="3124"/>
                    <a:pt x="27121" y="3173"/>
                    <a:pt x="27203" y="3222"/>
                  </a:cubicBezTo>
                  <a:cubicBezTo>
                    <a:pt x="27335" y="3288"/>
                    <a:pt x="27466" y="3387"/>
                    <a:pt x="27696" y="3469"/>
                  </a:cubicBezTo>
                  <a:cubicBezTo>
                    <a:pt x="27865" y="3534"/>
                    <a:pt x="28045" y="3565"/>
                    <a:pt x="28223" y="3565"/>
                  </a:cubicBezTo>
                  <a:cubicBezTo>
                    <a:pt x="28584" y="3565"/>
                    <a:pt x="28934" y="3437"/>
                    <a:pt x="29143" y="3206"/>
                  </a:cubicBezTo>
                  <a:cubicBezTo>
                    <a:pt x="29357" y="2976"/>
                    <a:pt x="29389" y="2647"/>
                    <a:pt x="29242" y="2351"/>
                  </a:cubicBezTo>
                  <a:cubicBezTo>
                    <a:pt x="29159" y="2187"/>
                    <a:pt x="29094" y="1907"/>
                    <a:pt x="29011" y="1661"/>
                  </a:cubicBezTo>
                  <a:cubicBezTo>
                    <a:pt x="28946" y="1463"/>
                    <a:pt x="28913" y="1283"/>
                    <a:pt x="28847" y="1151"/>
                  </a:cubicBezTo>
                  <a:cubicBezTo>
                    <a:pt x="28765" y="954"/>
                    <a:pt x="28831" y="724"/>
                    <a:pt x="28995" y="592"/>
                  </a:cubicBezTo>
                  <a:cubicBezTo>
                    <a:pt x="29073" y="546"/>
                    <a:pt x="29209" y="470"/>
                    <a:pt x="29321" y="350"/>
                  </a:cubicBezTo>
                  <a:close/>
                  <a:moveTo>
                    <a:pt x="8905" y="8469"/>
                  </a:moveTo>
                  <a:cubicBezTo>
                    <a:pt x="9007" y="8469"/>
                    <a:pt x="9113" y="8490"/>
                    <a:pt x="9222" y="8531"/>
                  </a:cubicBezTo>
                  <a:cubicBezTo>
                    <a:pt x="9452" y="8580"/>
                    <a:pt x="9633" y="8778"/>
                    <a:pt x="9715" y="8975"/>
                  </a:cubicBezTo>
                  <a:cubicBezTo>
                    <a:pt x="9781" y="9156"/>
                    <a:pt x="9781" y="9369"/>
                    <a:pt x="9698" y="9484"/>
                  </a:cubicBezTo>
                  <a:cubicBezTo>
                    <a:pt x="9682" y="9534"/>
                    <a:pt x="9666" y="9550"/>
                    <a:pt x="9633" y="9616"/>
                  </a:cubicBezTo>
                  <a:cubicBezTo>
                    <a:pt x="9600" y="9715"/>
                    <a:pt x="9534" y="9863"/>
                    <a:pt x="9304" y="10191"/>
                  </a:cubicBezTo>
                  <a:lnTo>
                    <a:pt x="9288" y="10224"/>
                  </a:lnTo>
                  <a:cubicBezTo>
                    <a:pt x="9140" y="10438"/>
                    <a:pt x="8959" y="10701"/>
                    <a:pt x="9140" y="11177"/>
                  </a:cubicBezTo>
                  <a:cubicBezTo>
                    <a:pt x="9247" y="11409"/>
                    <a:pt x="9428" y="11524"/>
                    <a:pt x="9653" y="11524"/>
                  </a:cubicBezTo>
                  <a:cubicBezTo>
                    <a:pt x="9668" y="11524"/>
                    <a:pt x="9683" y="11524"/>
                    <a:pt x="9698" y="11523"/>
                  </a:cubicBezTo>
                  <a:cubicBezTo>
                    <a:pt x="9846" y="11523"/>
                    <a:pt x="9978" y="11490"/>
                    <a:pt x="10126" y="11440"/>
                  </a:cubicBezTo>
                  <a:cubicBezTo>
                    <a:pt x="10261" y="11400"/>
                    <a:pt x="10363" y="11373"/>
                    <a:pt x="10444" y="11373"/>
                  </a:cubicBezTo>
                  <a:cubicBezTo>
                    <a:pt x="10557" y="11373"/>
                    <a:pt x="10627" y="11427"/>
                    <a:pt x="10685" y="11572"/>
                  </a:cubicBezTo>
                  <a:cubicBezTo>
                    <a:pt x="10767" y="11736"/>
                    <a:pt x="10734" y="11950"/>
                    <a:pt x="10685" y="12164"/>
                  </a:cubicBezTo>
                  <a:cubicBezTo>
                    <a:pt x="10619" y="12509"/>
                    <a:pt x="10570" y="12936"/>
                    <a:pt x="11013" y="13101"/>
                  </a:cubicBezTo>
                  <a:cubicBezTo>
                    <a:pt x="11155" y="13152"/>
                    <a:pt x="11286" y="13193"/>
                    <a:pt x="11430" y="13193"/>
                  </a:cubicBezTo>
                  <a:cubicBezTo>
                    <a:pt x="11471" y="13193"/>
                    <a:pt x="11513" y="13190"/>
                    <a:pt x="11556" y="13183"/>
                  </a:cubicBezTo>
                  <a:cubicBezTo>
                    <a:pt x="11802" y="13166"/>
                    <a:pt x="11967" y="13051"/>
                    <a:pt x="12049" y="12821"/>
                  </a:cubicBezTo>
                  <a:cubicBezTo>
                    <a:pt x="12098" y="12657"/>
                    <a:pt x="12098" y="12492"/>
                    <a:pt x="12098" y="12344"/>
                  </a:cubicBezTo>
                  <a:cubicBezTo>
                    <a:pt x="12098" y="12098"/>
                    <a:pt x="12131" y="11934"/>
                    <a:pt x="12345" y="11753"/>
                  </a:cubicBezTo>
                  <a:cubicBezTo>
                    <a:pt x="12491" y="11643"/>
                    <a:pt x="12773" y="11434"/>
                    <a:pt x="13117" y="11434"/>
                  </a:cubicBezTo>
                  <a:cubicBezTo>
                    <a:pt x="13237" y="11434"/>
                    <a:pt x="13364" y="11459"/>
                    <a:pt x="13495" y="11523"/>
                  </a:cubicBezTo>
                  <a:cubicBezTo>
                    <a:pt x="13528" y="11523"/>
                    <a:pt x="13545" y="11539"/>
                    <a:pt x="13561" y="11539"/>
                  </a:cubicBezTo>
                  <a:cubicBezTo>
                    <a:pt x="13635" y="11576"/>
                    <a:pt x="13734" y="11633"/>
                    <a:pt x="13836" y="11633"/>
                  </a:cubicBezTo>
                  <a:cubicBezTo>
                    <a:pt x="13917" y="11633"/>
                    <a:pt x="13998" y="11598"/>
                    <a:pt x="14071" y="11490"/>
                  </a:cubicBezTo>
                  <a:cubicBezTo>
                    <a:pt x="14235" y="11260"/>
                    <a:pt x="14186" y="10882"/>
                    <a:pt x="14071" y="10635"/>
                  </a:cubicBezTo>
                  <a:lnTo>
                    <a:pt x="14054" y="10619"/>
                  </a:lnTo>
                  <a:cubicBezTo>
                    <a:pt x="13955" y="10372"/>
                    <a:pt x="13906" y="10273"/>
                    <a:pt x="14021" y="10060"/>
                  </a:cubicBezTo>
                  <a:cubicBezTo>
                    <a:pt x="14136" y="9846"/>
                    <a:pt x="14301" y="9698"/>
                    <a:pt x="14547" y="9649"/>
                  </a:cubicBezTo>
                  <a:cubicBezTo>
                    <a:pt x="14562" y="9646"/>
                    <a:pt x="14579" y="9645"/>
                    <a:pt x="14597" y="9645"/>
                  </a:cubicBezTo>
                  <a:cubicBezTo>
                    <a:pt x="14794" y="9645"/>
                    <a:pt x="15149" y="9810"/>
                    <a:pt x="15254" y="10142"/>
                  </a:cubicBezTo>
                  <a:cubicBezTo>
                    <a:pt x="15369" y="10553"/>
                    <a:pt x="15270" y="10750"/>
                    <a:pt x="15139" y="10964"/>
                  </a:cubicBezTo>
                  <a:lnTo>
                    <a:pt x="15090" y="11095"/>
                  </a:lnTo>
                  <a:cubicBezTo>
                    <a:pt x="15024" y="11210"/>
                    <a:pt x="15040" y="11358"/>
                    <a:pt x="15139" y="11506"/>
                  </a:cubicBezTo>
                  <a:cubicBezTo>
                    <a:pt x="15269" y="11649"/>
                    <a:pt x="15481" y="11761"/>
                    <a:pt x="15694" y="11761"/>
                  </a:cubicBezTo>
                  <a:cubicBezTo>
                    <a:pt x="15751" y="11761"/>
                    <a:pt x="15807" y="11753"/>
                    <a:pt x="15862" y="11736"/>
                  </a:cubicBezTo>
                  <a:cubicBezTo>
                    <a:pt x="15928" y="11703"/>
                    <a:pt x="15961" y="11687"/>
                    <a:pt x="16027" y="11687"/>
                  </a:cubicBezTo>
                  <a:lnTo>
                    <a:pt x="16207" y="11621"/>
                  </a:lnTo>
                  <a:cubicBezTo>
                    <a:pt x="16257" y="11671"/>
                    <a:pt x="16289" y="11736"/>
                    <a:pt x="16322" y="11835"/>
                  </a:cubicBezTo>
                  <a:cubicBezTo>
                    <a:pt x="16355" y="11950"/>
                    <a:pt x="16355" y="11983"/>
                    <a:pt x="16109" y="12114"/>
                  </a:cubicBezTo>
                  <a:cubicBezTo>
                    <a:pt x="15928" y="12229"/>
                    <a:pt x="15681" y="12361"/>
                    <a:pt x="15435" y="12657"/>
                  </a:cubicBezTo>
                  <a:cubicBezTo>
                    <a:pt x="15024" y="13133"/>
                    <a:pt x="14942" y="13791"/>
                    <a:pt x="15254" y="14251"/>
                  </a:cubicBezTo>
                  <a:cubicBezTo>
                    <a:pt x="15353" y="14399"/>
                    <a:pt x="15468" y="14547"/>
                    <a:pt x="15599" y="14646"/>
                  </a:cubicBezTo>
                  <a:cubicBezTo>
                    <a:pt x="15665" y="14941"/>
                    <a:pt x="15583" y="15221"/>
                    <a:pt x="15369" y="15385"/>
                  </a:cubicBezTo>
                  <a:cubicBezTo>
                    <a:pt x="15265" y="15469"/>
                    <a:pt x="15145" y="15508"/>
                    <a:pt x="15015" y="15508"/>
                  </a:cubicBezTo>
                  <a:cubicBezTo>
                    <a:pt x="14838" y="15508"/>
                    <a:pt x="14640" y="15436"/>
                    <a:pt x="14432" y="15303"/>
                  </a:cubicBezTo>
                  <a:cubicBezTo>
                    <a:pt x="14248" y="15180"/>
                    <a:pt x="14065" y="15058"/>
                    <a:pt x="13847" y="15058"/>
                  </a:cubicBezTo>
                  <a:cubicBezTo>
                    <a:pt x="13772" y="15058"/>
                    <a:pt x="13694" y="15072"/>
                    <a:pt x="13610" y="15106"/>
                  </a:cubicBezTo>
                  <a:cubicBezTo>
                    <a:pt x="13462" y="15172"/>
                    <a:pt x="13380" y="15270"/>
                    <a:pt x="13314" y="15418"/>
                  </a:cubicBezTo>
                  <a:cubicBezTo>
                    <a:pt x="13249" y="15599"/>
                    <a:pt x="13298" y="15862"/>
                    <a:pt x="13413" y="16043"/>
                  </a:cubicBezTo>
                  <a:cubicBezTo>
                    <a:pt x="13545" y="16256"/>
                    <a:pt x="13627" y="16355"/>
                    <a:pt x="13709" y="16437"/>
                  </a:cubicBezTo>
                  <a:cubicBezTo>
                    <a:pt x="13791" y="16519"/>
                    <a:pt x="13857" y="16601"/>
                    <a:pt x="13955" y="16766"/>
                  </a:cubicBezTo>
                  <a:cubicBezTo>
                    <a:pt x="14087" y="16996"/>
                    <a:pt x="14136" y="17193"/>
                    <a:pt x="14054" y="17325"/>
                  </a:cubicBezTo>
                  <a:cubicBezTo>
                    <a:pt x="13999" y="17399"/>
                    <a:pt x="13876" y="17441"/>
                    <a:pt x="13709" y="17441"/>
                  </a:cubicBezTo>
                  <a:cubicBezTo>
                    <a:pt x="13579" y="17441"/>
                    <a:pt x="13422" y="17415"/>
                    <a:pt x="13249" y="17358"/>
                  </a:cubicBezTo>
                  <a:cubicBezTo>
                    <a:pt x="13149" y="17324"/>
                    <a:pt x="13058" y="17310"/>
                    <a:pt x="12974" y="17310"/>
                  </a:cubicBezTo>
                  <a:cubicBezTo>
                    <a:pt x="12644" y="17310"/>
                    <a:pt x="12426" y="17532"/>
                    <a:pt x="12230" y="17703"/>
                  </a:cubicBezTo>
                  <a:cubicBezTo>
                    <a:pt x="12048" y="17873"/>
                    <a:pt x="11898" y="18004"/>
                    <a:pt x="11703" y="18004"/>
                  </a:cubicBezTo>
                  <a:cubicBezTo>
                    <a:pt x="11616" y="18004"/>
                    <a:pt x="11520" y="17978"/>
                    <a:pt x="11408" y="17916"/>
                  </a:cubicBezTo>
                  <a:cubicBezTo>
                    <a:pt x="11276" y="17851"/>
                    <a:pt x="11227" y="17768"/>
                    <a:pt x="11145" y="17686"/>
                  </a:cubicBezTo>
                  <a:cubicBezTo>
                    <a:pt x="10997" y="17538"/>
                    <a:pt x="10849" y="17358"/>
                    <a:pt x="10422" y="17292"/>
                  </a:cubicBezTo>
                  <a:cubicBezTo>
                    <a:pt x="10356" y="17283"/>
                    <a:pt x="10292" y="17279"/>
                    <a:pt x="10230" y="17279"/>
                  </a:cubicBezTo>
                  <a:cubicBezTo>
                    <a:pt x="9696" y="17279"/>
                    <a:pt x="9270" y="17592"/>
                    <a:pt x="8975" y="18196"/>
                  </a:cubicBezTo>
                  <a:cubicBezTo>
                    <a:pt x="8942" y="18311"/>
                    <a:pt x="8877" y="18393"/>
                    <a:pt x="8844" y="18442"/>
                  </a:cubicBezTo>
                  <a:cubicBezTo>
                    <a:pt x="8762" y="18360"/>
                    <a:pt x="8729" y="18196"/>
                    <a:pt x="8712" y="17949"/>
                  </a:cubicBezTo>
                  <a:lnTo>
                    <a:pt x="8712" y="17867"/>
                  </a:lnTo>
                  <a:cubicBezTo>
                    <a:pt x="8696" y="17588"/>
                    <a:pt x="8581" y="17325"/>
                    <a:pt x="8383" y="17127"/>
                  </a:cubicBezTo>
                  <a:cubicBezTo>
                    <a:pt x="8153" y="16947"/>
                    <a:pt x="7841" y="16832"/>
                    <a:pt x="7496" y="16832"/>
                  </a:cubicBezTo>
                  <a:cubicBezTo>
                    <a:pt x="7545" y="16684"/>
                    <a:pt x="7562" y="16519"/>
                    <a:pt x="7512" y="16388"/>
                  </a:cubicBezTo>
                  <a:cubicBezTo>
                    <a:pt x="7348" y="15632"/>
                    <a:pt x="6871" y="15056"/>
                    <a:pt x="6181" y="14876"/>
                  </a:cubicBezTo>
                  <a:cubicBezTo>
                    <a:pt x="6148" y="14859"/>
                    <a:pt x="6099" y="14859"/>
                    <a:pt x="6049" y="14859"/>
                  </a:cubicBezTo>
                  <a:cubicBezTo>
                    <a:pt x="5902" y="14826"/>
                    <a:pt x="5704" y="14793"/>
                    <a:pt x="5589" y="14711"/>
                  </a:cubicBezTo>
                  <a:cubicBezTo>
                    <a:pt x="5343" y="14547"/>
                    <a:pt x="5228" y="14333"/>
                    <a:pt x="5195" y="14070"/>
                  </a:cubicBezTo>
                  <a:cubicBezTo>
                    <a:pt x="5195" y="14005"/>
                    <a:pt x="5244" y="13709"/>
                    <a:pt x="5425" y="13511"/>
                  </a:cubicBezTo>
                  <a:cubicBezTo>
                    <a:pt x="5556" y="13396"/>
                    <a:pt x="5721" y="13331"/>
                    <a:pt x="5885" y="13314"/>
                  </a:cubicBezTo>
                  <a:cubicBezTo>
                    <a:pt x="5967" y="13314"/>
                    <a:pt x="6312" y="13314"/>
                    <a:pt x="6378" y="13331"/>
                  </a:cubicBezTo>
                  <a:cubicBezTo>
                    <a:pt x="6405" y="13335"/>
                    <a:pt x="6434" y="13337"/>
                    <a:pt x="6465" y="13337"/>
                  </a:cubicBezTo>
                  <a:cubicBezTo>
                    <a:pt x="6564" y="13337"/>
                    <a:pt x="6680" y="13315"/>
                    <a:pt x="6806" y="13265"/>
                  </a:cubicBezTo>
                  <a:cubicBezTo>
                    <a:pt x="6954" y="13216"/>
                    <a:pt x="7052" y="13101"/>
                    <a:pt x="7118" y="12969"/>
                  </a:cubicBezTo>
                  <a:cubicBezTo>
                    <a:pt x="7282" y="12558"/>
                    <a:pt x="7069" y="12246"/>
                    <a:pt x="6888" y="11983"/>
                  </a:cubicBezTo>
                  <a:cubicBezTo>
                    <a:pt x="6707" y="11687"/>
                    <a:pt x="6510" y="11457"/>
                    <a:pt x="6707" y="11095"/>
                  </a:cubicBezTo>
                  <a:cubicBezTo>
                    <a:pt x="6921" y="10619"/>
                    <a:pt x="7249" y="10504"/>
                    <a:pt x="7742" y="10339"/>
                  </a:cubicBezTo>
                  <a:lnTo>
                    <a:pt x="7775" y="10339"/>
                  </a:lnTo>
                  <a:cubicBezTo>
                    <a:pt x="7907" y="10290"/>
                    <a:pt x="7989" y="10191"/>
                    <a:pt x="8022" y="10043"/>
                  </a:cubicBezTo>
                  <a:cubicBezTo>
                    <a:pt x="8055" y="9879"/>
                    <a:pt x="8055" y="9715"/>
                    <a:pt x="8038" y="9550"/>
                  </a:cubicBezTo>
                  <a:cubicBezTo>
                    <a:pt x="7989" y="9205"/>
                    <a:pt x="8071" y="8959"/>
                    <a:pt x="8285" y="8745"/>
                  </a:cubicBezTo>
                  <a:cubicBezTo>
                    <a:pt x="8476" y="8565"/>
                    <a:pt x="8683" y="8469"/>
                    <a:pt x="8905" y="8469"/>
                  </a:cubicBezTo>
                  <a:close/>
                  <a:moveTo>
                    <a:pt x="23341" y="8482"/>
                  </a:moveTo>
                  <a:cubicBezTo>
                    <a:pt x="23505" y="8564"/>
                    <a:pt x="23587" y="8630"/>
                    <a:pt x="23670" y="8696"/>
                  </a:cubicBezTo>
                  <a:cubicBezTo>
                    <a:pt x="23768" y="8778"/>
                    <a:pt x="23900" y="8860"/>
                    <a:pt x="24113" y="8959"/>
                  </a:cubicBezTo>
                  <a:cubicBezTo>
                    <a:pt x="24217" y="9004"/>
                    <a:pt x="24319" y="9023"/>
                    <a:pt x="24421" y="9023"/>
                  </a:cubicBezTo>
                  <a:cubicBezTo>
                    <a:pt x="24691" y="9023"/>
                    <a:pt x="24956" y="8888"/>
                    <a:pt x="25231" y="8745"/>
                  </a:cubicBezTo>
                  <a:cubicBezTo>
                    <a:pt x="25428" y="8646"/>
                    <a:pt x="25642" y="8548"/>
                    <a:pt x="25872" y="8498"/>
                  </a:cubicBezTo>
                  <a:cubicBezTo>
                    <a:pt x="25902" y="8493"/>
                    <a:pt x="25931" y="8490"/>
                    <a:pt x="25960" y="8490"/>
                  </a:cubicBezTo>
                  <a:cubicBezTo>
                    <a:pt x="26189" y="8490"/>
                    <a:pt x="26395" y="8652"/>
                    <a:pt x="26497" y="8827"/>
                  </a:cubicBezTo>
                  <a:cubicBezTo>
                    <a:pt x="26562" y="8942"/>
                    <a:pt x="26694" y="9205"/>
                    <a:pt x="26464" y="9452"/>
                  </a:cubicBezTo>
                  <a:cubicBezTo>
                    <a:pt x="26332" y="9600"/>
                    <a:pt x="26135" y="9715"/>
                    <a:pt x="25905" y="9863"/>
                  </a:cubicBezTo>
                  <a:cubicBezTo>
                    <a:pt x="25658" y="10027"/>
                    <a:pt x="25478" y="10438"/>
                    <a:pt x="25593" y="10799"/>
                  </a:cubicBezTo>
                  <a:cubicBezTo>
                    <a:pt x="25642" y="10931"/>
                    <a:pt x="25675" y="11013"/>
                    <a:pt x="25724" y="11112"/>
                  </a:cubicBezTo>
                  <a:cubicBezTo>
                    <a:pt x="25856" y="11375"/>
                    <a:pt x="25888" y="11506"/>
                    <a:pt x="25658" y="11753"/>
                  </a:cubicBezTo>
                  <a:cubicBezTo>
                    <a:pt x="25330" y="12098"/>
                    <a:pt x="24984" y="12164"/>
                    <a:pt x="24606" y="12197"/>
                  </a:cubicBezTo>
                  <a:cubicBezTo>
                    <a:pt x="24475" y="12229"/>
                    <a:pt x="24327" y="12246"/>
                    <a:pt x="24179" y="12279"/>
                  </a:cubicBezTo>
                  <a:cubicBezTo>
                    <a:pt x="23933" y="12344"/>
                    <a:pt x="23752" y="12509"/>
                    <a:pt x="23653" y="12739"/>
                  </a:cubicBezTo>
                  <a:cubicBezTo>
                    <a:pt x="23522" y="12985"/>
                    <a:pt x="23538" y="13298"/>
                    <a:pt x="23670" y="13544"/>
                  </a:cubicBezTo>
                  <a:cubicBezTo>
                    <a:pt x="23867" y="13922"/>
                    <a:pt x="24195" y="14152"/>
                    <a:pt x="24606" y="14169"/>
                  </a:cubicBezTo>
                  <a:cubicBezTo>
                    <a:pt x="24676" y="14175"/>
                    <a:pt x="24742" y="14179"/>
                    <a:pt x="24806" y="14179"/>
                  </a:cubicBezTo>
                  <a:cubicBezTo>
                    <a:pt x="25073" y="14179"/>
                    <a:pt x="25301" y="14121"/>
                    <a:pt x="25593" y="13988"/>
                  </a:cubicBezTo>
                  <a:cubicBezTo>
                    <a:pt x="25987" y="13807"/>
                    <a:pt x="26069" y="13758"/>
                    <a:pt x="26086" y="13742"/>
                  </a:cubicBezTo>
                  <a:lnTo>
                    <a:pt x="26119" y="13742"/>
                  </a:lnTo>
                  <a:cubicBezTo>
                    <a:pt x="26119" y="13742"/>
                    <a:pt x="26135" y="13742"/>
                    <a:pt x="26135" y="13725"/>
                  </a:cubicBezTo>
                  <a:cubicBezTo>
                    <a:pt x="26227" y="13674"/>
                    <a:pt x="26326" y="13648"/>
                    <a:pt x="26428" y="13648"/>
                  </a:cubicBezTo>
                  <a:cubicBezTo>
                    <a:pt x="26488" y="13648"/>
                    <a:pt x="26550" y="13657"/>
                    <a:pt x="26612" y="13676"/>
                  </a:cubicBezTo>
                  <a:cubicBezTo>
                    <a:pt x="26842" y="13758"/>
                    <a:pt x="27039" y="13972"/>
                    <a:pt x="27138" y="14235"/>
                  </a:cubicBezTo>
                  <a:cubicBezTo>
                    <a:pt x="27286" y="14613"/>
                    <a:pt x="27088" y="15073"/>
                    <a:pt x="26645" y="15303"/>
                  </a:cubicBezTo>
                  <a:cubicBezTo>
                    <a:pt x="26562" y="15352"/>
                    <a:pt x="26431" y="15385"/>
                    <a:pt x="26283" y="15402"/>
                  </a:cubicBezTo>
                  <a:cubicBezTo>
                    <a:pt x="26119" y="15434"/>
                    <a:pt x="25954" y="15467"/>
                    <a:pt x="25773" y="15550"/>
                  </a:cubicBezTo>
                  <a:cubicBezTo>
                    <a:pt x="25560" y="15632"/>
                    <a:pt x="25412" y="15780"/>
                    <a:pt x="25362" y="15944"/>
                  </a:cubicBezTo>
                  <a:cubicBezTo>
                    <a:pt x="25247" y="16158"/>
                    <a:pt x="25280" y="16339"/>
                    <a:pt x="25362" y="16519"/>
                  </a:cubicBezTo>
                  <a:cubicBezTo>
                    <a:pt x="25395" y="16585"/>
                    <a:pt x="25478" y="16700"/>
                    <a:pt x="25576" y="16864"/>
                  </a:cubicBezTo>
                  <a:cubicBezTo>
                    <a:pt x="25625" y="16930"/>
                    <a:pt x="25658" y="16996"/>
                    <a:pt x="25691" y="17012"/>
                  </a:cubicBezTo>
                  <a:cubicBezTo>
                    <a:pt x="25741" y="17111"/>
                    <a:pt x="25790" y="17243"/>
                    <a:pt x="25773" y="17341"/>
                  </a:cubicBezTo>
                  <a:cubicBezTo>
                    <a:pt x="25741" y="17407"/>
                    <a:pt x="25724" y="17489"/>
                    <a:pt x="25625" y="17538"/>
                  </a:cubicBezTo>
                  <a:cubicBezTo>
                    <a:pt x="25497" y="17615"/>
                    <a:pt x="25352" y="17643"/>
                    <a:pt x="25197" y="17643"/>
                  </a:cubicBezTo>
                  <a:cubicBezTo>
                    <a:pt x="25054" y="17643"/>
                    <a:pt x="24904" y="17619"/>
                    <a:pt x="24754" y="17588"/>
                  </a:cubicBezTo>
                  <a:cubicBezTo>
                    <a:pt x="24583" y="17558"/>
                    <a:pt x="24409" y="17525"/>
                    <a:pt x="24241" y="17525"/>
                  </a:cubicBezTo>
                  <a:cubicBezTo>
                    <a:pt x="24036" y="17525"/>
                    <a:pt x="23841" y="17573"/>
                    <a:pt x="23670" y="17736"/>
                  </a:cubicBezTo>
                  <a:cubicBezTo>
                    <a:pt x="23407" y="17999"/>
                    <a:pt x="23357" y="18179"/>
                    <a:pt x="23308" y="18557"/>
                  </a:cubicBezTo>
                  <a:lnTo>
                    <a:pt x="23259" y="18722"/>
                  </a:lnTo>
                  <a:cubicBezTo>
                    <a:pt x="23242" y="18804"/>
                    <a:pt x="23193" y="18837"/>
                    <a:pt x="23144" y="18853"/>
                  </a:cubicBezTo>
                  <a:cubicBezTo>
                    <a:pt x="23123" y="18862"/>
                    <a:pt x="23099" y="18866"/>
                    <a:pt x="23074" y="18866"/>
                  </a:cubicBezTo>
                  <a:cubicBezTo>
                    <a:pt x="22997" y="18866"/>
                    <a:pt x="22901" y="18829"/>
                    <a:pt x="22815" y="18755"/>
                  </a:cubicBezTo>
                  <a:cubicBezTo>
                    <a:pt x="22420" y="18442"/>
                    <a:pt x="22371" y="18064"/>
                    <a:pt x="22338" y="17588"/>
                  </a:cubicBezTo>
                  <a:lnTo>
                    <a:pt x="22272" y="17160"/>
                  </a:lnTo>
                  <a:cubicBezTo>
                    <a:pt x="22190" y="16667"/>
                    <a:pt x="21845" y="16421"/>
                    <a:pt x="21319" y="16421"/>
                  </a:cubicBezTo>
                  <a:cubicBezTo>
                    <a:pt x="21270" y="16421"/>
                    <a:pt x="21204" y="16421"/>
                    <a:pt x="21122" y="16437"/>
                  </a:cubicBezTo>
                  <a:cubicBezTo>
                    <a:pt x="21073" y="16437"/>
                    <a:pt x="21040" y="16437"/>
                    <a:pt x="21023" y="16454"/>
                  </a:cubicBezTo>
                  <a:cubicBezTo>
                    <a:pt x="20934" y="16471"/>
                    <a:pt x="20848" y="16485"/>
                    <a:pt x="20761" y="16485"/>
                  </a:cubicBezTo>
                  <a:cubicBezTo>
                    <a:pt x="20607" y="16485"/>
                    <a:pt x="20452" y="16442"/>
                    <a:pt x="20284" y="16306"/>
                  </a:cubicBezTo>
                  <a:cubicBezTo>
                    <a:pt x="19889" y="15977"/>
                    <a:pt x="19807" y="15550"/>
                    <a:pt x="20053" y="14892"/>
                  </a:cubicBezTo>
                  <a:cubicBezTo>
                    <a:pt x="20086" y="14793"/>
                    <a:pt x="20136" y="14695"/>
                    <a:pt x="20169" y="14613"/>
                  </a:cubicBezTo>
                  <a:cubicBezTo>
                    <a:pt x="20300" y="14317"/>
                    <a:pt x="20366" y="14136"/>
                    <a:pt x="20251" y="13922"/>
                  </a:cubicBezTo>
                  <a:cubicBezTo>
                    <a:pt x="20119" y="13709"/>
                    <a:pt x="19708" y="13626"/>
                    <a:pt x="19560" y="13626"/>
                  </a:cubicBezTo>
                  <a:cubicBezTo>
                    <a:pt x="19520" y="13624"/>
                    <a:pt x="19479" y="13622"/>
                    <a:pt x="19438" y="13622"/>
                  </a:cubicBezTo>
                  <a:cubicBezTo>
                    <a:pt x="18774" y="13622"/>
                    <a:pt x="18131" y="13988"/>
                    <a:pt x="17604" y="14251"/>
                  </a:cubicBezTo>
                  <a:cubicBezTo>
                    <a:pt x="17358" y="14383"/>
                    <a:pt x="17128" y="14498"/>
                    <a:pt x="16963" y="14563"/>
                  </a:cubicBezTo>
                  <a:cubicBezTo>
                    <a:pt x="16809" y="14619"/>
                    <a:pt x="16656" y="14646"/>
                    <a:pt x="16508" y="14646"/>
                  </a:cubicBezTo>
                  <a:cubicBezTo>
                    <a:pt x="16088" y="14646"/>
                    <a:pt x="15706" y="14431"/>
                    <a:pt x="15451" y="14054"/>
                  </a:cubicBezTo>
                  <a:cubicBezTo>
                    <a:pt x="15221" y="13725"/>
                    <a:pt x="15287" y="13183"/>
                    <a:pt x="15616" y="12838"/>
                  </a:cubicBezTo>
                  <a:cubicBezTo>
                    <a:pt x="15846" y="12591"/>
                    <a:pt x="16059" y="12443"/>
                    <a:pt x="16224" y="12361"/>
                  </a:cubicBezTo>
                  <a:cubicBezTo>
                    <a:pt x="16454" y="12229"/>
                    <a:pt x="16700" y="12098"/>
                    <a:pt x="16585" y="11703"/>
                  </a:cubicBezTo>
                  <a:cubicBezTo>
                    <a:pt x="16552" y="11654"/>
                    <a:pt x="16536" y="11588"/>
                    <a:pt x="16503" y="11523"/>
                  </a:cubicBezTo>
                  <a:cubicBezTo>
                    <a:pt x="16566" y="11513"/>
                    <a:pt x="16623" y="11508"/>
                    <a:pt x="16675" y="11508"/>
                  </a:cubicBezTo>
                  <a:cubicBezTo>
                    <a:pt x="16964" y="11508"/>
                    <a:pt x="17104" y="11651"/>
                    <a:pt x="17243" y="11818"/>
                  </a:cubicBezTo>
                  <a:cubicBezTo>
                    <a:pt x="17358" y="11934"/>
                    <a:pt x="17506" y="12098"/>
                    <a:pt x="17736" y="12098"/>
                  </a:cubicBezTo>
                  <a:cubicBezTo>
                    <a:pt x="17966" y="12098"/>
                    <a:pt x="18163" y="12016"/>
                    <a:pt x="18344" y="11835"/>
                  </a:cubicBezTo>
                  <a:cubicBezTo>
                    <a:pt x="18492" y="11671"/>
                    <a:pt x="18574" y="11523"/>
                    <a:pt x="18640" y="11375"/>
                  </a:cubicBezTo>
                  <a:cubicBezTo>
                    <a:pt x="18739" y="11161"/>
                    <a:pt x="18821" y="11013"/>
                    <a:pt x="19149" y="10931"/>
                  </a:cubicBezTo>
                  <a:cubicBezTo>
                    <a:pt x="19192" y="10919"/>
                    <a:pt x="19239" y="10913"/>
                    <a:pt x="19289" y="10913"/>
                  </a:cubicBezTo>
                  <a:cubicBezTo>
                    <a:pt x="19513" y="10913"/>
                    <a:pt x="19800" y="11021"/>
                    <a:pt x="19988" y="11128"/>
                  </a:cubicBezTo>
                  <a:cubicBezTo>
                    <a:pt x="20481" y="11424"/>
                    <a:pt x="20711" y="11506"/>
                    <a:pt x="21023" y="11523"/>
                  </a:cubicBezTo>
                  <a:cubicBezTo>
                    <a:pt x="21105" y="11523"/>
                    <a:pt x="21549" y="11506"/>
                    <a:pt x="21894" y="11293"/>
                  </a:cubicBezTo>
                  <a:cubicBezTo>
                    <a:pt x="22190" y="11128"/>
                    <a:pt x="22355" y="10947"/>
                    <a:pt x="22207" y="10553"/>
                  </a:cubicBezTo>
                  <a:cubicBezTo>
                    <a:pt x="22108" y="10290"/>
                    <a:pt x="21927" y="10257"/>
                    <a:pt x="21714" y="10208"/>
                  </a:cubicBezTo>
                  <a:cubicBezTo>
                    <a:pt x="21697" y="10208"/>
                    <a:pt x="21664" y="10191"/>
                    <a:pt x="21631" y="10191"/>
                  </a:cubicBezTo>
                  <a:cubicBezTo>
                    <a:pt x="21467" y="10142"/>
                    <a:pt x="21368" y="10060"/>
                    <a:pt x="21303" y="9928"/>
                  </a:cubicBezTo>
                  <a:cubicBezTo>
                    <a:pt x="21220" y="9731"/>
                    <a:pt x="21220" y="9435"/>
                    <a:pt x="21352" y="9189"/>
                  </a:cubicBezTo>
                  <a:cubicBezTo>
                    <a:pt x="21434" y="8991"/>
                    <a:pt x="21599" y="8876"/>
                    <a:pt x="21845" y="8827"/>
                  </a:cubicBezTo>
                  <a:cubicBezTo>
                    <a:pt x="21889" y="8823"/>
                    <a:pt x="21931" y="8821"/>
                    <a:pt x="21971" y="8821"/>
                  </a:cubicBezTo>
                  <a:cubicBezTo>
                    <a:pt x="22081" y="8821"/>
                    <a:pt x="22181" y="8836"/>
                    <a:pt x="22289" y="8860"/>
                  </a:cubicBezTo>
                  <a:cubicBezTo>
                    <a:pt x="22396" y="8873"/>
                    <a:pt x="22508" y="8892"/>
                    <a:pt x="22626" y="8892"/>
                  </a:cubicBezTo>
                  <a:cubicBezTo>
                    <a:pt x="22800" y="8892"/>
                    <a:pt x="22988" y="8852"/>
                    <a:pt x="23193" y="8696"/>
                  </a:cubicBezTo>
                  <a:cubicBezTo>
                    <a:pt x="23275" y="8630"/>
                    <a:pt x="23324" y="8548"/>
                    <a:pt x="23341" y="8482"/>
                  </a:cubicBezTo>
                  <a:close/>
                  <a:moveTo>
                    <a:pt x="27653" y="10693"/>
                  </a:moveTo>
                  <a:cubicBezTo>
                    <a:pt x="27775" y="10693"/>
                    <a:pt x="27894" y="10717"/>
                    <a:pt x="28009" y="10767"/>
                  </a:cubicBezTo>
                  <a:cubicBezTo>
                    <a:pt x="28206" y="10865"/>
                    <a:pt x="28354" y="11030"/>
                    <a:pt x="28436" y="11276"/>
                  </a:cubicBezTo>
                  <a:cubicBezTo>
                    <a:pt x="28469" y="11408"/>
                    <a:pt x="28502" y="11523"/>
                    <a:pt x="28518" y="11654"/>
                  </a:cubicBezTo>
                  <a:cubicBezTo>
                    <a:pt x="28584" y="11934"/>
                    <a:pt x="28617" y="12229"/>
                    <a:pt x="28929" y="12476"/>
                  </a:cubicBezTo>
                  <a:cubicBezTo>
                    <a:pt x="29031" y="12559"/>
                    <a:pt x="29186" y="12611"/>
                    <a:pt x="29345" y="12611"/>
                  </a:cubicBezTo>
                  <a:cubicBezTo>
                    <a:pt x="29468" y="12611"/>
                    <a:pt x="29594" y="12580"/>
                    <a:pt x="29702" y="12509"/>
                  </a:cubicBezTo>
                  <a:cubicBezTo>
                    <a:pt x="29735" y="12509"/>
                    <a:pt x="29735" y="12492"/>
                    <a:pt x="29751" y="12492"/>
                  </a:cubicBezTo>
                  <a:lnTo>
                    <a:pt x="29751" y="19363"/>
                  </a:lnTo>
                  <a:cubicBezTo>
                    <a:pt x="29537" y="19231"/>
                    <a:pt x="29274" y="19166"/>
                    <a:pt x="29011" y="19166"/>
                  </a:cubicBezTo>
                  <a:lnTo>
                    <a:pt x="28946" y="19166"/>
                  </a:lnTo>
                  <a:cubicBezTo>
                    <a:pt x="28831" y="19166"/>
                    <a:pt x="28699" y="19166"/>
                    <a:pt x="28584" y="19149"/>
                  </a:cubicBezTo>
                  <a:cubicBezTo>
                    <a:pt x="28535" y="19149"/>
                    <a:pt x="28469" y="19149"/>
                    <a:pt x="28436" y="19133"/>
                  </a:cubicBezTo>
                  <a:cubicBezTo>
                    <a:pt x="28206" y="19116"/>
                    <a:pt x="27927" y="18985"/>
                    <a:pt x="27894" y="18672"/>
                  </a:cubicBezTo>
                  <a:cubicBezTo>
                    <a:pt x="27861" y="18179"/>
                    <a:pt x="28255" y="17719"/>
                    <a:pt x="28633" y="17325"/>
                  </a:cubicBezTo>
                  <a:cubicBezTo>
                    <a:pt x="28913" y="17012"/>
                    <a:pt x="29077" y="16799"/>
                    <a:pt x="29011" y="16421"/>
                  </a:cubicBezTo>
                  <a:cubicBezTo>
                    <a:pt x="28979" y="16158"/>
                    <a:pt x="28617" y="15928"/>
                    <a:pt x="28338" y="15878"/>
                  </a:cubicBezTo>
                  <a:cubicBezTo>
                    <a:pt x="28058" y="15845"/>
                    <a:pt x="27959" y="15845"/>
                    <a:pt x="27877" y="15845"/>
                  </a:cubicBezTo>
                  <a:cubicBezTo>
                    <a:pt x="27828" y="15845"/>
                    <a:pt x="27795" y="15845"/>
                    <a:pt x="27713" y="15829"/>
                  </a:cubicBezTo>
                  <a:cubicBezTo>
                    <a:pt x="27384" y="15747"/>
                    <a:pt x="27236" y="15550"/>
                    <a:pt x="27138" y="15303"/>
                  </a:cubicBezTo>
                  <a:cubicBezTo>
                    <a:pt x="27433" y="14974"/>
                    <a:pt x="27532" y="14547"/>
                    <a:pt x="27384" y="14185"/>
                  </a:cubicBezTo>
                  <a:cubicBezTo>
                    <a:pt x="27269" y="13824"/>
                    <a:pt x="27006" y="13544"/>
                    <a:pt x="26661" y="13446"/>
                  </a:cubicBezTo>
                  <a:cubicBezTo>
                    <a:pt x="26565" y="13414"/>
                    <a:pt x="26466" y="13396"/>
                    <a:pt x="26367" y="13396"/>
                  </a:cubicBezTo>
                  <a:cubicBezTo>
                    <a:pt x="26214" y="13396"/>
                    <a:pt x="26061" y="13438"/>
                    <a:pt x="25921" y="13528"/>
                  </a:cubicBezTo>
                  <a:lnTo>
                    <a:pt x="25905" y="13544"/>
                  </a:lnTo>
                  <a:cubicBezTo>
                    <a:pt x="25806" y="13577"/>
                    <a:pt x="25658" y="13659"/>
                    <a:pt x="25428" y="13774"/>
                  </a:cubicBezTo>
                  <a:cubicBezTo>
                    <a:pt x="25132" y="13906"/>
                    <a:pt x="24919" y="13939"/>
                    <a:pt x="24606" y="13939"/>
                  </a:cubicBezTo>
                  <a:cubicBezTo>
                    <a:pt x="24311" y="13906"/>
                    <a:pt x="24080" y="13774"/>
                    <a:pt x="23933" y="13462"/>
                  </a:cubicBezTo>
                  <a:cubicBezTo>
                    <a:pt x="23850" y="13298"/>
                    <a:pt x="23850" y="13084"/>
                    <a:pt x="23916" y="12920"/>
                  </a:cubicBezTo>
                  <a:cubicBezTo>
                    <a:pt x="23982" y="12788"/>
                    <a:pt x="24097" y="12673"/>
                    <a:pt x="24245" y="12640"/>
                  </a:cubicBezTo>
                  <a:cubicBezTo>
                    <a:pt x="24360" y="12591"/>
                    <a:pt x="24508" y="12591"/>
                    <a:pt x="24639" y="12575"/>
                  </a:cubicBezTo>
                  <a:cubicBezTo>
                    <a:pt x="25017" y="12542"/>
                    <a:pt x="25478" y="12476"/>
                    <a:pt x="25888" y="12016"/>
                  </a:cubicBezTo>
                  <a:cubicBezTo>
                    <a:pt x="26069" y="11818"/>
                    <a:pt x="26135" y="11638"/>
                    <a:pt x="26135" y="11473"/>
                  </a:cubicBezTo>
                  <a:cubicBezTo>
                    <a:pt x="26365" y="11408"/>
                    <a:pt x="26546" y="11260"/>
                    <a:pt x="26727" y="11112"/>
                  </a:cubicBezTo>
                  <a:cubicBezTo>
                    <a:pt x="26891" y="10997"/>
                    <a:pt x="27055" y="10865"/>
                    <a:pt x="27286" y="10767"/>
                  </a:cubicBezTo>
                  <a:cubicBezTo>
                    <a:pt x="27409" y="10717"/>
                    <a:pt x="27532" y="10693"/>
                    <a:pt x="27653" y="10693"/>
                  </a:cubicBezTo>
                  <a:close/>
                  <a:moveTo>
                    <a:pt x="5228" y="16236"/>
                  </a:moveTo>
                  <a:cubicBezTo>
                    <a:pt x="5280" y="16236"/>
                    <a:pt x="5335" y="16244"/>
                    <a:pt x="5392" y="16256"/>
                  </a:cubicBezTo>
                  <a:cubicBezTo>
                    <a:pt x="5655" y="16306"/>
                    <a:pt x="5803" y="16519"/>
                    <a:pt x="5984" y="16766"/>
                  </a:cubicBezTo>
                  <a:cubicBezTo>
                    <a:pt x="6148" y="16963"/>
                    <a:pt x="6312" y="17210"/>
                    <a:pt x="6592" y="17374"/>
                  </a:cubicBezTo>
                  <a:cubicBezTo>
                    <a:pt x="6695" y="17430"/>
                    <a:pt x="6795" y="17458"/>
                    <a:pt x="6892" y="17458"/>
                  </a:cubicBezTo>
                  <a:cubicBezTo>
                    <a:pt x="6996" y="17458"/>
                    <a:pt x="7098" y="17426"/>
                    <a:pt x="7200" y="17358"/>
                  </a:cubicBezTo>
                  <a:cubicBezTo>
                    <a:pt x="7282" y="17292"/>
                    <a:pt x="7315" y="17243"/>
                    <a:pt x="7332" y="17193"/>
                  </a:cubicBezTo>
                  <a:cubicBezTo>
                    <a:pt x="7332" y="17177"/>
                    <a:pt x="7364" y="17177"/>
                    <a:pt x="7364" y="17177"/>
                  </a:cubicBezTo>
                  <a:cubicBezTo>
                    <a:pt x="7392" y="17175"/>
                    <a:pt x="7419" y="17175"/>
                    <a:pt x="7446" y="17175"/>
                  </a:cubicBezTo>
                  <a:cubicBezTo>
                    <a:pt x="7737" y="17175"/>
                    <a:pt x="7971" y="17256"/>
                    <a:pt x="8137" y="17407"/>
                  </a:cubicBezTo>
                  <a:cubicBezTo>
                    <a:pt x="8285" y="17522"/>
                    <a:pt x="8367" y="17703"/>
                    <a:pt x="8367" y="17916"/>
                  </a:cubicBezTo>
                  <a:lnTo>
                    <a:pt x="8367" y="17982"/>
                  </a:lnTo>
                  <a:cubicBezTo>
                    <a:pt x="8383" y="18311"/>
                    <a:pt x="8400" y="18738"/>
                    <a:pt x="8877" y="18837"/>
                  </a:cubicBezTo>
                  <a:cubicBezTo>
                    <a:pt x="8975" y="18853"/>
                    <a:pt x="9057" y="18886"/>
                    <a:pt x="9140" y="18903"/>
                  </a:cubicBezTo>
                  <a:cubicBezTo>
                    <a:pt x="9452" y="18968"/>
                    <a:pt x="9616" y="18985"/>
                    <a:pt x="9846" y="19264"/>
                  </a:cubicBezTo>
                  <a:cubicBezTo>
                    <a:pt x="9863" y="19314"/>
                    <a:pt x="9879" y="19363"/>
                    <a:pt x="9912" y="19412"/>
                  </a:cubicBezTo>
                  <a:cubicBezTo>
                    <a:pt x="9945" y="19741"/>
                    <a:pt x="9846" y="20004"/>
                    <a:pt x="9583" y="20218"/>
                  </a:cubicBezTo>
                  <a:cubicBezTo>
                    <a:pt x="9222" y="20480"/>
                    <a:pt x="9025" y="20480"/>
                    <a:pt x="8564" y="20480"/>
                  </a:cubicBezTo>
                  <a:lnTo>
                    <a:pt x="8482" y="20480"/>
                  </a:lnTo>
                  <a:cubicBezTo>
                    <a:pt x="8219" y="20480"/>
                    <a:pt x="7973" y="20628"/>
                    <a:pt x="7874" y="20875"/>
                  </a:cubicBezTo>
                  <a:cubicBezTo>
                    <a:pt x="7792" y="21056"/>
                    <a:pt x="7792" y="21253"/>
                    <a:pt x="7874" y="21385"/>
                  </a:cubicBezTo>
                  <a:cubicBezTo>
                    <a:pt x="7940" y="21467"/>
                    <a:pt x="7973" y="21532"/>
                    <a:pt x="8038" y="21598"/>
                  </a:cubicBezTo>
                  <a:cubicBezTo>
                    <a:pt x="8038" y="21598"/>
                    <a:pt x="8038" y="21615"/>
                    <a:pt x="8055" y="21615"/>
                  </a:cubicBezTo>
                  <a:lnTo>
                    <a:pt x="2861" y="21615"/>
                  </a:lnTo>
                  <a:cubicBezTo>
                    <a:pt x="3124" y="21500"/>
                    <a:pt x="3420" y="21319"/>
                    <a:pt x="3502" y="20908"/>
                  </a:cubicBezTo>
                  <a:cubicBezTo>
                    <a:pt x="3584" y="20530"/>
                    <a:pt x="3305" y="20333"/>
                    <a:pt x="3091" y="20201"/>
                  </a:cubicBezTo>
                  <a:cubicBezTo>
                    <a:pt x="2877" y="20053"/>
                    <a:pt x="2680" y="19905"/>
                    <a:pt x="2614" y="19576"/>
                  </a:cubicBezTo>
                  <a:cubicBezTo>
                    <a:pt x="2598" y="19445"/>
                    <a:pt x="2713" y="19297"/>
                    <a:pt x="2861" y="19215"/>
                  </a:cubicBezTo>
                  <a:cubicBezTo>
                    <a:pt x="3354" y="18903"/>
                    <a:pt x="3370" y="18804"/>
                    <a:pt x="3354" y="18179"/>
                  </a:cubicBezTo>
                  <a:cubicBezTo>
                    <a:pt x="3354" y="17933"/>
                    <a:pt x="3420" y="17752"/>
                    <a:pt x="3551" y="17621"/>
                  </a:cubicBezTo>
                  <a:cubicBezTo>
                    <a:pt x="3666" y="17538"/>
                    <a:pt x="3798" y="17489"/>
                    <a:pt x="3962" y="17489"/>
                  </a:cubicBezTo>
                  <a:cubicBezTo>
                    <a:pt x="4028" y="17489"/>
                    <a:pt x="4077" y="17489"/>
                    <a:pt x="4126" y="17505"/>
                  </a:cubicBezTo>
                  <a:cubicBezTo>
                    <a:pt x="4189" y="17512"/>
                    <a:pt x="4255" y="17518"/>
                    <a:pt x="4321" y="17518"/>
                  </a:cubicBezTo>
                  <a:cubicBezTo>
                    <a:pt x="4428" y="17518"/>
                    <a:pt x="4532" y="17501"/>
                    <a:pt x="4603" y="17440"/>
                  </a:cubicBezTo>
                  <a:cubicBezTo>
                    <a:pt x="4751" y="17341"/>
                    <a:pt x="4751" y="17177"/>
                    <a:pt x="4767" y="16947"/>
                  </a:cubicBezTo>
                  <a:cubicBezTo>
                    <a:pt x="4767" y="16881"/>
                    <a:pt x="4767" y="16832"/>
                    <a:pt x="4784" y="16766"/>
                  </a:cubicBezTo>
                  <a:cubicBezTo>
                    <a:pt x="4817" y="16585"/>
                    <a:pt x="4899" y="16421"/>
                    <a:pt x="5014" y="16306"/>
                  </a:cubicBezTo>
                  <a:cubicBezTo>
                    <a:pt x="5074" y="16255"/>
                    <a:pt x="5147" y="16236"/>
                    <a:pt x="5228" y="16236"/>
                  </a:cubicBezTo>
                  <a:close/>
                  <a:moveTo>
                    <a:pt x="10191" y="17643"/>
                  </a:moveTo>
                  <a:cubicBezTo>
                    <a:pt x="10240" y="17643"/>
                    <a:pt x="10289" y="17646"/>
                    <a:pt x="10339" y="17653"/>
                  </a:cubicBezTo>
                  <a:cubicBezTo>
                    <a:pt x="10668" y="17686"/>
                    <a:pt x="10750" y="17785"/>
                    <a:pt x="10865" y="17933"/>
                  </a:cubicBezTo>
                  <a:cubicBezTo>
                    <a:pt x="10948" y="18031"/>
                    <a:pt x="11046" y="18147"/>
                    <a:pt x="11211" y="18229"/>
                  </a:cubicBezTo>
                  <a:cubicBezTo>
                    <a:pt x="11387" y="18330"/>
                    <a:pt x="11541" y="18370"/>
                    <a:pt x="11677" y="18370"/>
                  </a:cubicBezTo>
                  <a:cubicBezTo>
                    <a:pt x="11985" y="18370"/>
                    <a:pt x="12205" y="18164"/>
                    <a:pt x="12410" y="17982"/>
                  </a:cubicBezTo>
                  <a:cubicBezTo>
                    <a:pt x="12476" y="17916"/>
                    <a:pt x="12509" y="17884"/>
                    <a:pt x="12575" y="17834"/>
                  </a:cubicBezTo>
                  <a:cubicBezTo>
                    <a:pt x="12608" y="18130"/>
                    <a:pt x="12723" y="18475"/>
                    <a:pt x="12904" y="18705"/>
                  </a:cubicBezTo>
                  <a:cubicBezTo>
                    <a:pt x="13166" y="19022"/>
                    <a:pt x="13443" y="19115"/>
                    <a:pt x="13705" y="19115"/>
                  </a:cubicBezTo>
                  <a:cubicBezTo>
                    <a:pt x="13919" y="19115"/>
                    <a:pt x="14123" y="19053"/>
                    <a:pt x="14301" y="19001"/>
                  </a:cubicBezTo>
                  <a:cubicBezTo>
                    <a:pt x="14399" y="18968"/>
                    <a:pt x="14531" y="18952"/>
                    <a:pt x="14613" y="18919"/>
                  </a:cubicBezTo>
                  <a:cubicBezTo>
                    <a:pt x="14630" y="18917"/>
                    <a:pt x="14648" y="18916"/>
                    <a:pt x="14667" y="18916"/>
                  </a:cubicBezTo>
                  <a:cubicBezTo>
                    <a:pt x="14794" y="18916"/>
                    <a:pt x="14957" y="18963"/>
                    <a:pt x="15057" y="19034"/>
                  </a:cubicBezTo>
                  <a:lnTo>
                    <a:pt x="15024" y="19034"/>
                  </a:lnTo>
                  <a:cubicBezTo>
                    <a:pt x="14728" y="19067"/>
                    <a:pt x="14432" y="19363"/>
                    <a:pt x="14284" y="19724"/>
                  </a:cubicBezTo>
                  <a:cubicBezTo>
                    <a:pt x="14218" y="19889"/>
                    <a:pt x="14169" y="20037"/>
                    <a:pt x="14153" y="20185"/>
                  </a:cubicBezTo>
                  <a:cubicBezTo>
                    <a:pt x="14087" y="20464"/>
                    <a:pt x="14071" y="20612"/>
                    <a:pt x="13873" y="20711"/>
                  </a:cubicBezTo>
                  <a:cubicBezTo>
                    <a:pt x="13742" y="20776"/>
                    <a:pt x="13660" y="20793"/>
                    <a:pt x="13561" y="20793"/>
                  </a:cubicBezTo>
                  <a:cubicBezTo>
                    <a:pt x="13462" y="20809"/>
                    <a:pt x="13347" y="20826"/>
                    <a:pt x="13232" y="20875"/>
                  </a:cubicBezTo>
                  <a:cubicBezTo>
                    <a:pt x="12986" y="20974"/>
                    <a:pt x="12723" y="21204"/>
                    <a:pt x="12673" y="21615"/>
                  </a:cubicBezTo>
                  <a:lnTo>
                    <a:pt x="8466" y="21615"/>
                  </a:lnTo>
                  <a:cubicBezTo>
                    <a:pt x="8433" y="21532"/>
                    <a:pt x="8367" y="21467"/>
                    <a:pt x="8301" y="21417"/>
                  </a:cubicBezTo>
                  <a:cubicBezTo>
                    <a:pt x="8268" y="21352"/>
                    <a:pt x="8203" y="21286"/>
                    <a:pt x="8153" y="21220"/>
                  </a:cubicBezTo>
                  <a:cubicBezTo>
                    <a:pt x="8137" y="21187"/>
                    <a:pt x="8137" y="21105"/>
                    <a:pt x="8186" y="21023"/>
                  </a:cubicBezTo>
                  <a:cubicBezTo>
                    <a:pt x="8236" y="20908"/>
                    <a:pt x="8351" y="20809"/>
                    <a:pt x="8531" y="20809"/>
                  </a:cubicBezTo>
                  <a:lnTo>
                    <a:pt x="8614" y="20809"/>
                  </a:lnTo>
                  <a:cubicBezTo>
                    <a:pt x="9090" y="20809"/>
                    <a:pt x="9370" y="20793"/>
                    <a:pt x="9781" y="20480"/>
                  </a:cubicBezTo>
                  <a:cubicBezTo>
                    <a:pt x="10159" y="20218"/>
                    <a:pt x="10290" y="19856"/>
                    <a:pt x="10224" y="19396"/>
                  </a:cubicBezTo>
                  <a:cubicBezTo>
                    <a:pt x="10208" y="19264"/>
                    <a:pt x="10175" y="19166"/>
                    <a:pt x="10109" y="19100"/>
                  </a:cubicBezTo>
                  <a:cubicBezTo>
                    <a:pt x="9813" y="18738"/>
                    <a:pt x="9550" y="18672"/>
                    <a:pt x="9222" y="18607"/>
                  </a:cubicBezTo>
                  <a:cubicBezTo>
                    <a:pt x="9189" y="18607"/>
                    <a:pt x="9140" y="18590"/>
                    <a:pt x="9107" y="18590"/>
                  </a:cubicBezTo>
                  <a:cubicBezTo>
                    <a:pt x="9140" y="18508"/>
                    <a:pt x="9189" y="18442"/>
                    <a:pt x="9222" y="18360"/>
                  </a:cubicBezTo>
                  <a:cubicBezTo>
                    <a:pt x="9457" y="17890"/>
                    <a:pt x="9784" y="17643"/>
                    <a:pt x="10191" y="17643"/>
                  </a:cubicBezTo>
                  <a:close/>
                  <a:moveTo>
                    <a:pt x="17916" y="19106"/>
                  </a:moveTo>
                  <a:cubicBezTo>
                    <a:pt x="18111" y="19106"/>
                    <a:pt x="18281" y="19172"/>
                    <a:pt x="18410" y="19264"/>
                  </a:cubicBezTo>
                  <a:cubicBezTo>
                    <a:pt x="18574" y="19396"/>
                    <a:pt x="18607" y="19576"/>
                    <a:pt x="18558" y="19757"/>
                  </a:cubicBezTo>
                  <a:lnTo>
                    <a:pt x="18492" y="19955"/>
                  </a:lnTo>
                  <a:cubicBezTo>
                    <a:pt x="18393" y="20218"/>
                    <a:pt x="18278" y="20480"/>
                    <a:pt x="18311" y="20875"/>
                  </a:cubicBezTo>
                  <a:lnTo>
                    <a:pt x="18311" y="20908"/>
                  </a:lnTo>
                  <a:cubicBezTo>
                    <a:pt x="18311" y="21039"/>
                    <a:pt x="18311" y="21187"/>
                    <a:pt x="18344" y="21319"/>
                  </a:cubicBezTo>
                  <a:cubicBezTo>
                    <a:pt x="18377" y="21434"/>
                    <a:pt x="18410" y="21532"/>
                    <a:pt x="18443" y="21615"/>
                  </a:cubicBezTo>
                  <a:lnTo>
                    <a:pt x="12986" y="21615"/>
                  </a:lnTo>
                  <a:cubicBezTo>
                    <a:pt x="13035" y="21385"/>
                    <a:pt x="13134" y="21237"/>
                    <a:pt x="13364" y="21138"/>
                  </a:cubicBezTo>
                  <a:cubicBezTo>
                    <a:pt x="13462" y="21105"/>
                    <a:pt x="13528" y="21072"/>
                    <a:pt x="13627" y="21072"/>
                  </a:cubicBezTo>
                  <a:cubicBezTo>
                    <a:pt x="13725" y="21056"/>
                    <a:pt x="13857" y="21039"/>
                    <a:pt x="14021" y="20957"/>
                  </a:cubicBezTo>
                  <a:cubicBezTo>
                    <a:pt x="14366" y="20793"/>
                    <a:pt x="14432" y="20480"/>
                    <a:pt x="14465" y="20201"/>
                  </a:cubicBezTo>
                  <a:cubicBezTo>
                    <a:pt x="14481" y="20070"/>
                    <a:pt x="14498" y="19922"/>
                    <a:pt x="14564" y="19807"/>
                  </a:cubicBezTo>
                  <a:cubicBezTo>
                    <a:pt x="14679" y="19544"/>
                    <a:pt x="14876" y="19330"/>
                    <a:pt x="15057" y="19297"/>
                  </a:cubicBezTo>
                  <a:lnTo>
                    <a:pt x="15106" y="19297"/>
                  </a:lnTo>
                  <a:cubicBezTo>
                    <a:pt x="15188" y="19297"/>
                    <a:pt x="15270" y="19330"/>
                    <a:pt x="15320" y="19412"/>
                  </a:cubicBezTo>
                  <a:cubicBezTo>
                    <a:pt x="15402" y="19494"/>
                    <a:pt x="15451" y="19741"/>
                    <a:pt x="15501" y="19971"/>
                  </a:cubicBezTo>
                  <a:cubicBezTo>
                    <a:pt x="15593" y="20436"/>
                    <a:pt x="15701" y="21046"/>
                    <a:pt x="16195" y="21046"/>
                  </a:cubicBezTo>
                  <a:cubicBezTo>
                    <a:pt x="16225" y="21046"/>
                    <a:pt x="16256" y="21044"/>
                    <a:pt x="16289" y="21039"/>
                  </a:cubicBezTo>
                  <a:cubicBezTo>
                    <a:pt x="16635" y="20974"/>
                    <a:pt x="16750" y="20628"/>
                    <a:pt x="16832" y="20283"/>
                  </a:cubicBezTo>
                  <a:cubicBezTo>
                    <a:pt x="16931" y="19905"/>
                    <a:pt x="17029" y="19478"/>
                    <a:pt x="17424" y="19248"/>
                  </a:cubicBezTo>
                  <a:cubicBezTo>
                    <a:pt x="17597" y="19147"/>
                    <a:pt x="17764" y="19106"/>
                    <a:pt x="17916" y="19106"/>
                  </a:cubicBezTo>
                  <a:close/>
                  <a:moveTo>
                    <a:pt x="19460" y="13920"/>
                  </a:moveTo>
                  <a:cubicBezTo>
                    <a:pt x="19488" y="13920"/>
                    <a:pt x="19516" y="13921"/>
                    <a:pt x="19544" y="13922"/>
                  </a:cubicBezTo>
                  <a:cubicBezTo>
                    <a:pt x="19725" y="13922"/>
                    <a:pt x="19955" y="14021"/>
                    <a:pt x="19988" y="14087"/>
                  </a:cubicBezTo>
                  <a:cubicBezTo>
                    <a:pt x="20037" y="14152"/>
                    <a:pt x="20021" y="14218"/>
                    <a:pt x="19889" y="14481"/>
                  </a:cubicBezTo>
                  <a:cubicBezTo>
                    <a:pt x="19856" y="14563"/>
                    <a:pt x="19807" y="14662"/>
                    <a:pt x="19774" y="14777"/>
                  </a:cubicBezTo>
                  <a:cubicBezTo>
                    <a:pt x="19478" y="15533"/>
                    <a:pt x="19577" y="16125"/>
                    <a:pt x="20103" y="16536"/>
                  </a:cubicBezTo>
                  <a:cubicBezTo>
                    <a:pt x="20335" y="16727"/>
                    <a:pt x="20555" y="16770"/>
                    <a:pt x="20755" y="16770"/>
                  </a:cubicBezTo>
                  <a:cubicBezTo>
                    <a:pt x="20796" y="16770"/>
                    <a:pt x="20836" y="16769"/>
                    <a:pt x="20875" y="16766"/>
                  </a:cubicBezTo>
                  <a:lnTo>
                    <a:pt x="20875" y="16766"/>
                  </a:lnTo>
                  <a:cubicBezTo>
                    <a:pt x="20875" y="16782"/>
                    <a:pt x="20859" y="16799"/>
                    <a:pt x="20859" y="16848"/>
                  </a:cubicBezTo>
                  <a:cubicBezTo>
                    <a:pt x="20727" y="17440"/>
                    <a:pt x="20711" y="17440"/>
                    <a:pt x="20070" y="17604"/>
                  </a:cubicBezTo>
                  <a:lnTo>
                    <a:pt x="19971" y="17621"/>
                  </a:lnTo>
                  <a:cubicBezTo>
                    <a:pt x="19873" y="17653"/>
                    <a:pt x="19807" y="17703"/>
                    <a:pt x="19774" y="17752"/>
                  </a:cubicBezTo>
                  <a:cubicBezTo>
                    <a:pt x="19577" y="17916"/>
                    <a:pt x="19544" y="18179"/>
                    <a:pt x="19626" y="18475"/>
                  </a:cubicBezTo>
                  <a:cubicBezTo>
                    <a:pt x="19725" y="18771"/>
                    <a:pt x="20021" y="19166"/>
                    <a:pt x="20547" y="19248"/>
                  </a:cubicBezTo>
                  <a:cubicBezTo>
                    <a:pt x="20612" y="19248"/>
                    <a:pt x="20678" y="19264"/>
                    <a:pt x="20727" y="19264"/>
                  </a:cubicBezTo>
                  <a:cubicBezTo>
                    <a:pt x="21089" y="19314"/>
                    <a:pt x="21303" y="19330"/>
                    <a:pt x="21451" y="19708"/>
                  </a:cubicBezTo>
                  <a:cubicBezTo>
                    <a:pt x="21467" y="19757"/>
                    <a:pt x="21467" y="19839"/>
                    <a:pt x="21451" y="19889"/>
                  </a:cubicBezTo>
                  <a:cubicBezTo>
                    <a:pt x="21434" y="19955"/>
                    <a:pt x="21368" y="19987"/>
                    <a:pt x="21303" y="20004"/>
                  </a:cubicBezTo>
                  <a:cubicBezTo>
                    <a:pt x="21219" y="20034"/>
                    <a:pt x="21159" y="20047"/>
                    <a:pt x="21100" y="20047"/>
                  </a:cubicBezTo>
                  <a:cubicBezTo>
                    <a:pt x="21032" y="20047"/>
                    <a:pt x="20964" y="20030"/>
                    <a:pt x="20859" y="20004"/>
                  </a:cubicBezTo>
                  <a:cubicBezTo>
                    <a:pt x="20793" y="19987"/>
                    <a:pt x="20711" y="19987"/>
                    <a:pt x="20629" y="19971"/>
                  </a:cubicBezTo>
                  <a:cubicBezTo>
                    <a:pt x="20580" y="19961"/>
                    <a:pt x="20533" y="19957"/>
                    <a:pt x="20487" y="19957"/>
                  </a:cubicBezTo>
                  <a:cubicBezTo>
                    <a:pt x="20220" y="19957"/>
                    <a:pt x="19999" y="20113"/>
                    <a:pt x="19873" y="20365"/>
                  </a:cubicBezTo>
                  <a:cubicBezTo>
                    <a:pt x="19725" y="20661"/>
                    <a:pt x="19807" y="20957"/>
                    <a:pt x="19873" y="21220"/>
                  </a:cubicBezTo>
                  <a:cubicBezTo>
                    <a:pt x="19906" y="21368"/>
                    <a:pt x="19938" y="21483"/>
                    <a:pt x="19938" y="21565"/>
                  </a:cubicBezTo>
                  <a:lnTo>
                    <a:pt x="18821" y="21565"/>
                  </a:lnTo>
                  <a:lnTo>
                    <a:pt x="18821" y="21615"/>
                  </a:lnTo>
                  <a:cubicBezTo>
                    <a:pt x="18755" y="21516"/>
                    <a:pt x="18706" y="21385"/>
                    <a:pt x="18656" y="21237"/>
                  </a:cubicBezTo>
                  <a:cubicBezTo>
                    <a:pt x="18640" y="21138"/>
                    <a:pt x="18640" y="21023"/>
                    <a:pt x="18623" y="20891"/>
                  </a:cubicBezTo>
                  <a:lnTo>
                    <a:pt x="18623" y="20859"/>
                  </a:lnTo>
                  <a:cubicBezTo>
                    <a:pt x="18591" y="20530"/>
                    <a:pt x="18673" y="20316"/>
                    <a:pt x="18788" y="20053"/>
                  </a:cubicBezTo>
                  <a:lnTo>
                    <a:pt x="18837" y="19872"/>
                  </a:lnTo>
                  <a:cubicBezTo>
                    <a:pt x="18952" y="19576"/>
                    <a:pt x="18870" y="19248"/>
                    <a:pt x="18591" y="19051"/>
                  </a:cubicBezTo>
                  <a:cubicBezTo>
                    <a:pt x="18430" y="18909"/>
                    <a:pt x="18182" y="18816"/>
                    <a:pt x="17903" y="18816"/>
                  </a:cubicBezTo>
                  <a:cubicBezTo>
                    <a:pt x="17698" y="18816"/>
                    <a:pt x="17475" y="18866"/>
                    <a:pt x="17259" y="18985"/>
                  </a:cubicBezTo>
                  <a:cubicBezTo>
                    <a:pt x="16750" y="19264"/>
                    <a:pt x="16618" y="19790"/>
                    <a:pt x="16520" y="20201"/>
                  </a:cubicBezTo>
                  <a:cubicBezTo>
                    <a:pt x="16437" y="20497"/>
                    <a:pt x="16372" y="20711"/>
                    <a:pt x="16240" y="20727"/>
                  </a:cubicBezTo>
                  <a:cubicBezTo>
                    <a:pt x="16223" y="20730"/>
                    <a:pt x="16207" y="20732"/>
                    <a:pt x="16191" y="20732"/>
                  </a:cubicBezTo>
                  <a:cubicBezTo>
                    <a:pt x="15951" y="20732"/>
                    <a:pt x="15873" y="20384"/>
                    <a:pt x="15780" y="19905"/>
                  </a:cubicBezTo>
                  <a:cubicBezTo>
                    <a:pt x="15714" y="19626"/>
                    <a:pt x="15681" y="19363"/>
                    <a:pt x="15533" y="19215"/>
                  </a:cubicBezTo>
                  <a:lnTo>
                    <a:pt x="15517" y="19182"/>
                  </a:lnTo>
                  <a:cubicBezTo>
                    <a:pt x="15468" y="19100"/>
                    <a:pt x="15435" y="19001"/>
                    <a:pt x="15369" y="18903"/>
                  </a:cubicBezTo>
                  <a:cubicBezTo>
                    <a:pt x="15203" y="18661"/>
                    <a:pt x="14870" y="18572"/>
                    <a:pt x="14613" y="18572"/>
                  </a:cubicBezTo>
                  <a:cubicBezTo>
                    <a:pt x="14590" y="18572"/>
                    <a:pt x="14568" y="18573"/>
                    <a:pt x="14547" y="18574"/>
                  </a:cubicBezTo>
                  <a:cubicBezTo>
                    <a:pt x="14432" y="18590"/>
                    <a:pt x="14317" y="18607"/>
                    <a:pt x="14202" y="18656"/>
                  </a:cubicBezTo>
                  <a:cubicBezTo>
                    <a:pt x="14036" y="18699"/>
                    <a:pt x="13873" y="18743"/>
                    <a:pt x="13714" y="18743"/>
                  </a:cubicBezTo>
                  <a:cubicBezTo>
                    <a:pt x="13512" y="18743"/>
                    <a:pt x="13318" y="18673"/>
                    <a:pt x="13134" y="18442"/>
                  </a:cubicBezTo>
                  <a:cubicBezTo>
                    <a:pt x="12969" y="18245"/>
                    <a:pt x="12871" y="17851"/>
                    <a:pt x="12871" y="17621"/>
                  </a:cubicBezTo>
                  <a:cubicBezTo>
                    <a:pt x="12901" y="17615"/>
                    <a:pt x="12931" y="17611"/>
                    <a:pt x="12962" y="17611"/>
                  </a:cubicBezTo>
                  <a:cubicBezTo>
                    <a:pt x="13015" y="17611"/>
                    <a:pt x="13071" y="17622"/>
                    <a:pt x="13134" y="17653"/>
                  </a:cubicBezTo>
                  <a:cubicBezTo>
                    <a:pt x="13330" y="17717"/>
                    <a:pt x="13513" y="17748"/>
                    <a:pt x="13677" y="17748"/>
                  </a:cubicBezTo>
                  <a:cubicBezTo>
                    <a:pt x="13938" y="17748"/>
                    <a:pt x="14146" y="17667"/>
                    <a:pt x="14268" y="17505"/>
                  </a:cubicBezTo>
                  <a:cubicBezTo>
                    <a:pt x="14449" y="17275"/>
                    <a:pt x="14399" y="16930"/>
                    <a:pt x="14186" y="16585"/>
                  </a:cubicBezTo>
                  <a:cubicBezTo>
                    <a:pt x="14054" y="16388"/>
                    <a:pt x="13972" y="16306"/>
                    <a:pt x="13906" y="16207"/>
                  </a:cubicBezTo>
                  <a:cubicBezTo>
                    <a:pt x="13824" y="16125"/>
                    <a:pt x="13775" y="16026"/>
                    <a:pt x="13643" y="15862"/>
                  </a:cubicBezTo>
                  <a:cubicBezTo>
                    <a:pt x="13561" y="15747"/>
                    <a:pt x="13545" y="15599"/>
                    <a:pt x="13577" y="15467"/>
                  </a:cubicBezTo>
                  <a:cubicBezTo>
                    <a:pt x="13610" y="15402"/>
                    <a:pt x="13643" y="15369"/>
                    <a:pt x="13693" y="15352"/>
                  </a:cubicBezTo>
                  <a:cubicBezTo>
                    <a:pt x="13731" y="15337"/>
                    <a:pt x="13767" y="15330"/>
                    <a:pt x="13802" y="15330"/>
                  </a:cubicBezTo>
                  <a:cubicBezTo>
                    <a:pt x="13918" y="15330"/>
                    <a:pt x="14030" y="15407"/>
                    <a:pt x="14218" y="15533"/>
                  </a:cubicBezTo>
                  <a:cubicBezTo>
                    <a:pt x="14469" y="15703"/>
                    <a:pt x="14729" y="15785"/>
                    <a:pt x="14970" y="15785"/>
                  </a:cubicBezTo>
                  <a:cubicBezTo>
                    <a:pt x="15172" y="15785"/>
                    <a:pt x="15360" y="15728"/>
                    <a:pt x="15517" y="15615"/>
                  </a:cubicBezTo>
                  <a:cubicBezTo>
                    <a:pt x="15764" y="15434"/>
                    <a:pt x="15879" y="15139"/>
                    <a:pt x="15879" y="14810"/>
                  </a:cubicBezTo>
                  <a:cubicBezTo>
                    <a:pt x="16083" y="14903"/>
                    <a:pt x="16303" y="14954"/>
                    <a:pt x="16530" y="14954"/>
                  </a:cubicBezTo>
                  <a:cubicBezTo>
                    <a:pt x="16705" y="14954"/>
                    <a:pt x="16883" y="14924"/>
                    <a:pt x="17062" y="14859"/>
                  </a:cubicBezTo>
                  <a:cubicBezTo>
                    <a:pt x="17259" y="14793"/>
                    <a:pt x="17489" y="14662"/>
                    <a:pt x="17736" y="14530"/>
                  </a:cubicBezTo>
                  <a:cubicBezTo>
                    <a:pt x="18238" y="14248"/>
                    <a:pt x="18861" y="13920"/>
                    <a:pt x="19460" y="13920"/>
                  </a:cubicBezTo>
                  <a:close/>
                  <a:moveTo>
                    <a:pt x="26875" y="15533"/>
                  </a:moveTo>
                  <a:cubicBezTo>
                    <a:pt x="27006" y="15796"/>
                    <a:pt x="27220" y="16026"/>
                    <a:pt x="27614" y="16125"/>
                  </a:cubicBezTo>
                  <a:cubicBezTo>
                    <a:pt x="27746" y="16141"/>
                    <a:pt x="27795" y="16141"/>
                    <a:pt x="27861" y="16141"/>
                  </a:cubicBezTo>
                  <a:cubicBezTo>
                    <a:pt x="27927" y="16141"/>
                    <a:pt x="28025" y="16141"/>
                    <a:pt x="28255" y="16191"/>
                  </a:cubicBezTo>
                  <a:cubicBezTo>
                    <a:pt x="28453" y="16223"/>
                    <a:pt x="28666" y="16371"/>
                    <a:pt x="28683" y="16470"/>
                  </a:cubicBezTo>
                  <a:cubicBezTo>
                    <a:pt x="28732" y="16700"/>
                    <a:pt x="28650" y="16799"/>
                    <a:pt x="28370" y="17095"/>
                  </a:cubicBezTo>
                  <a:cubicBezTo>
                    <a:pt x="27927" y="17538"/>
                    <a:pt x="27499" y="18081"/>
                    <a:pt x="27549" y="18689"/>
                  </a:cubicBezTo>
                  <a:cubicBezTo>
                    <a:pt x="27598" y="19100"/>
                    <a:pt x="27927" y="19396"/>
                    <a:pt x="28370" y="19429"/>
                  </a:cubicBezTo>
                  <a:cubicBezTo>
                    <a:pt x="28420" y="19429"/>
                    <a:pt x="28485" y="19429"/>
                    <a:pt x="28518" y="19461"/>
                  </a:cubicBezTo>
                  <a:cubicBezTo>
                    <a:pt x="28650" y="19478"/>
                    <a:pt x="28781" y="19478"/>
                    <a:pt x="28929" y="19478"/>
                  </a:cubicBezTo>
                  <a:cubicBezTo>
                    <a:pt x="29192" y="19478"/>
                    <a:pt x="29505" y="19544"/>
                    <a:pt x="29735" y="19724"/>
                  </a:cubicBezTo>
                  <a:lnTo>
                    <a:pt x="29735" y="20990"/>
                  </a:lnTo>
                  <a:cubicBezTo>
                    <a:pt x="29735" y="21319"/>
                    <a:pt x="29439" y="21615"/>
                    <a:pt x="29094" y="21615"/>
                  </a:cubicBezTo>
                  <a:lnTo>
                    <a:pt x="24261" y="21615"/>
                  </a:lnTo>
                  <a:cubicBezTo>
                    <a:pt x="24097" y="21434"/>
                    <a:pt x="23998" y="21302"/>
                    <a:pt x="24048" y="21220"/>
                  </a:cubicBezTo>
                  <a:cubicBezTo>
                    <a:pt x="24146" y="21039"/>
                    <a:pt x="24228" y="20974"/>
                    <a:pt x="24376" y="20859"/>
                  </a:cubicBezTo>
                  <a:cubicBezTo>
                    <a:pt x="24426" y="20793"/>
                    <a:pt x="24508" y="20727"/>
                    <a:pt x="24590" y="20645"/>
                  </a:cubicBezTo>
                  <a:cubicBezTo>
                    <a:pt x="24787" y="20464"/>
                    <a:pt x="24886" y="20218"/>
                    <a:pt x="24886" y="19955"/>
                  </a:cubicBezTo>
                  <a:cubicBezTo>
                    <a:pt x="24886" y="19675"/>
                    <a:pt x="24787" y="19429"/>
                    <a:pt x="24590" y="19248"/>
                  </a:cubicBezTo>
                  <a:cubicBezTo>
                    <a:pt x="24475" y="19133"/>
                    <a:pt x="24311" y="19001"/>
                    <a:pt x="24097" y="18919"/>
                  </a:cubicBezTo>
                  <a:cubicBezTo>
                    <a:pt x="24015" y="18886"/>
                    <a:pt x="23916" y="18837"/>
                    <a:pt x="23817" y="18820"/>
                  </a:cubicBezTo>
                  <a:cubicBezTo>
                    <a:pt x="23735" y="18804"/>
                    <a:pt x="23670" y="18771"/>
                    <a:pt x="23604" y="18755"/>
                  </a:cubicBezTo>
                  <a:lnTo>
                    <a:pt x="23637" y="18640"/>
                  </a:lnTo>
                  <a:cubicBezTo>
                    <a:pt x="23686" y="18262"/>
                    <a:pt x="23719" y="18163"/>
                    <a:pt x="23916" y="17982"/>
                  </a:cubicBezTo>
                  <a:cubicBezTo>
                    <a:pt x="24006" y="17884"/>
                    <a:pt x="24126" y="17851"/>
                    <a:pt x="24263" y="17851"/>
                  </a:cubicBezTo>
                  <a:cubicBezTo>
                    <a:pt x="24401" y="17851"/>
                    <a:pt x="24557" y="17884"/>
                    <a:pt x="24721" y="17916"/>
                  </a:cubicBezTo>
                  <a:cubicBezTo>
                    <a:pt x="24894" y="17949"/>
                    <a:pt x="25083" y="17986"/>
                    <a:pt x="25270" y="17986"/>
                  </a:cubicBezTo>
                  <a:cubicBezTo>
                    <a:pt x="25457" y="17986"/>
                    <a:pt x="25642" y="17949"/>
                    <a:pt x="25806" y="17834"/>
                  </a:cubicBezTo>
                  <a:cubicBezTo>
                    <a:pt x="25954" y="17752"/>
                    <a:pt x="26053" y="17604"/>
                    <a:pt x="26069" y="17440"/>
                  </a:cubicBezTo>
                  <a:cubicBezTo>
                    <a:pt x="26119" y="17259"/>
                    <a:pt x="26069" y="17045"/>
                    <a:pt x="25954" y="16864"/>
                  </a:cubicBezTo>
                  <a:cubicBezTo>
                    <a:pt x="25938" y="16832"/>
                    <a:pt x="25888" y="16766"/>
                    <a:pt x="25856" y="16700"/>
                  </a:cubicBezTo>
                  <a:cubicBezTo>
                    <a:pt x="25773" y="16601"/>
                    <a:pt x="25658" y="16454"/>
                    <a:pt x="25642" y="16388"/>
                  </a:cubicBezTo>
                  <a:cubicBezTo>
                    <a:pt x="25609" y="16339"/>
                    <a:pt x="25560" y="16207"/>
                    <a:pt x="25609" y="16108"/>
                  </a:cubicBezTo>
                  <a:cubicBezTo>
                    <a:pt x="25642" y="16010"/>
                    <a:pt x="25741" y="15928"/>
                    <a:pt x="25856" y="15878"/>
                  </a:cubicBezTo>
                  <a:cubicBezTo>
                    <a:pt x="25987" y="15813"/>
                    <a:pt x="26135" y="15796"/>
                    <a:pt x="26283" y="15763"/>
                  </a:cubicBezTo>
                  <a:cubicBezTo>
                    <a:pt x="26447" y="15714"/>
                    <a:pt x="26612" y="15697"/>
                    <a:pt x="26760" y="15615"/>
                  </a:cubicBezTo>
                  <a:cubicBezTo>
                    <a:pt x="26792" y="15599"/>
                    <a:pt x="26842" y="15550"/>
                    <a:pt x="26875" y="15533"/>
                  </a:cubicBezTo>
                  <a:close/>
                  <a:moveTo>
                    <a:pt x="13068" y="313"/>
                  </a:moveTo>
                  <a:cubicBezTo>
                    <a:pt x="13002" y="691"/>
                    <a:pt x="13051" y="1135"/>
                    <a:pt x="13216" y="1513"/>
                  </a:cubicBezTo>
                  <a:cubicBezTo>
                    <a:pt x="13282" y="1710"/>
                    <a:pt x="13380" y="1891"/>
                    <a:pt x="13479" y="2055"/>
                  </a:cubicBezTo>
                  <a:cubicBezTo>
                    <a:pt x="13791" y="2499"/>
                    <a:pt x="14218" y="2778"/>
                    <a:pt x="14728" y="2877"/>
                  </a:cubicBezTo>
                  <a:cubicBezTo>
                    <a:pt x="14761" y="2877"/>
                    <a:pt x="14794" y="2893"/>
                    <a:pt x="14810" y="2893"/>
                  </a:cubicBezTo>
                  <a:lnTo>
                    <a:pt x="15353" y="2893"/>
                  </a:lnTo>
                  <a:cubicBezTo>
                    <a:pt x="15418" y="2893"/>
                    <a:pt x="15468" y="2893"/>
                    <a:pt x="15533" y="2877"/>
                  </a:cubicBezTo>
                  <a:lnTo>
                    <a:pt x="15681" y="2877"/>
                  </a:lnTo>
                  <a:cubicBezTo>
                    <a:pt x="15829" y="2877"/>
                    <a:pt x="15961" y="2893"/>
                    <a:pt x="16092" y="2943"/>
                  </a:cubicBezTo>
                  <a:lnTo>
                    <a:pt x="16125" y="2943"/>
                  </a:lnTo>
                  <a:cubicBezTo>
                    <a:pt x="16174" y="2943"/>
                    <a:pt x="16191" y="2959"/>
                    <a:pt x="16240" y="2976"/>
                  </a:cubicBezTo>
                  <a:lnTo>
                    <a:pt x="16257" y="2976"/>
                  </a:lnTo>
                  <a:cubicBezTo>
                    <a:pt x="16289" y="2992"/>
                    <a:pt x="16322" y="3025"/>
                    <a:pt x="16339" y="3025"/>
                  </a:cubicBezTo>
                  <a:lnTo>
                    <a:pt x="16355" y="3025"/>
                  </a:lnTo>
                  <a:cubicBezTo>
                    <a:pt x="16372" y="3041"/>
                    <a:pt x="16405" y="3041"/>
                    <a:pt x="16405" y="3058"/>
                  </a:cubicBezTo>
                  <a:cubicBezTo>
                    <a:pt x="16421" y="3074"/>
                    <a:pt x="16421" y="3074"/>
                    <a:pt x="16437" y="3074"/>
                  </a:cubicBezTo>
                  <a:lnTo>
                    <a:pt x="16454" y="3107"/>
                  </a:lnTo>
                  <a:cubicBezTo>
                    <a:pt x="16585" y="3222"/>
                    <a:pt x="16618" y="3370"/>
                    <a:pt x="16618" y="3436"/>
                  </a:cubicBezTo>
                  <a:cubicBezTo>
                    <a:pt x="16618" y="3469"/>
                    <a:pt x="16602" y="3518"/>
                    <a:pt x="16585" y="3551"/>
                  </a:cubicBezTo>
                  <a:cubicBezTo>
                    <a:pt x="16585" y="3567"/>
                    <a:pt x="16569" y="3567"/>
                    <a:pt x="16569" y="3600"/>
                  </a:cubicBezTo>
                  <a:cubicBezTo>
                    <a:pt x="16569" y="3617"/>
                    <a:pt x="16536" y="3633"/>
                    <a:pt x="16520" y="3650"/>
                  </a:cubicBezTo>
                  <a:cubicBezTo>
                    <a:pt x="16520" y="3682"/>
                    <a:pt x="16503" y="3699"/>
                    <a:pt x="16487" y="3699"/>
                  </a:cubicBezTo>
                  <a:cubicBezTo>
                    <a:pt x="16487" y="3715"/>
                    <a:pt x="16454" y="3715"/>
                    <a:pt x="16454" y="3732"/>
                  </a:cubicBezTo>
                  <a:cubicBezTo>
                    <a:pt x="16437" y="3765"/>
                    <a:pt x="16437" y="3781"/>
                    <a:pt x="16421" y="3781"/>
                  </a:cubicBezTo>
                  <a:cubicBezTo>
                    <a:pt x="16405" y="3797"/>
                    <a:pt x="16355" y="3814"/>
                    <a:pt x="16339" y="3847"/>
                  </a:cubicBezTo>
                  <a:cubicBezTo>
                    <a:pt x="16257" y="3896"/>
                    <a:pt x="16174" y="3945"/>
                    <a:pt x="16076" y="4011"/>
                  </a:cubicBezTo>
                  <a:lnTo>
                    <a:pt x="15944" y="4060"/>
                  </a:lnTo>
                  <a:cubicBezTo>
                    <a:pt x="15796" y="4143"/>
                    <a:pt x="15665" y="4225"/>
                    <a:pt x="15517" y="4356"/>
                  </a:cubicBezTo>
                  <a:cubicBezTo>
                    <a:pt x="15501" y="4373"/>
                    <a:pt x="15451" y="4389"/>
                    <a:pt x="15435" y="4422"/>
                  </a:cubicBezTo>
                  <a:lnTo>
                    <a:pt x="15418" y="4438"/>
                  </a:lnTo>
                  <a:lnTo>
                    <a:pt x="15385" y="4455"/>
                  </a:lnTo>
                  <a:lnTo>
                    <a:pt x="15320" y="4521"/>
                  </a:lnTo>
                  <a:cubicBezTo>
                    <a:pt x="15320" y="4521"/>
                    <a:pt x="15320" y="4537"/>
                    <a:pt x="15303" y="4537"/>
                  </a:cubicBezTo>
                  <a:cubicBezTo>
                    <a:pt x="15155" y="4701"/>
                    <a:pt x="15073" y="4932"/>
                    <a:pt x="15122" y="5178"/>
                  </a:cubicBezTo>
                  <a:cubicBezTo>
                    <a:pt x="15122" y="5195"/>
                    <a:pt x="15122" y="5211"/>
                    <a:pt x="15139" y="5244"/>
                  </a:cubicBezTo>
                  <a:cubicBezTo>
                    <a:pt x="15139" y="5260"/>
                    <a:pt x="15139" y="5277"/>
                    <a:pt x="15172" y="5277"/>
                  </a:cubicBezTo>
                  <a:cubicBezTo>
                    <a:pt x="15172" y="5293"/>
                    <a:pt x="15172" y="5293"/>
                    <a:pt x="15188" y="5326"/>
                  </a:cubicBezTo>
                  <a:cubicBezTo>
                    <a:pt x="15205" y="5359"/>
                    <a:pt x="15205" y="5408"/>
                    <a:pt x="15221" y="5458"/>
                  </a:cubicBezTo>
                  <a:cubicBezTo>
                    <a:pt x="15254" y="5523"/>
                    <a:pt x="15254" y="5589"/>
                    <a:pt x="15270" y="5671"/>
                  </a:cubicBezTo>
                  <a:lnTo>
                    <a:pt x="15270" y="5753"/>
                  </a:lnTo>
                  <a:lnTo>
                    <a:pt x="15270" y="5786"/>
                  </a:lnTo>
                  <a:lnTo>
                    <a:pt x="15270" y="5819"/>
                  </a:lnTo>
                  <a:lnTo>
                    <a:pt x="15254" y="5836"/>
                  </a:lnTo>
                  <a:cubicBezTo>
                    <a:pt x="15221" y="5836"/>
                    <a:pt x="15221" y="5852"/>
                    <a:pt x="15205" y="5852"/>
                  </a:cubicBezTo>
                  <a:lnTo>
                    <a:pt x="15188" y="5852"/>
                  </a:lnTo>
                  <a:cubicBezTo>
                    <a:pt x="15155" y="5852"/>
                    <a:pt x="15139" y="5868"/>
                    <a:pt x="15122" y="5868"/>
                  </a:cubicBezTo>
                  <a:lnTo>
                    <a:pt x="15106" y="5868"/>
                  </a:lnTo>
                  <a:cubicBezTo>
                    <a:pt x="15073" y="5868"/>
                    <a:pt x="15057" y="5868"/>
                    <a:pt x="15040" y="5901"/>
                  </a:cubicBezTo>
                  <a:cubicBezTo>
                    <a:pt x="15024" y="5901"/>
                    <a:pt x="14975" y="5901"/>
                    <a:pt x="14958" y="5918"/>
                  </a:cubicBezTo>
                  <a:cubicBezTo>
                    <a:pt x="14827" y="5934"/>
                    <a:pt x="14712" y="5951"/>
                    <a:pt x="14564" y="6000"/>
                  </a:cubicBezTo>
                  <a:cubicBezTo>
                    <a:pt x="14317" y="6082"/>
                    <a:pt x="14071" y="6197"/>
                    <a:pt x="13857" y="6493"/>
                  </a:cubicBezTo>
                  <a:cubicBezTo>
                    <a:pt x="13824" y="6526"/>
                    <a:pt x="13808" y="6559"/>
                    <a:pt x="13791" y="6592"/>
                  </a:cubicBezTo>
                  <a:lnTo>
                    <a:pt x="13758" y="6608"/>
                  </a:lnTo>
                  <a:cubicBezTo>
                    <a:pt x="13742" y="6641"/>
                    <a:pt x="13742" y="6657"/>
                    <a:pt x="13725" y="6674"/>
                  </a:cubicBezTo>
                  <a:cubicBezTo>
                    <a:pt x="13709" y="6690"/>
                    <a:pt x="13709" y="6723"/>
                    <a:pt x="13676" y="6740"/>
                  </a:cubicBezTo>
                  <a:cubicBezTo>
                    <a:pt x="13676" y="6756"/>
                    <a:pt x="13676" y="6756"/>
                    <a:pt x="13660" y="6772"/>
                  </a:cubicBezTo>
                  <a:cubicBezTo>
                    <a:pt x="13643" y="6805"/>
                    <a:pt x="13643" y="6838"/>
                    <a:pt x="13627" y="6888"/>
                  </a:cubicBezTo>
                  <a:lnTo>
                    <a:pt x="13627" y="6904"/>
                  </a:lnTo>
                  <a:cubicBezTo>
                    <a:pt x="13594" y="6937"/>
                    <a:pt x="13594" y="6970"/>
                    <a:pt x="13577" y="7003"/>
                  </a:cubicBezTo>
                  <a:lnTo>
                    <a:pt x="13577" y="7019"/>
                  </a:lnTo>
                  <a:cubicBezTo>
                    <a:pt x="13577" y="7068"/>
                    <a:pt x="13561" y="7085"/>
                    <a:pt x="13561" y="7134"/>
                  </a:cubicBezTo>
                  <a:lnTo>
                    <a:pt x="13561" y="7167"/>
                  </a:lnTo>
                  <a:cubicBezTo>
                    <a:pt x="13561" y="7183"/>
                    <a:pt x="13561" y="7233"/>
                    <a:pt x="13545" y="7249"/>
                  </a:cubicBezTo>
                  <a:lnTo>
                    <a:pt x="13545" y="7298"/>
                  </a:lnTo>
                  <a:lnTo>
                    <a:pt x="13545" y="7381"/>
                  </a:lnTo>
                  <a:lnTo>
                    <a:pt x="13545" y="7430"/>
                  </a:lnTo>
                  <a:lnTo>
                    <a:pt x="13545" y="7496"/>
                  </a:lnTo>
                  <a:cubicBezTo>
                    <a:pt x="13545" y="7512"/>
                    <a:pt x="13545" y="7545"/>
                    <a:pt x="13561" y="7561"/>
                  </a:cubicBezTo>
                  <a:lnTo>
                    <a:pt x="13561" y="7594"/>
                  </a:lnTo>
                  <a:cubicBezTo>
                    <a:pt x="13561" y="7627"/>
                    <a:pt x="13577" y="7660"/>
                    <a:pt x="13577" y="7676"/>
                  </a:cubicBezTo>
                  <a:lnTo>
                    <a:pt x="13577" y="7726"/>
                  </a:lnTo>
                  <a:cubicBezTo>
                    <a:pt x="13577" y="7742"/>
                    <a:pt x="13610" y="7792"/>
                    <a:pt x="13627" y="7808"/>
                  </a:cubicBezTo>
                  <a:cubicBezTo>
                    <a:pt x="13627" y="7824"/>
                    <a:pt x="13627" y="7824"/>
                    <a:pt x="13643" y="7841"/>
                  </a:cubicBezTo>
                  <a:cubicBezTo>
                    <a:pt x="13660" y="7874"/>
                    <a:pt x="13660" y="7890"/>
                    <a:pt x="13676" y="7907"/>
                  </a:cubicBezTo>
                  <a:cubicBezTo>
                    <a:pt x="13676" y="7923"/>
                    <a:pt x="13709" y="7923"/>
                    <a:pt x="13709" y="7956"/>
                  </a:cubicBezTo>
                  <a:cubicBezTo>
                    <a:pt x="13725" y="7972"/>
                    <a:pt x="13725" y="7989"/>
                    <a:pt x="13742" y="8005"/>
                  </a:cubicBezTo>
                  <a:cubicBezTo>
                    <a:pt x="13742" y="8038"/>
                    <a:pt x="13775" y="8038"/>
                    <a:pt x="13775" y="8055"/>
                  </a:cubicBezTo>
                  <a:cubicBezTo>
                    <a:pt x="13791" y="8071"/>
                    <a:pt x="13791" y="8087"/>
                    <a:pt x="13808" y="8087"/>
                  </a:cubicBezTo>
                  <a:cubicBezTo>
                    <a:pt x="13824" y="8120"/>
                    <a:pt x="13824" y="8137"/>
                    <a:pt x="13857" y="8137"/>
                  </a:cubicBezTo>
                  <a:lnTo>
                    <a:pt x="13890" y="8170"/>
                  </a:lnTo>
                  <a:lnTo>
                    <a:pt x="13923" y="8219"/>
                  </a:lnTo>
                  <a:lnTo>
                    <a:pt x="13972" y="8252"/>
                  </a:lnTo>
                  <a:lnTo>
                    <a:pt x="14005" y="8301"/>
                  </a:lnTo>
                  <a:cubicBezTo>
                    <a:pt x="14054" y="8334"/>
                    <a:pt x="14087" y="8367"/>
                    <a:pt x="14153" y="8383"/>
                  </a:cubicBezTo>
                  <a:lnTo>
                    <a:pt x="14169" y="8383"/>
                  </a:lnTo>
                  <a:cubicBezTo>
                    <a:pt x="14218" y="8400"/>
                    <a:pt x="14251" y="8416"/>
                    <a:pt x="14301" y="8416"/>
                  </a:cubicBezTo>
                  <a:lnTo>
                    <a:pt x="14317" y="8416"/>
                  </a:lnTo>
                  <a:cubicBezTo>
                    <a:pt x="14366" y="8416"/>
                    <a:pt x="14399" y="8449"/>
                    <a:pt x="14449" y="8449"/>
                  </a:cubicBezTo>
                  <a:lnTo>
                    <a:pt x="14613" y="8449"/>
                  </a:lnTo>
                  <a:cubicBezTo>
                    <a:pt x="14646" y="8449"/>
                    <a:pt x="14695" y="8416"/>
                    <a:pt x="14728" y="8416"/>
                  </a:cubicBezTo>
                  <a:cubicBezTo>
                    <a:pt x="14777" y="8400"/>
                    <a:pt x="14810" y="8400"/>
                    <a:pt x="14860" y="8383"/>
                  </a:cubicBezTo>
                  <a:cubicBezTo>
                    <a:pt x="14942" y="8334"/>
                    <a:pt x="15024" y="8301"/>
                    <a:pt x="15106" y="8285"/>
                  </a:cubicBezTo>
                  <a:cubicBezTo>
                    <a:pt x="15205" y="8235"/>
                    <a:pt x="15287" y="8202"/>
                    <a:pt x="15369" y="8153"/>
                  </a:cubicBezTo>
                  <a:lnTo>
                    <a:pt x="15385" y="8153"/>
                  </a:lnTo>
                  <a:cubicBezTo>
                    <a:pt x="15418" y="8153"/>
                    <a:pt x="15435" y="8137"/>
                    <a:pt x="15451" y="8137"/>
                  </a:cubicBezTo>
                  <a:lnTo>
                    <a:pt x="15550" y="8137"/>
                  </a:lnTo>
                  <a:cubicBezTo>
                    <a:pt x="15583" y="8137"/>
                    <a:pt x="15583" y="8153"/>
                    <a:pt x="15599" y="8153"/>
                  </a:cubicBezTo>
                  <a:cubicBezTo>
                    <a:pt x="15616" y="8153"/>
                    <a:pt x="15616" y="8153"/>
                    <a:pt x="15632" y="8170"/>
                  </a:cubicBezTo>
                  <a:cubicBezTo>
                    <a:pt x="15665" y="8202"/>
                    <a:pt x="15681" y="8219"/>
                    <a:pt x="15681" y="8235"/>
                  </a:cubicBezTo>
                  <a:cubicBezTo>
                    <a:pt x="15681" y="8235"/>
                    <a:pt x="15681" y="8252"/>
                    <a:pt x="15698" y="8252"/>
                  </a:cubicBezTo>
                  <a:cubicBezTo>
                    <a:pt x="15698" y="8285"/>
                    <a:pt x="15714" y="8317"/>
                    <a:pt x="15714" y="8334"/>
                  </a:cubicBezTo>
                  <a:lnTo>
                    <a:pt x="15714" y="8367"/>
                  </a:lnTo>
                  <a:lnTo>
                    <a:pt x="15714" y="8548"/>
                  </a:lnTo>
                  <a:lnTo>
                    <a:pt x="15714" y="8696"/>
                  </a:lnTo>
                  <a:lnTo>
                    <a:pt x="15714" y="8728"/>
                  </a:lnTo>
                  <a:lnTo>
                    <a:pt x="15714" y="8827"/>
                  </a:lnTo>
                  <a:cubicBezTo>
                    <a:pt x="15714" y="8876"/>
                    <a:pt x="15747" y="8893"/>
                    <a:pt x="15747" y="8959"/>
                  </a:cubicBezTo>
                  <a:cubicBezTo>
                    <a:pt x="15747" y="8975"/>
                    <a:pt x="15764" y="8991"/>
                    <a:pt x="15764" y="9024"/>
                  </a:cubicBezTo>
                  <a:cubicBezTo>
                    <a:pt x="15764" y="9041"/>
                    <a:pt x="15780" y="9057"/>
                    <a:pt x="15780" y="9074"/>
                  </a:cubicBezTo>
                  <a:cubicBezTo>
                    <a:pt x="15796" y="9123"/>
                    <a:pt x="15829" y="9139"/>
                    <a:pt x="15829" y="9189"/>
                  </a:cubicBezTo>
                  <a:cubicBezTo>
                    <a:pt x="15829" y="9189"/>
                    <a:pt x="15829" y="9205"/>
                    <a:pt x="15846" y="9205"/>
                  </a:cubicBezTo>
                  <a:cubicBezTo>
                    <a:pt x="15994" y="9435"/>
                    <a:pt x="16240" y="9567"/>
                    <a:pt x="16487" y="9567"/>
                  </a:cubicBezTo>
                  <a:lnTo>
                    <a:pt x="16766" y="9567"/>
                  </a:lnTo>
                  <a:cubicBezTo>
                    <a:pt x="16783" y="9567"/>
                    <a:pt x="16832" y="9567"/>
                    <a:pt x="16848" y="9550"/>
                  </a:cubicBezTo>
                  <a:lnTo>
                    <a:pt x="16865" y="9550"/>
                  </a:lnTo>
                  <a:cubicBezTo>
                    <a:pt x="16898" y="9550"/>
                    <a:pt x="16923" y="9543"/>
                    <a:pt x="16951" y="9543"/>
                  </a:cubicBezTo>
                  <a:cubicBezTo>
                    <a:pt x="16965" y="9543"/>
                    <a:pt x="16980" y="9545"/>
                    <a:pt x="16996" y="9550"/>
                  </a:cubicBezTo>
                  <a:lnTo>
                    <a:pt x="17013" y="9550"/>
                  </a:lnTo>
                  <a:cubicBezTo>
                    <a:pt x="17111" y="9550"/>
                    <a:pt x="17226" y="9600"/>
                    <a:pt x="17276" y="9649"/>
                  </a:cubicBezTo>
                  <a:lnTo>
                    <a:pt x="17341" y="9715"/>
                  </a:lnTo>
                  <a:lnTo>
                    <a:pt x="17341" y="9731"/>
                  </a:lnTo>
                  <a:lnTo>
                    <a:pt x="17358" y="9764"/>
                  </a:lnTo>
                  <a:cubicBezTo>
                    <a:pt x="17358" y="9764"/>
                    <a:pt x="17358" y="9780"/>
                    <a:pt x="17391" y="9780"/>
                  </a:cubicBezTo>
                  <a:cubicBezTo>
                    <a:pt x="17391" y="9797"/>
                    <a:pt x="17407" y="9797"/>
                    <a:pt x="17407" y="9813"/>
                  </a:cubicBezTo>
                  <a:cubicBezTo>
                    <a:pt x="17424" y="9846"/>
                    <a:pt x="17424" y="9863"/>
                    <a:pt x="17440" y="9879"/>
                  </a:cubicBezTo>
                  <a:cubicBezTo>
                    <a:pt x="17440" y="9879"/>
                    <a:pt x="17440" y="9895"/>
                    <a:pt x="17473" y="9895"/>
                  </a:cubicBezTo>
                  <a:cubicBezTo>
                    <a:pt x="17489" y="9928"/>
                    <a:pt x="17506" y="9945"/>
                    <a:pt x="17506" y="9961"/>
                  </a:cubicBezTo>
                  <a:cubicBezTo>
                    <a:pt x="17506" y="9961"/>
                    <a:pt x="17506" y="9978"/>
                    <a:pt x="17522" y="9978"/>
                  </a:cubicBezTo>
                  <a:lnTo>
                    <a:pt x="17572" y="10027"/>
                  </a:lnTo>
                  <a:lnTo>
                    <a:pt x="17588" y="10043"/>
                  </a:lnTo>
                  <a:cubicBezTo>
                    <a:pt x="17604" y="10043"/>
                    <a:pt x="17604" y="10060"/>
                    <a:pt x="17637" y="10060"/>
                  </a:cubicBezTo>
                  <a:cubicBezTo>
                    <a:pt x="17654" y="10093"/>
                    <a:pt x="17670" y="10093"/>
                    <a:pt x="17687" y="10109"/>
                  </a:cubicBezTo>
                  <a:cubicBezTo>
                    <a:pt x="17687" y="10109"/>
                    <a:pt x="17719" y="10109"/>
                    <a:pt x="17719" y="10126"/>
                  </a:cubicBezTo>
                  <a:cubicBezTo>
                    <a:pt x="17736" y="10142"/>
                    <a:pt x="17769" y="10142"/>
                    <a:pt x="17802" y="10175"/>
                  </a:cubicBezTo>
                  <a:lnTo>
                    <a:pt x="17818" y="10175"/>
                  </a:lnTo>
                  <a:cubicBezTo>
                    <a:pt x="17851" y="10191"/>
                    <a:pt x="17884" y="10191"/>
                    <a:pt x="17917" y="10191"/>
                  </a:cubicBezTo>
                  <a:lnTo>
                    <a:pt x="18081" y="10191"/>
                  </a:lnTo>
                  <a:cubicBezTo>
                    <a:pt x="18147" y="10191"/>
                    <a:pt x="18213" y="10175"/>
                    <a:pt x="18262" y="10175"/>
                  </a:cubicBezTo>
                  <a:cubicBezTo>
                    <a:pt x="18295" y="10175"/>
                    <a:pt x="18311" y="10175"/>
                    <a:pt x="18311" y="10142"/>
                  </a:cubicBezTo>
                  <a:cubicBezTo>
                    <a:pt x="18344" y="10126"/>
                    <a:pt x="18410" y="10126"/>
                    <a:pt x="18459" y="10109"/>
                  </a:cubicBezTo>
                  <a:cubicBezTo>
                    <a:pt x="18476" y="10109"/>
                    <a:pt x="18476" y="10093"/>
                    <a:pt x="18492" y="10093"/>
                  </a:cubicBezTo>
                  <a:cubicBezTo>
                    <a:pt x="18623" y="10027"/>
                    <a:pt x="18722" y="9945"/>
                    <a:pt x="18821" y="9846"/>
                  </a:cubicBezTo>
                  <a:lnTo>
                    <a:pt x="18837" y="9813"/>
                  </a:lnTo>
                  <a:lnTo>
                    <a:pt x="18903" y="9764"/>
                  </a:lnTo>
                  <a:cubicBezTo>
                    <a:pt x="18919" y="9715"/>
                    <a:pt x="18969" y="9682"/>
                    <a:pt x="18985" y="9632"/>
                  </a:cubicBezTo>
                  <a:cubicBezTo>
                    <a:pt x="19002" y="9600"/>
                    <a:pt x="19034" y="9534"/>
                    <a:pt x="19051" y="9484"/>
                  </a:cubicBezTo>
                  <a:cubicBezTo>
                    <a:pt x="19117" y="9320"/>
                    <a:pt x="19149" y="9156"/>
                    <a:pt x="19149" y="8975"/>
                  </a:cubicBezTo>
                  <a:lnTo>
                    <a:pt x="19149" y="8942"/>
                  </a:lnTo>
                  <a:lnTo>
                    <a:pt x="19149" y="8909"/>
                  </a:lnTo>
                  <a:lnTo>
                    <a:pt x="19149" y="8876"/>
                  </a:lnTo>
                  <a:cubicBezTo>
                    <a:pt x="19149" y="8827"/>
                    <a:pt x="19149" y="8811"/>
                    <a:pt x="19133" y="8778"/>
                  </a:cubicBezTo>
                  <a:cubicBezTo>
                    <a:pt x="19117" y="8646"/>
                    <a:pt x="19067" y="8548"/>
                    <a:pt x="19051" y="8465"/>
                  </a:cubicBezTo>
                  <a:cubicBezTo>
                    <a:pt x="19034" y="8416"/>
                    <a:pt x="19002" y="8383"/>
                    <a:pt x="18969" y="8334"/>
                  </a:cubicBezTo>
                  <a:cubicBezTo>
                    <a:pt x="18969" y="8317"/>
                    <a:pt x="18952" y="8317"/>
                    <a:pt x="18952" y="8301"/>
                  </a:cubicBezTo>
                  <a:cubicBezTo>
                    <a:pt x="18919" y="8252"/>
                    <a:pt x="18903" y="8235"/>
                    <a:pt x="18870" y="8219"/>
                  </a:cubicBezTo>
                  <a:lnTo>
                    <a:pt x="18870" y="8202"/>
                  </a:lnTo>
                  <a:lnTo>
                    <a:pt x="18837" y="8170"/>
                  </a:lnTo>
                  <a:cubicBezTo>
                    <a:pt x="18821" y="8153"/>
                    <a:pt x="18821" y="8153"/>
                    <a:pt x="18821" y="8137"/>
                  </a:cubicBezTo>
                  <a:cubicBezTo>
                    <a:pt x="18804" y="8120"/>
                    <a:pt x="18788" y="8071"/>
                    <a:pt x="18739" y="8055"/>
                  </a:cubicBezTo>
                  <a:lnTo>
                    <a:pt x="18706" y="8005"/>
                  </a:lnTo>
                  <a:cubicBezTo>
                    <a:pt x="18508" y="7792"/>
                    <a:pt x="18459" y="7644"/>
                    <a:pt x="18426" y="7578"/>
                  </a:cubicBezTo>
                  <a:cubicBezTo>
                    <a:pt x="18426" y="7561"/>
                    <a:pt x="18426" y="7545"/>
                    <a:pt x="18410" y="7545"/>
                  </a:cubicBezTo>
                  <a:lnTo>
                    <a:pt x="18459" y="7545"/>
                  </a:lnTo>
                  <a:cubicBezTo>
                    <a:pt x="18476" y="7545"/>
                    <a:pt x="18492" y="7561"/>
                    <a:pt x="18541" y="7561"/>
                  </a:cubicBezTo>
                  <a:cubicBezTo>
                    <a:pt x="18656" y="7594"/>
                    <a:pt x="18870" y="7660"/>
                    <a:pt x="19051" y="7676"/>
                  </a:cubicBezTo>
                  <a:lnTo>
                    <a:pt x="19067" y="7676"/>
                  </a:lnTo>
                  <a:cubicBezTo>
                    <a:pt x="19248" y="7676"/>
                    <a:pt x="19462" y="7644"/>
                    <a:pt x="19610" y="7463"/>
                  </a:cubicBezTo>
                  <a:cubicBezTo>
                    <a:pt x="19626" y="7430"/>
                    <a:pt x="19643" y="7397"/>
                    <a:pt x="19659" y="7381"/>
                  </a:cubicBezTo>
                  <a:cubicBezTo>
                    <a:pt x="19692" y="7348"/>
                    <a:pt x="19692" y="7331"/>
                    <a:pt x="19692" y="7315"/>
                  </a:cubicBezTo>
                  <a:cubicBezTo>
                    <a:pt x="19708" y="7266"/>
                    <a:pt x="19708" y="7249"/>
                    <a:pt x="19725" y="7216"/>
                  </a:cubicBezTo>
                  <a:lnTo>
                    <a:pt x="19725" y="7167"/>
                  </a:lnTo>
                  <a:cubicBezTo>
                    <a:pt x="19725" y="7134"/>
                    <a:pt x="19741" y="7085"/>
                    <a:pt x="19741" y="7019"/>
                  </a:cubicBezTo>
                  <a:lnTo>
                    <a:pt x="19741" y="7003"/>
                  </a:lnTo>
                  <a:cubicBezTo>
                    <a:pt x="19741" y="6888"/>
                    <a:pt x="19708" y="6756"/>
                    <a:pt x="19643" y="6641"/>
                  </a:cubicBezTo>
                  <a:cubicBezTo>
                    <a:pt x="19577" y="6493"/>
                    <a:pt x="19478" y="6394"/>
                    <a:pt x="19396" y="6329"/>
                  </a:cubicBezTo>
                  <a:lnTo>
                    <a:pt x="19330" y="6263"/>
                  </a:lnTo>
                  <a:lnTo>
                    <a:pt x="19314" y="6247"/>
                  </a:lnTo>
                  <a:cubicBezTo>
                    <a:pt x="19199" y="6148"/>
                    <a:pt x="19084" y="6066"/>
                    <a:pt x="19002" y="5951"/>
                  </a:cubicBezTo>
                  <a:cubicBezTo>
                    <a:pt x="18903" y="5819"/>
                    <a:pt x="18837" y="5589"/>
                    <a:pt x="18903" y="5523"/>
                  </a:cubicBezTo>
                  <a:cubicBezTo>
                    <a:pt x="18919" y="5507"/>
                    <a:pt x="18919" y="5507"/>
                    <a:pt x="18952" y="5507"/>
                  </a:cubicBezTo>
                  <a:lnTo>
                    <a:pt x="18969" y="5490"/>
                  </a:lnTo>
                  <a:lnTo>
                    <a:pt x="18985" y="5490"/>
                  </a:lnTo>
                  <a:cubicBezTo>
                    <a:pt x="19051" y="5441"/>
                    <a:pt x="19133" y="5441"/>
                    <a:pt x="19232" y="5425"/>
                  </a:cubicBezTo>
                  <a:cubicBezTo>
                    <a:pt x="19281" y="5425"/>
                    <a:pt x="19297" y="5425"/>
                    <a:pt x="19330" y="5408"/>
                  </a:cubicBezTo>
                  <a:cubicBezTo>
                    <a:pt x="19380" y="5408"/>
                    <a:pt x="19396" y="5375"/>
                    <a:pt x="19445" y="5375"/>
                  </a:cubicBezTo>
                  <a:cubicBezTo>
                    <a:pt x="19938" y="5260"/>
                    <a:pt x="20037" y="4882"/>
                    <a:pt x="20119" y="4537"/>
                  </a:cubicBezTo>
                  <a:cubicBezTo>
                    <a:pt x="20136" y="4471"/>
                    <a:pt x="20136" y="4438"/>
                    <a:pt x="20152" y="4373"/>
                  </a:cubicBezTo>
                  <a:cubicBezTo>
                    <a:pt x="20185" y="4340"/>
                    <a:pt x="20185" y="4291"/>
                    <a:pt x="20201" y="4258"/>
                  </a:cubicBezTo>
                  <a:cubicBezTo>
                    <a:pt x="20201" y="4225"/>
                    <a:pt x="20218" y="4208"/>
                    <a:pt x="20218" y="4192"/>
                  </a:cubicBezTo>
                  <a:lnTo>
                    <a:pt x="20284" y="4060"/>
                  </a:lnTo>
                  <a:lnTo>
                    <a:pt x="20284" y="4044"/>
                  </a:lnTo>
                  <a:cubicBezTo>
                    <a:pt x="20349" y="3929"/>
                    <a:pt x="20448" y="3814"/>
                    <a:pt x="20547" y="3732"/>
                  </a:cubicBezTo>
                  <a:cubicBezTo>
                    <a:pt x="20563" y="3715"/>
                    <a:pt x="20596" y="3699"/>
                    <a:pt x="20612" y="3699"/>
                  </a:cubicBezTo>
                  <a:cubicBezTo>
                    <a:pt x="20629" y="3699"/>
                    <a:pt x="20629" y="3682"/>
                    <a:pt x="20645" y="3682"/>
                  </a:cubicBezTo>
                  <a:cubicBezTo>
                    <a:pt x="20678" y="3682"/>
                    <a:pt x="20678" y="3650"/>
                    <a:pt x="20694" y="3650"/>
                  </a:cubicBezTo>
                  <a:cubicBezTo>
                    <a:pt x="20711" y="3633"/>
                    <a:pt x="20727" y="3633"/>
                    <a:pt x="20760" y="3633"/>
                  </a:cubicBezTo>
                  <a:cubicBezTo>
                    <a:pt x="20793" y="3617"/>
                    <a:pt x="20859" y="3617"/>
                    <a:pt x="20892" y="3600"/>
                  </a:cubicBezTo>
                  <a:lnTo>
                    <a:pt x="20974" y="3600"/>
                  </a:lnTo>
                  <a:cubicBezTo>
                    <a:pt x="21007" y="3600"/>
                    <a:pt x="21023" y="3600"/>
                    <a:pt x="21040" y="3617"/>
                  </a:cubicBezTo>
                  <a:cubicBezTo>
                    <a:pt x="21040" y="3617"/>
                    <a:pt x="21056" y="3617"/>
                    <a:pt x="21056" y="3633"/>
                  </a:cubicBezTo>
                  <a:cubicBezTo>
                    <a:pt x="21089" y="3699"/>
                    <a:pt x="21105" y="3715"/>
                    <a:pt x="21089" y="3765"/>
                  </a:cubicBezTo>
                  <a:cubicBezTo>
                    <a:pt x="21056" y="3797"/>
                    <a:pt x="21056" y="3863"/>
                    <a:pt x="21040" y="3896"/>
                  </a:cubicBezTo>
                  <a:cubicBezTo>
                    <a:pt x="21007" y="4044"/>
                    <a:pt x="20941" y="4176"/>
                    <a:pt x="20859" y="4307"/>
                  </a:cubicBezTo>
                  <a:cubicBezTo>
                    <a:pt x="20810" y="4373"/>
                    <a:pt x="20777" y="4455"/>
                    <a:pt x="20727" y="4521"/>
                  </a:cubicBezTo>
                  <a:cubicBezTo>
                    <a:pt x="20678" y="4619"/>
                    <a:pt x="20629" y="4701"/>
                    <a:pt x="20563" y="4800"/>
                  </a:cubicBezTo>
                  <a:cubicBezTo>
                    <a:pt x="20547" y="4833"/>
                    <a:pt x="20547" y="4849"/>
                    <a:pt x="20530" y="4882"/>
                  </a:cubicBezTo>
                  <a:lnTo>
                    <a:pt x="20464" y="5014"/>
                  </a:lnTo>
                  <a:lnTo>
                    <a:pt x="20464" y="5030"/>
                  </a:lnTo>
                  <a:cubicBezTo>
                    <a:pt x="20448" y="5047"/>
                    <a:pt x="20448" y="5096"/>
                    <a:pt x="20432" y="5112"/>
                  </a:cubicBezTo>
                  <a:cubicBezTo>
                    <a:pt x="20432" y="5129"/>
                    <a:pt x="20399" y="5162"/>
                    <a:pt x="20399" y="5162"/>
                  </a:cubicBezTo>
                  <a:cubicBezTo>
                    <a:pt x="20399" y="5178"/>
                    <a:pt x="20382" y="5211"/>
                    <a:pt x="20382" y="5244"/>
                  </a:cubicBezTo>
                  <a:cubicBezTo>
                    <a:pt x="20382" y="5260"/>
                    <a:pt x="20382" y="5277"/>
                    <a:pt x="20366" y="5277"/>
                  </a:cubicBezTo>
                  <a:cubicBezTo>
                    <a:pt x="20366" y="5293"/>
                    <a:pt x="20349" y="5342"/>
                    <a:pt x="20349" y="5359"/>
                  </a:cubicBezTo>
                  <a:lnTo>
                    <a:pt x="20349" y="5408"/>
                  </a:lnTo>
                  <a:cubicBezTo>
                    <a:pt x="20349" y="5425"/>
                    <a:pt x="20349" y="5474"/>
                    <a:pt x="20316" y="5490"/>
                  </a:cubicBezTo>
                  <a:lnTo>
                    <a:pt x="20316" y="5605"/>
                  </a:lnTo>
                  <a:cubicBezTo>
                    <a:pt x="20316" y="5688"/>
                    <a:pt x="20349" y="5770"/>
                    <a:pt x="20349" y="5836"/>
                  </a:cubicBezTo>
                  <a:cubicBezTo>
                    <a:pt x="20349" y="5885"/>
                    <a:pt x="20366" y="5918"/>
                    <a:pt x="20382" y="5967"/>
                  </a:cubicBezTo>
                  <a:cubicBezTo>
                    <a:pt x="20448" y="6148"/>
                    <a:pt x="20547" y="6279"/>
                    <a:pt x="20678" y="6394"/>
                  </a:cubicBezTo>
                  <a:cubicBezTo>
                    <a:pt x="20711" y="6427"/>
                    <a:pt x="20777" y="6477"/>
                    <a:pt x="20842" y="6493"/>
                  </a:cubicBezTo>
                  <a:cubicBezTo>
                    <a:pt x="20859" y="6493"/>
                    <a:pt x="20875" y="6509"/>
                    <a:pt x="20892" y="6509"/>
                  </a:cubicBezTo>
                  <a:cubicBezTo>
                    <a:pt x="20925" y="6526"/>
                    <a:pt x="20957" y="6526"/>
                    <a:pt x="20974" y="6559"/>
                  </a:cubicBezTo>
                  <a:cubicBezTo>
                    <a:pt x="21023" y="6575"/>
                    <a:pt x="21040" y="6575"/>
                    <a:pt x="21089" y="6575"/>
                  </a:cubicBezTo>
                  <a:lnTo>
                    <a:pt x="21105" y="6575"/>
                  </a:lnTo>
                  <a:cubicBezTo>
                    <a:pt x="21188" y="6592"/>
                    <a:pt x="21253" y="6592"/>
                    <a:pt x="21336" y="6592"/>
                  </a:cubicBezTo>
                  <a:lnTo>
                    <a:pt x="21418" y="6592"/>
                  </a:lnTo>
                  <a:cubicBezTo>
                    <a:pt x="21434" y="6592"/>
                    <a:pt x="21434" y="6592"/>
                    <a:pt x="21451" y="6575"/>
                  </a:cubicBezTo>
                  <a:cubicBezTo>
                    <a:pt x="21500" y="6575"/>
                    <a:pt x="21533" y="6559"/>
                    <a:pt x="21582" y="6559"/>
                  </a:cubicBezTo>
                  <a:cubicBezTo>
                    <a:pt x="21599" y="6559"/>
                    <a:pt x="21599" y="6526"/>
                    <a:pt x="21615" y="6526"/>
                  </a:cubicBezTo>
                  <a:cubicBezTo>
                    <a:pt x="21664" y="6509"/>
                    <a:pt x="21697" y="6493"/>
                    <a:pt x="21714" y="6477"/>
                  </a:cubicBezTo>
                  <a:cubicBezTo>
                    <a:pt x="21746" y="6460"/>
                    <a:pt x="21763" y="6460"/>
                    <a:pt x="21779" y="6427"/>
                  </a:cubicBezTo>
                  <a:cubicBezTo>
                    <a:pt x="21796" y="6427"/>
                    <a:pt x="21796" y="6411"/>
                    <a:pt x="21829" y="6411"/>
                  </a:cubicBezTo>
                  <a:cubicBezTo>
                    <a:pt x="21845" y="6411"/>
                    <a:pt x="21845" y="6394"/>
                    <a:pt x="21861" y="6394"/>
                  </a:cubicBezTo>
                  <a:cubicBezTo>
                    <a:pt x="21927" y="6345"/>
                    <a:pt x="22009" y="6296"/>
                    <a:pt x="22092" y="6230"/>
                  </a:cubicBezTo>
                  <a:lnTo>
                    <a:pt x="22108" y="6230"/>
                  </a:lnTo>
                  <a:cubicBezTo>
                    <a:pt x="22174" y="6181"/>
                    <a:pt x="22240" y="6131"/>
                    <a:pt x="22322" y="6082"/>
                  </a:cubicBezTo>
                  <a:cubicBezTo>
                    <a:pt x="22420" y="6016"/>
                    <a:pt x="22568" y="5934"/>
                    <a:pt x="22700" y="5885"/>
                  </a:cubicBezTo>
                  <a:cubicBezTo>
                    <a:pt x="22766" y="5836"/>
                    <a:pt x="22848" y="5819"/>
                    <a:pt x="22930" y="5803"/>
                  </a:cubicBezTo>
                  <a:lnTo>
                    <a:pt x="23176" y="5737"/>
                  </a:lnTo>
                  <a:lnTo>
                    <a:pt x="23259" y="5737"/>
                  </a:lnTo>
                  <a:cubicBezTo>
                    <a:pt x="23390" y="5737"/>
                    <a:pt x="23489" y="5737"/>
                    <a:pt x="23587" y="5753"/>
                  </a:cubicBezTo>
                  <a:cubicBezTo>
                    <a:pt x="23670" y="5770"/>
                    <a:pt x="23735" y="5803"/>
                    <a:pt x="23801" y="5819"/>
                  </a:cubicBezTo>
                  <a:cubicBezTo>
                    <a:pt x="23817" y="5836"/>
                    <a:pt x="23834" y="5836"/>
                    <a:pt x="23850" y="5852"/>
                  </a:cubicBezTo>
                  <a:cubicBezTo>
                    <a:pt x="23900" y="5901"/>
                    <a:pt x="23916" y="5934"/>
                    <a:pt x="23916" y="5984"/>
                  </a:cubicBezTo>
                  <a:lnTo>
                    <a:pt x="23916" y="6016"/>
                  </a:lnTo>
                  <a:lnTo>
                    <a:pt x="23916" y="6033"/>
                  </a:lnTo>
                  <a:lnTo>
                    <a:pt x="23916" y="6066"/>
                  </a:lnTo>
                  <a:cubicBezTo>
                    <a:pt x="23916" y="6082"/>
                    <a:pt x="23900" y="6099"/>
                    <a:pt x="23883" y="6115"/>
                  </a:cubicBezTo>
                  <a:cubicBezTo>
                    <a:pt x="23817" y="6164"/>
                    <a:pt x="23735" y="6197"/>
                    <a:pt x="23637" y="6247"/>
                  </a:cubicBezTo>
                  <a:cubicBezTo>
                    <a:pt x="23604" y="6247"/>
                    <a:pt x="23587" y="6263"/>
                    <a:pt x="23571" y="6263"/>
                  </a:cubicBezTo>
                  <a:cubicBezTo>
                    <a:pt x="23439" y="6312"/>
                    <a:pt x="23275" y="6362"/>
                    <a:pt x="23111" y="6444"/>
                  </a:cubicBezTo>
                  <a:cubicBezTo>
                    <a:pt x="23078" y="6477"/>
                    <a:pt x="23061" y="6493"/>
                    <a:pt x="23012" y="6493"/>
                  </a:cubicBezTo>
                  <a:cubicBezTo>
                    <a:pt x="23012" y="6493"/>
                    <a:pt x="22996" y="6493"/>
                    <a:pt x="22996" y="6509"/>
                  </a:cubicBezTo>
                  <a:lnTo>
                    <a:pt x="22979" y="6509"/>
                  </a:lnTo>
                  <a:cubicBezTo>
                    <a:pt x="22946" y="6526"/>
                    <a:pt x="22913" y="6559"/>
                    <a:pt x="22897" y="6559"/>
                  </a:cubicBezTo>
                  <a:lnTo>
                    <a:pt x="22864" y="6575"/>
                  </a:lnTo>
                  <a:cubicBezTo>
                    <a:pt x="22749" y="6657"/>
                    <a:pt x="22650" y="6740"/>
                    <a:pt x="22568" y="6855"/>
                  </a:cubicBezTo>
                  <a:cubicBezTo>
                    <a:pt x="22535" y="6888"/>
                    <a:pt x="22535" y="6904"/>
                    <a:pt x="22519" y="6920"/>
                  </a:cubicBezTo>
                  <a:lnTo>
                    <a:pt x="22519" y="6937"/>
                  </a:lnTo>
                  <a:cubicBezTo>
                    <a:pt x="22503" y="6986"/>
                    <a:pt x="22486" y="7052"/>
                    <a:pt x="22453" y="7085"/>
                  </a:cubicBezTo>
                  <a:cubicBezTo>
                    <a:pt x="22371" y="7315"/>
                    <a:pt x="22437" y="7496"/>
                    <a:pt x="22535" y="7644"/>
                  </a:cubicBezTo>
                  <a:cubicBezTo>
                    <a:pt x="22568" y="7676"/>
                    <a:pt x="22601" y="7726"/>
                    <a:pt x="22618" y="7742"/>
                  </a:cubicBezTo>
                  <a:cubicBezTo>
                    <a:pt x="22700" y="7824"/>
                    <a:pt x="22766" y="7890"/>
                    <a:pt x="22831" y="7923"/>
                  </a:cubicBezTo>
                  <a:lnTo>
                    <a:pt x="22897" y="7989"/>
                  </a:lnTo>
                  <a:cubicBezTo>
                    <a:pt x="22946" y="8055"/>
                    <a:pt x="22996" y="8087"/>
                    <a:pt x="23028" y="8153"/>
                  </a:cubicBezTo>
                  <a:cubicBezTo>
                    <a:pt x="23028" y="8170"/>
                    <a:pt x="23061" y="8170"/>
                    <a:pt x="23061" y="8202"/>
                  </a:cubicBezTo>
                  <a:cubicBezTo>
                    <a:pt x="23078" y="8219"/>
                    <a:pt x="23094" y="8235"/>
                    <a:pt x="23094" y="8285"/>
                  </a:cubicBezTo>
                  <a:cubicBezTo>
                    <a:pt x="23094" y="8301"/>
                    <a:pt x="23111" y="8317"/>
                    <a:pt x="23111" y="8334"/>
                  </a:cubicBezTo>
                  <a:lnTo>
                    <a:pt x="23111" y="8367"/>
                  </a:lnTo>
                  <a:cubicBezTo>
                    <a:pt x="23111" y="8383"/>
                    <a:pt x="23111" y="8383"/>
                    <a:pt x="23094" y="8400"/>
                  </a:cubicBezTo>
                  <a:lnTo>
                    <a:pt x="23094" y="8416"/>
                  </a:lnTo>
                  <a:lnTo>
                    <a:pt x="23094" y="8449"/>
                  </a:lnTo>
                  <a:lnTo>
                    <a:pt x="23078" y="8465"/>
                  </a:lnTo>
                  <a:cubicBezTo>
                    <a:pt x="22996" y="8531"/>
                    <a:pt x="22930" y="8548"/>
                    <a:pt x="22848" y="8564"/>
                  </a:cubicBezTo>
                  <a:cubicBezTo>
                    <a:pt x="22815" y="8580"/>
                    <a:pt x="22766" y="8580"/>
                    <a:pt x="22700" y="8580"/>
                  </a:cubicBezTo>
                  <a:lnTo>
                    <a:pt x="22585" y="8580"/>
                  </a:lnTo>
                  <a:cubicBezTo>
                    <a:pt x="22568" y="8580"/>
                    <a:pt x="22519" y="8580"/>
                    <a:pt x="22486" y="8564"/>
                  </a:cubicBezTo>
                  <a:cubicBezTo>
                    <a:pt x="22437" y="8564"/>
                    <a:pt x="22371" y="8548"/>
                    <a:pt x="22322" y="8548"/>
                  </a:cubicBezTo>
                  <a:cubicBezTo>
                    <a:pt x="22220" y="8536"/>
                    <a:pt x="22118" y="8517"/>
                    <a:pt x="22005" y="8517"/>
                  </a:cubicBezTo>
                  <a:cubicBezTo>
                    <a:pt x="21954" y="8517"/>
                    <a:pt x="21901" y="8521"/>
                    <a:pt x="21845" y="8531"/>
                  </a:cubicBezTo>
                  <a:lnTo>
                    <a:pt x="21829" y="8531"/>
                  </a:lnTo>
                  <a:cubicBezTo>
                    <a:pt x="21549" y="8564"/>
                    <a:pt x="21286" y="8696"/>
                    <a:pt x="21138" y="9024"/>
                  </a:cubicBezTo>
                  <a:cubicBezTo>
                    <a:pt x="21122" y="9057"/>
                    <a:pt x="21105" y="9123"/>
                    <a:pt x="21089" y="9156"/>
                  </a:cubicBezTo>
                  <a:cubicBezTo>
                    <a:pt x="21089" y="9189"/>
                    <a:pt x="21056" y="9205"/>
                    <a:pt x="21056" y="9222"/>
                  </a:cubicBezTo>
                  <a:cubicBezTo>
                    <a:pt x="21040" y="9271"/>
                    <a:pt x="21040" y="9320"/>
                    <a:pt x="21023" y="9386"/>
                  </a:cubicBezTo>
                  <a:lnTo>
                    <a:pt x="21023" y="9402"/>
                  </a:lnTo>
                  <a:cubicBezTo>
                    <a:pt x="21007" y="9550"/>
                    <a:pt x="21007" y="9698"/>
                    <a:pt x="21023" y="9846"/>
                  </a:cubicBezTo>
                  <a:cubicBezTo>
                    <a:pt x="21040" y="9879"/>
                    <a:pt x="21040" y="9945"/>
                    <a:pt x="21056" y="9978"/>
                  </a:cubicBezTo>
                  <a:cubicBezTo>
                    <a:pt x="21056" y="10010"/>
                    <a:pt x="21056" y="10010"/>
                    <a:pt x="21089" y="10027"/>
                  </a:cubicBezTo>
                  <a:lnTo>
                    <a:pt x="21138" y="10142"/>
                  </a:lnTo>
                  <a:cubicBezTo>
                    <a:pt x="21171" y="10175"/>
                    <a:pt x="21171" y="10191"/>
                    <a:pt x="21188" y="10208"/>
                  </a:cubicBezTo>
                  <a:lnTo>
                    <a:pt x="21253" y="10273"/>
                  </a:lnTo>
                  <a:cubicBezTo>
                    <a:pt x="21270" y="10290"/>
                    <a:pt x="21286" y="10290"/>
                    <a:pt x="21286" y="10306"/>
                  </a:cubicBezTo>
                  <a:cubicBezTo>
                    <a:pt x="21336" y="10339"/>
                    <a:pt x="21368" y="10372"/>
                    <a:pt x="21418" y="10388"/>
                  </a:cubicBezTo>
                  <a:cubicBezTo>
                    <a:pt x="21434" y="10388"/>
                    <a:pt x="21434" y="10388"/>
                    <a:pt x="21451" y="10421"/>
                  </a:cubicBezTo>
                  <a:cubicBezTo>
                    <a:pt x="21500" y="10438"/>
                    <a:pt x="21549" y="10454"/>
                    <a:pt x="21599" y="10471"/>
                  </a:cubicBezTo>
                  <a:cubicBezTo>
                    <a:pt x="21631" y="10471"/>
                    <a:pt x="21664" y="10504"/>
                    <a:pt x="21681" y="10504"/>
                  </a:cubicBezTo>
                  <a:cubicBezTo>
                    <a:pt x="21845" y="10536"/>
                    <a:pt x="21878" y="10536"/>
                    <a:pt x="21927" y="10635"/>
                  </a:cubicBezTo>
                  <a:lnTo>
                    <a:pt x="21927" y="10668"/>
                  </a:lnTo>
                  <a:cubicBezTo>
                    <a:pt x="21944" y="10717"/>
                    <a:pt x="21960" y="10767"/>
                    <a:pt x="21960" y="10799"/>
                  </a:cubicBezTo>
                  <a:cubicBezTo>
                    <a:pt x="21960" y="10865"/>
                    <a:pt x="21911" y="10931"/>
                    <a:pt x="21763" y="11013"/>
                  </a:cubicBezTo>
                  <a:cubicBezTo>
                    <a:pt x="21714" y="11030"/>
                    <a:pt x="21697" y="11046"/>
                    <a:pt x="21664" y="11046"/>
                  </a:cubicBezTo>
                  <a:cubicBezTo>
                    <a:pt x="21549" y="11095"/>
                    <a:pt x="21434" y="11128"/>
                    <a:pt x="21352" y="11161"/>
                  </a:cubicBezTo>
                  <a:cubicBezTo>
                    <a:pt x="21303" y="11161"/>
                    <a:pt x="21270" y="11177"/>
                    <a:pt x="21220" y="11177"/>
                  </a:cubicBezTo>
                  <a:cubicBezTo>
                    <a:pt x="21204" y="11177"/>
                    <a:pt x="21171" y="11177"/>
                    <a:pt x="21138" y="11194"/>
                  </a:cubicBezTo>
                  <a:lnTo>
                    <a:pt x="21056" y="11194"/>
                  </a:lnTo>
                  <a:cubicBezTo>
                    <a:pt x="21023" y="11194"/>
                    <a:pt x="20974" y="11177"/>
                    <a:pt x="20925" y="11177"/>
                  </a:cubicBezTo>
                  <a:cubicBezTo>
                    <a:pt x="20810" y="11161"/>
                    <a:pt x="20727" y="11128"/>
                    <a:pt x="20645" y="11095"/>
                  </a:cubicBezTo>
                  <a:cubicBezTo>
                    <a:pt x="20629" y="11095"/>
                    <a:pt x="20612" y="11079"/>
                    <a:pt x="20596" y="11079"/>
                  </a:cubicBezTo>
                  <a:cubicBezTo>
                    <a:pt x="20563" y="11079"/>
                    <a:pt x="20563" y="11079"/>
                    <a:pt x="20547" y="11046"/>
                  </a:cubicBezTo>
                  <a:cubicBezTo>
                    <a:pt x="20448" y="11013"/>
                    <a:pt x="20300" y="10931"/>
                    <a:pt x="20136" y="10832"/>
                  </a:cubicBezTo>
                  <a:cubicBezTo>
                    <a:pt x="20119" y="10799"/>
                    <a:pt x="20070" y="10783"/>
                    <a:pt x="20037" y="10767"/>
                  </a:cubicBezTo>
                  <a:cubicBezTo>
                    <a:pt x="20021" y="10767"/>
                    <a:pt x="19988" y="10750"/>
                    <a:pt x="19971" y="10750"/>
                  </a:cubicBezTo>
                  <a:cubicBezTo>
                    <a:pt x="19955" y="10750"/>
                    <a:pt x="19938" y="10717"/>
                    <a:pt x="19906" y="10717"/>
                  </a:cubicBezTo>
                  <a:cubicBezTo>
                    <a:pt x="19889" y="10717"/>
                    <a:pt x="19873" y="10701"/>
                    <a:pt x="19856" y="10701"/>
                  </a:cubicBezTo>
                  <a:cubicBezTo>
                    <a:pt x="19823" y="10684"/>
                    <a:pt x="19790" y="10684"/>
                    <a:pt x="19741" y="10668"/>
                  </a:cubicBezTo>
                  <a:lnTo>
                    <a:pt x="19725" y="10668"/>
                  </a:lnTo>
                  <a:cubicBezTo>
                    <a:pt x="19577" y="10619"/>
                    <a:pt x="19445" y="10586"/>
                    <a:pt x="19297" y="10586"/>
                  </a:cubicBezTo>
                  <a:lnTo>
                    <a:pt x="19166" y="10586"/>
                  </a:lnTo>
                  <a:cubicBezTo>
                    <a:pt x="19133" y="10586"/>
                    <a:pt x="19117" y="10586"/>
                    <a:pt x="19067" y="10602"/>
                  </a:cubicBezTo>
                  <a:lnTo>
                    <a:pt x="19034" y="10602"/>
                  </a:lnTo>
                  <a:cubicBezTo>
                    <a:pt x="18821" y="10668"/>
                    <a:pt x="18673" y="10750"/>
                    <a:pt x="18574" y="10849"/>
                  </a:cubicBezTo>
                  <a:cubicBezTo>
                    <a:pt x="18492" y="10931"/>
                    <a:pt x="18426" y="11030"/>
                    <a:pt x="18393" y="11128"/>
                  </a:cubicBezTo>
                  <a:cubicBezTo>
                    <a:pt x="18393" y="11161"/>
                    <a:pt x="18377" y="11161"/>
                    <a:pt x="18377" y="11177"/>
                  </a:cubicBezTo>
                  <a:cubicBezTo>
                    <a:pt x="18377" y="11194"/>
                    <a:pt x="18344" y="11194"/>
                    <a:pt x="18344" y="11210"/>
                  </a:cubicBezTo>
                  <a:cubicBezTo>
                    <a:pt x="18311" y="11293"/>
                    <a:pt x="18262" y="11408"/>
                    <a:pt x="18180" y="11490"/>
                  </a:cubicBezTo>
                  <a:cubicBezTo>
                    <a:pt x="18180" y="11490"/>
                    <a:pt x="18180" y="11506"/>
                    <a:pt x="18163" y="11506"/>
                  </a:cubicBezTo>
                  <a:cubicBezTo>
                    <a:pt x="18147" y="11523"/>
                    <a:pt x="18130" y="11572"/>
                    <a:pt x="18098" y="11588"/>
                  </a:cubicBezTo>
                  <a:lnTo>
                    <a:pt x="18015" y="11671"/>
                  </a:lnTo>
                  <a:lnTo>
                    <a:pt x="17999" y="11687"/>
                  </a:lnTo>
                  <a:cubicBezTo>
                    <a:pt x="17982" y="11703"/>
                    <a:pt x="17966" y="11703"/>
                    <a:pt x="17933" y="11736"/>
                  </a:cubicBezTo>
                  <a:cubicBezTo>
                    <a:pt x="17917" y="11736"/>
                    <a:pt x="17900" y="11753"/>
                    <a:pt x="17884" y="11753"/>
                  </a:cubicBezTo>
                  <a:cubicBezTo>
                    <a:pt x="17851" y="11753"/>
                    <a:pt x="17851" y="11753"/>
                    <a:pt x="17835" y="11769"/>
                  </a:cubicBezTo>
                  <a:lnTo>
                    <a:pt x="17719" y="11769"/>
                  </a:lnTo>
                  <a:cubicBezTo>
                    <a:pt x="17654" y="11769"/>
                    <a:pt x="17604" y="11736"/>
                    <a:pt x="17555" y="11687"/>
                  </a:cubicBezTo>
                  <a:lnTo>
                    <a:pt x="17424" y="11572"/>
                  </a:lnTo>
                  <a:lnTo>
                    <a:pt x="17341" y="11490"/>
                  </a:lnTo>
                  <a:cubicBezTo>
                    <a:pt x="17325" y="11440"/>
                    <a:pt x="17276" y="11424"/>
                    <a:pt x="17243" y="11408"/>
                  </a:cubicBezTo>
                  <a:lnTo>
                    <a:pt x="17177" y="11342"/>
                  </a:lnTo>
                  <a:cubicBezTo>
                    <a:pt x="17161" y="11342"/>
                    <a:pt x="17161" y="11325"/>
                    <a:pt x="17144" y="11325"/>
                  </a:cubicBezTo>
                  <a:cubicBezTo>
                    <a:pt x="17095" y="11293"/>
                    <a:pt x="17078" y="11276"/>
                    <a:pt x="17029" y="11260"/>
                  </a:cubicBezTo>
                  <a:lnTo>
                    <a:pt x="17013" y="11260"/>
                  </a:lnTo>
                  <a:cubicBezTo>
                    <a:pt x="16996" y="11260"/>
                    <a:pt x="16996" y="11243"/>
                    <a:pt x="16980" y="11243"/>
                  </a:cubicBezTo>
                  <a:cubicBezTo>
                    <a:pt x="16931" y="11210"/>
                    <a:pt x="16914" y="11210"/>
                    <a:pt x="16865" y="11194"/>
                  </a:cubicBezTo>
                  <a:lnTo>
                    <a:pt x="16454" y="11194"/>
                  </a:lnTo>
                  <a:cubicBezTo>
                    <a:pt x="16437" y="11194"/>
                    <a:pt x="16405" y="11194"/>
                    <a:pt x="16372" y="11210"/>
                  </a:cubicBezTo>
                  <a:lnTo>
                    <a:pt x="16339" y="11210"/>
                  </a:lnTo>
                  <a:cubicBezTo>
                    <a:pt x="16273" y="11243"/>
                    <a:pt x="16207" y="11243"/>
                    <a:pt x="16174" y="11260"/>
                  </a:cubicBezTo>
                  <a:cubicBezTo>
                    <a:pt x="16092" y="11276"/>
                    <a:pt x="16027" y="11293"/>
                    <a:pt x="15961" y="11325"/>
                  </a:cubicBezTo>
                  <a:cubicBezTo>
                    <a:pt x="15944" y="11325"/>
                    <a:pt x="15911" y="11342"/>
                    <a:pt x="15879" y="11342"/>
                  </a:cubicBezTo>
                  <a:cubicBezTo>
                    <a:pt x="15846" y="11358"/>
                    <a:pt x="15780" y="11358"/>
                    <a:pt x="15747" y="11375"/>
                  </a:cubicBezTo>
                  <a:cubicBezTo>
                    <a:pt x="15698" y="11408"/>
                    <a:pt x="15665" y="11408"/>
                    <a:pt x="15616" y="11408"/>
                  </a:cubicBezTo>
                  <a:cubicBezTo>
                    <a:pt x="15550" y="11408"/>
                    <a:pt x="15468" y="11358"/>
                    <a:pt x="15418" y="11325"/>
                  </a:cubicBezTo>
                  <a:lnTo>
                    <a:pt x="15353" y="11260"/>
                  </a:lnTo>
                  <a:cubicBezTo>
                    <a:pt x="15336" y="11243"/>
                    <a:pt x="15336" y="11210"/>
                    <a:pt x="15303" y="11210"/>
                  </a:cubicBezTo>
                  <a:lnTo>
                    <a:pt x="15303" y="11194"/>
                  </a:lnTo>
                  <a:cubicBezTo>
                    <a:pt x="15336" y="11161"/>
                    <a:pt x="15353" y="11128"/>
                    <a:pt x="15369" y="11095"/>
                  </a:cubicBezTo>
                  <a:cubicBezTo>
                    <a:pt x="15369" y="11079"/>
                    <a:pt x="15385" y="11046"/>
                    <a:pt x="15385" y="11046"/>
                  </a:cubicBezTo>
                  <a:lnTo>
                    <a:pt x="15451" y="10931"/>
                  </a:lnTo>
                  <a:cubicBezTo>
                    <a:pt x="15451" y="10931"/>
                    <a:pt x="15451" y="10914"/>
                    <a:pt x="15468" y="10914"/>
                  </a:cubicBezTo>
                  <a:cubicBezTo>
                    <a:pt x="15468" y="10882"/>
                    <a:pt x="15501" y="10865"/>
                    <a:pt x="15501" y="10865"/>
                  </a:cubicBezTo>
                  <a:cubicBezTo>
                    <a:pt x="15501" y="10849"/>
                    <a:pt x="15517" y="10832"/>
                    <a:pt x="15517" y="10799"/>
                  </a:cubicBezTo>
                  <a:cubicBezTo>
                    <a:pt x="15517" y="10783"/>
                    <a:pt x="15533" y="10767"/>
                    <a:pt x="15533" y="10750"/>
                  </a:cubicBezTo>
                  <a:cubicBezTo>
                    <a:pt x="15550" y="10701"/>
                    <a:pt x="15550" y="10635"/>
                    <a:pt x="15550" y="10602"/>
                  </a:cubicBezTo>
                  <a:cubicBezTo>
                    <a:pt x="15583" y="10421"/>
                    <a:pt x="15550" y="10224"/>
                    <a:pt x="15501" y="10043"/>
                  </a:cubicBezTo>
                  <a:lnTo>
                    <a:pt x="15501" y="10027"/>
                  </a:lnTo>
                  <a:cubicBezTo>
                    <a:pt x="15501" y="10010"/>
                    <a:pt x="15468" y="9978"/>
                    <a:pt x="15468" y="9961"/>
                  </a:cubicBezTo>
                  <a:cubicBezTo>
                    <a:pt x="15468" y="9945"/>
                    <a:pt x="15451" y="9945"/>
                    <a:pt x="15451" y="9928"/>
                  </a:cubicBezTo>
                  <a:lnTo>
                    <a:pt x="15385" y="9797"/>
                  </a:lnTo>
                  <a:cubicBezTo>
                    <a:pt x="15385" y="9797"/>
                    <a:pt x="15385" y="9780"/>
                    <a:pt x="15369" y="9780"/>
                  </a:cubicBezTo>
                  <a:cubicBezTo>
                    <a:pt x="15369" y="9764"/>
                    <a:pt x="15353" y="9764"/>
                    <a:pt x="15353" y="9731"/>
                  </a:cubicBezTo>
                  <a:cubicBezTo>
                    <a:pt x="15336" y="9715"/>
                    <a:pt x="15303" y="9682"/>
                    <a:pt x="15287" y="9649"/>
                  </a:cubicBezTo>
                  <a:cubicBezTo>
                    <a:pt x="15221" y="9567"/>
                    <a:pt x="15139" y="9484"/>
                    <a:pt x="15040" y="9452"/>
                  </a:cubicBezTo>
                  <a:cubicBezTo>
                    <a:pt x="14876" y="9353"/>
                    <a:pt x="14712" y="9304"/>
                    <a:pt x="14564" y="9304"/>
                  </a:cubicBezTo>
                  <a:lnTo>
                    <a:pt x="14432" y="9304"/>
                  </a:lnTo>
                  <a:cubicBezTo>
                    <a:pt x="14284" y="9353"/>
                    <a:pt x="14136" y="9386"/>
                    <a:pt x="14038" y="9484"/>
                  </a:cubicBezTo>
                  <a:cubicBezTo>
                    <a:pt x="14038" y="9484"/>
                    <a:pt x="14021" y="9484"/>
                    <a:pt x="14021" y="9517"/>
                  </a:cubicBezTo>
                  <a:lnTo>
                    <a:pt x="13988" y="9534"/>
                  </a:lnTo>
                  <a:cubicBezTo>
                    <a:pt x="13890" y="9616"/>
                    <a:pt x="13791" y="9731"/>
                    <a:pt x="13725" y="9863"/>
                  </a:cubicBezTo>
                  <a:lnTo>
                    <a:pt x="13725" y="9879"/>
                  </a:lnTo>
                  <a:lnTo>
                    <a:pt x="13725" y="9895"/>
                  </a:lnTo>
                  <a:cubicBezTo>
                    <a:pt x="13627" y="10093"/>
                    <a:pt x="13627" y="10224"/>
                    <a:pt x="13643" y="10372"/>
                  </a:cubicBezTo>
                  <a:lnTo>
                    <a:pt x="13643" y="10388"/>
                  </a:lnTo>
                  <a:cubicBezTo>
                    <a:pt x="13660" y="10504"/>
                    <a:pt x="13709" y="10602"/>
                    <a:pt x="13742" y="10717"/>
                  </a:cubicBezTo>
                  <a:lnTo>
                    <a:pt x="13742" y="10750"/>
                  </a:lnTo>
                  <a:cubicBezTo>
                    <a:pt x="13791" y="10832"/>
                    <a:pt x="13808" y="10931"/>
                    <a:pt x="13824" y="11030"/>
                  </a:cubicBezTo>
                  <a:lnTo>
                    <a:pt x="13824" y="11046"/>
                  </a:lnTo>
                  <a:lnTo>
                    <a:pt x="13824" y="11079"/>
                  </a:lnTo>
                  <a:lnTo>
                    <a:pt x="13824" y="11194"/>
                  </a:lnTo>
                  <a:lnTo>
                    <a:pt x="13824" y="11243"/>
                  </a:lnTo>
                  <a:cubicBezTo>
                    <a:pt x="13824" y="11260"/>
                    <a:pt x="13808" y="11276"/>
                    <a:pt x="13808" y="11293"/>
                  </a:cubicBezTo>
                  <a:lnTo>
                    <a:pt x="13791" y="11325"/>
                  </a:lnTo>
                  <a:cubicBezTo>
                    <a:pt x="13775" y="11325"/>
                    <a:pt x="13742" y="11325"/>
                    <a:pt x="13725" y="11293"/>
                  </a:cubicBezTo>
                  <a:cubicBezTo>
                    <a:pt x="13709" y="11293"/>
                    <a:pt x="13693" y="11276"/>
                    <a:pt x="13660" y="11276"/>
                  </a:cubicBezTo>
                  <a:cubicBezTo>
                    <a:pt x="13643" y="11260"/>
                    <a:pt x="13627" y="11260"/>
                    <a:pt x="13610" y="11243"/>
                  </a:cubicBezTo>
                  <a:cubicBezTo>
                    <a:pt x="13561" y="11210"/>
                    <a:pt x="13545" y="11210"/>
                    <a:pt x="13495" y="11194"/>
                  </a:cubicBezTo>
                  <a:cubicBezTo>
                    <a:pt x="13479" y="11194"/>
                    <a:pt x="13479" y="11177"/>
                    <a:pt x="13462" y="11177"/>
                  </a:cubicBezTo>
                  <a:cubicBezTo>
                    <a:pt x="13446" y="11177"/>
                    <a:pt x="13413" y="11161"/>
                    <a:pt x="13397" y="11161"/>
                  </a:cubicBezTo>
                  <a:cubicBezTo>
                    <a:pt x="13301" y="11129"/>
                    <a:pt x="13199" y="11111"/>
                    <a:pt x="13085" y="11111"/>
                  </a:cubicBezTo>
                  <a:cubicBezTo>
                    <a:pt x="13023" y="11111"/>
                    <a:pt x="12957" y="11116"/>
                    <a:pt x="12887" y="11128"/>
                  </a:cubicBezTo>
                  <a:lnTo>
                    <a:pt x="12838" y="11128"/>
                  </a:lnTo>
                  <a:cubicBezTo>
                    <a:pt x="12805" y="11128"/>
                    <a:pt x="12788" y="11161"/>
                    <a:pt x="12739" y="11161"/>
                  </a:cubicBezTo>
                  <a:cubicBezTo>
                    <a:pt x="12706" y="11177"/>
                    <a:pt x="12657" y="11177"/>
                    <a:pt x="12624" y="11194"/>
                  </a:cubicBezTo>
                  <a:cubicBezTo>
                    <a:pt x="12624" y="11194"/>
                    <a:pt x="12591" y="11194"/>
                    <a:pt x="12575" y="11210"/>
                  </a:cubicBezTo>
                  <a:cubicBezTo>
                    <a:pt x="12542" y="11243"/>
                    <a:pt x="12493" y="11260"/>
                    <a:pt x="12427" y="11276"/>
                  </a:cubicBezTo>
                  <a:cubicBezTo>
                    <a:pt x="12394" y="11293"/>
                    <a:pt x="12345" y="11325"/>
                    <a:pt x="12328" y="11342"/>
                  </a:cubicBezTo>
                  <a:cubicBezTo>
                    <a:pt x="12328" y="11342"/>
                    <a:pt x="12312" y="11342"/>
                    <a:pt x="12312" y="11358"/>
                  </a:cubicBezTo>
                  <a:cubicBezTo>
                    <a:pt x="12246" y="11408"/>
                    <a:pt x="12180" y="11440"/>
                    <a:pt x="12147" y="11490"/>
                  </a:cubicBezTo>
                  <a:lnTo>
                    <a:pt x="12098" y="11523"/>
                  </a:lnTo>
                  <a:lnTo>
                    <a:pt x="12065" y="11572"/>
                  </a:lnTo>
                  <a:cubicBezTo>
                    <a:pt x="11983" y="11654"/>
                    <a:pt x="11917" y="11753"/>
                    <a:pt x="11884" y="11835"/>
                  </a:cubicBezTo>
                  <a:lnTo>
                    <a:pt x="11884" y="11851"/>
                  </a:lnTo>
                  <a:cubicBezTo>
                    <a:pt x="11852" y="11917"/>
                    <a:pt x="11835" y="11950"/>
                    <a:pt x="11835" y="12016"/>
                  </a:cubicBezTo>
                  <a:cubicBezTo>
                    <a:pt x="11819" y="12098"/>
                    <a:pt x="11819" y="12180"/>
                    <a:pt x="11819" y="12262"/>
                  </a:cubicBezTo>
                  <a:lnTo>
                    <a:pt x="11819" y="12279"/>
                  </a:lnTo>
                  <a:cubicBezTo>
                    <a:pt x="11819" y="12394"/>
                    <a:pt x="11802" y="12492"/>
                    <a:pt x="11802" y="12575"/>
                  </a:cubicBezTo>
                  <a:cubicBezTo>
                    <a:pt x="11802" y="12591"/>
                    <a:pt x="11769" y="12640"/>
                    <a:pt x="11769" y="12657"/>
                  </a:cubicBezTo>
                  <a:cubicBezTo>
                    <a:pt x="11769" y="12673"/>
                    <a:pt x="11753" y="12690"/>
                    <a:pt x="11753" y="12722"/>
                  </a:cubicBezTo>
                  <a:lnTo>
                    <a:pt x="11753" y="12739"/>
                  </a:lnTo>
                  <a:lnTo>
                    <a:pt x="11704" y="12772"/>
                  </a:lnTo>
                  <a:cubicBezTo>
                    <a:pt x="11704" y="12772"/>
                    <a:pt x="11687" y="12772"/>
                    <a:pt x="11687" y="12805"/>
                  </a:cubicBezTo>
                  <a:cubicBezTo>
                    <a:pt x="11671" y="12805"/>
                    <a:pt x="11671" y="12821"/>
                    <a:pt x="11654" y="12821"/>
                  </a:cubicBezTo>
                  <a:cubicBezTo>
                    <a:pt x="11622" y="12821"/>
                    <a:pt x="11605" y="12821"/>
                    <a:pt x="11589" y="12838"/>
                  </a:cubicBezTo>
                  <a:lnTo>
                    <a:pt x="11424" y="12838"/>
                  </a:lnTo>
                  <a:cubicBezTo>
                    <a:pt x="11408" y="12838"/>
                    <a:pt x="11375" y="12838"/>
                    <a:pt x="11359" y="12821"/>
                  </a:cubicBezTo>
                  <a:cubicBezTo>
                    <a:pt x="11326" y="12805"/>
                    <a:pt x="11260" y="12805"/>
                    <a:pt x="11211" y="12772"/>
                  </a:cubicBezTo>
                  <a:lnTo>
                    <a:pt x="11194" y="12772"/>
                  </a:lnTo>
                  <a:cubicBezTo>
                    <a:pt x="11178" y="12772"/>
                    <a:pt x="11161" y="12755"/>
                    <a:pt x="11161" y="12755"/>
                  </a:cubicBezTo>
                  <a:cubicBezTo>
                    <a:pt x="11161" y="12755"/>
                    <a:pt x="11128" y="12755"/>
                    <a:pt x="11128" y="12739"/>
                  </a:cubicBezTo>
                  <a:cubicBezTo>
                    <a:pt x="11112" y="12739"/>
                    <a:pt x="11112" y="12722"/>
                    <a:pt x="11096" y="12722"/>
                  </a:cubicBezTo>
                  <a:lnTo>
                    <a:pt x="11079" y="12690"/>
                  </a:lnTo>
                  <a:cubicBezTo>
                    <a:pt x="11046" y="12673"/>
                    <a:pt x="11046" y="12673"/>
                    <a:pt x="11046" y="12657"/>
                  </a:cubicBezTo>
                  <a:cubicBezTo>
                    <a:pt x="11013" y="12558"/>
                    <a:pt x="11030" y="12410"/>
                    <a:pt x="11079" y="12180"/>
                  </a:cubicBezTo>
                  <a:cubicBezTo>
                    <a:pt x="11096" y="12016"/>
                    <a:pt x="11128" y="11835"/>
                    <a:pt x="11112" y="11654"/>
                  </a:cubicBezTo>
                  <a:lnTo>
                    <a:pt x="11112" y="11621"/>
                  </a:lnTo>
                  <a:cubicBezTo>
                    <a:pt x="11112" y="11605"/>
                    <a:pt x="11112" y="11588"/>
                    <a:pt x="11096" y="11539"/>
                  </a:cubicBezTo>
                  <a:cubicBezTo>
                    <a:pt x="11096" y="11523"/>
                    <a:pt x="11096" y="11506"/>
                    <a:pt x="11079" y="11506"/>
                  </a:cubicBezTo>
                  <a:cubicBezTo>
                    <a:pt x="11079" y="11490"/>
                    <a:pt x="11079" y="11490"/>
                    <a:pt x="11046" y="11457"/>
                  </a:cubicBezTo>
                  <a:cubicBezTo>
                    <a:pt x="11030" y="11424"/>
                    <a:pt x="11013" y="11358"/>
                    <a:pt x="10997" y="11325"/>
                  </a:cubicBezTo>
                  <a:cubicBezTo>
                    <a:pt x="10964" y="11276"/>
                    <a:pt x="10948" y="11260"/>
                    <a:pt x="10931" y="11243"/>
                  </a:cubicBezTo>
                  <a:lnTo>
                    <a:pt x="10915" y="11210"/>
                  </a:lnTo>
                  <a:cubicBezTo>
                    <a:pt x="10915" y="11194"/>
                    <a:pt x="10882" y="11194"/>
                    <a:pt x="10882" y="11177"/>
                  </a:cubicBezTo>
                  <a:lnTo>
                    <a:pt x="10849" y="11128"/>
                  </a:lnTo>
                  <a:lnTo>
                    <a:pt x="10833" y="11112"/>
                  </a:lnTo>
                  <a:lnTo>
                    <a:pt x="10783" y="11079"/>
                  </a:lnTo>
                  <a:cubicBezTo>
                    <a:pt x="10767" y="11046"/>
                    <a:pt x="10750" y="11046"/>
                    <a:pt x="10750" y="11046"/>
                  </a:cubicBezTo>
                  <a:cubicBezTo>
                    <a:pt x="10717" y="11046"/>
                    <a:pt x="10701" y="11030"/>
                    <a:pt x="10701" y="11030"/>
                  </a:cubicBezTo>
                  <a:lnTo>
                    <a:pt x="10685" y="11030"/>
                  </a:lnTo>
                  <a:cubicBezTo>
                    <a:pt x="10668" y="11030"/>
                    <a:pt x="10635" y="11030"/>
                    <a:pt x="10635" y="11013"/>
                  </a:cubicBezTo>
                  <a:lnTo>
                    <a:pt x="10389" y="11013"/>
                  </a:lnTo>
                  <a:cubicBezTo>
                    <a:pt x="10290" y="11030"/>
                    <a:pt x="10192" y="11046"/>
                    <a:pt x="10109" y="11095"/>
                  </a:cubicBezTo>
                  <a:cubicBezTo>
                    <a:pt x="9978" y="11128"/>
                    <a:pt x="9863" y="11177"/>
                    <a:pt x="9764" y="11177"/>
                  </a:cubicBezTo>
                  <a:lnTo>
                    <a:pt x="9715" y="11177"/>
                  </a:lnTo>
                  <a:cubicBezTo>
                    <a:pt x="9682" y="11177"/>
                    <a:pt x="9633" y="11161"/>
                    <a:pt x="9600" y="11161"/>
                  </a:cubicBezTo>
                  <a:lnTo>
                    <a:pt x="9567" y="11128"/>
                  </a:lnTo>
                  <a:cubicBezTo>
                    <a:pt x="9550" y="11128"/>
                    <a:pt x="9550" y="11112"/>
                    <a:pt x="9550" y="11112"/>
                  </a:cubicBezTo>
                  <a:cubicBezTo>
                    <a:pt x="9550" y="11112"/>
                    <a:pt x="9534" y="11095"/>
                    <a:pt x="9534" y="11079"/>
                  </a:cubicBezTo>
                  <a:cubicBezTo>
                    <a:pt x="9534" y="11046"/>
                    <a:pt x="9518" y="11046"/>
                    <a:pt x="9518" y="11030"/>
                  </a:cubicBezTo>
                  <a:cubicBezTo>
                    <a:pt x="9485" y="10997"/>
                    <a:pt x="9468" y="10947"/>
                    <a:pt x="9468" y="10882"/>
                  </a:cubicBezTo>
                  <a:lnTo>
                    <a:pt x="9468" y="10849"/>
                  </a:lnTo>
                  <a:cubicBezTo>
                    <a:pt x="9468" y="10799"/>
                    <a:pt x="9452" y="10767"/>
                    <a:pt x="9452" y="10717"/>
                  </a:cubicBezTo>
                  <a:cubicBezTo>
                    <a:pt x="9452" y="10684"/>
                    <a:pt x="9468" y="10635"/>
                    <a:pt x="9468" y="10602"/>
                  </a:cubicBezTo>
                  <a:cubicBezTo>
                    <a:pt x="9468" y="10586"/>
                    <a:pt x="9468" y="10586"/>
                    <a:pt x="9485" y="10553"/>
                  </a:cubicBezTo>
                  <a:cubicBezTo>
                    <a:pt x="9518" y="10536"/>
                    <a:pt x="9518" y="10504"/>
                    <a:pt x="9534" y="10471"/>
                  </a:cubicBezTo>
                  <a:cubicBezTo>
                    <a:pt x="9550" y="10438"/>
                    <a:pt x="9600" y="10388"/>
                    <a:pt x="9616" y="10356"/>
                  </a:cubicBezTo>
                  <a:lnTo>
                    <a:pt x="9633" y="10306"/>
                  </a:lnTo>
                  <a:cubicBezTo>
                    <a:pt x="9879" y="9961"/>
                    <a:pt x="9945" y="9797"/>
                    <a:pt x="10011" y="9698"/>
                  </a:cubicBezTo>
                  <a:cubicBezTo>
                    <a:pt x="10011" y="9682"/>
                    <a:pt x="10027" y="9682"/>
                    <a:pt x="10027" y="9649"/>
                  </a:cubicBezTo>
                  <a:cubicBezTo>
                    <a:pt x="10027" y="9632"/>
                    <a:pt x="10044" y="9632"/>
                    <a:pt x="10044" y="9616"/>
                  </a:cubicBezTo>
                  <a:cubicBezTo>
                    <a:pt x="10060" y="9600"/>
                    <a:pt x="10060" y="9567"/>
                    <a:pt x="10060" y="9550"/>
                  </a:cubicBezTo>
                  <a:cubicBezTo>
                    <a:pt x="10142" y="9386"/>
                    <a:pt x="10175" y="9205"/>
                    <a:pt x="10126" y="9024"/>
                  </a:cubicBezTo>
                  <a:cubicBezTo>
                    <a:pt x="10126" y="8959"/>
                    <a:pt x="10109" y="8893"/>
                    <a:pt x="10093" y="8827"/>
                  </a:cubicBezTo>
                  <a:lnTo>
                    <a:pt x="10093" y="8811"/>
                  </a:lnTo>
                  <a:lnTo>
                    <a:pt x="10093" y="8794"/>
                  </a:lnTo>
                  <a:cubicBezTo>
                    <a:pt x="10060" y="8728"/>
                    <a:pt x="10027" y="8663"/>
                    <a:pt x="10011" y="8630"/>
                  </a:cubicBezTo>
                  <a:lnTo>
                    <a:pt x="9978" y="8613"/>
                  </a:lnTo>
                  <a:cubicBezTo>
                    <a:pt x="9945" y="8548"/>
                    <a:pt x="9896" y="8498"/>
                    <a:pt x="9863" y="8465"/>
                  </a:cubicBezTo>
                  <a:lnTo>
                    <a:pt x="9846" y="8449"/>
                  </a:lnTo>
                  <a:cubicBezTo>
                    <a:pt x="9797" y="8400"/>
                    <a:pt x="9731" y="8367"/>
                    <a:pt x="9682" y="8317"/>
                  </a:cubicBezTo>
                  <a:lnTo>
                    <a:pt x="9649" y="8301"/>
                  </a:lnTo>
                  <a:cubicBezTo>
                    <a:pt x="9600" y="8252"/>
                    <a:pt x="9534" y="8235"/>
                    <a:pt x="9468" y="8219"/>
                  </a:cubicBezTo>
                  <a:lnTo>
                    <a:pt x="9403" y="8219"/>
                  </a:lnTo>
                  <a:cubicBezTo>
                    <a:pt x="9386" y="8219"/>
                    <a:pt x="9370" y="8202"/>
                    <a:pt x="9353" y="8202"/>
                  </a:cubicBezTo>
                  <a:cubicBezTo>
                    <a:pt x="9320" y="8202"/>
                    <a:pt x="9288" y="8170"/>
                    <a:pt x="9271" y="8170"/>
                  </a:cubicBezTo>
                  <a:cubicBezTo>
                    <a:pt x="9222" y="8170"/>
                    <a:pt x="9189" y="8153"/>
                    <a:pt x="9156" y="8153"/>
                  </a:cubicBezTo>
                  <a:lnTo>
                    <a:pt x="9123" y="8153"/>
                  </a:lnTo>
                  <a:cubicBezTo>
                    <a:pt x="9103" y="8152"/>
                    <a:pt x="9082" y="8152"/>
                    <a:pt x="9062" y="8152"/>
                  </a:cubicBezTo>
                  <a:cubicBezTo>
                    <a:pt x="8755" y="8152"/>
                    <a:pt x="8465" y="8267"/>
                    <a:pt x="8203" y="8498"/>
                  </a:cubicBezTo>
                  <a:cubicBezTo>
                    <a:pt x="8005" y="8663"/>
                    <a:pt x="7907" y="8876"/>
                    <a:pt x="7874" y="9106"/>
                  </a:cubicBezTo>
                  <a:cubicBezTo>
                    <a:pt x="7874" y="9139"/>
                    <a:pt x="7841" y="9205"/>
                    <a:pt x="7841" y="9254"/>
                  </a:cubicBezTo>
                  <a:lnTo>
                    <a:pt x="7841" y="9271"/>
                  </a:lnTo>
                  <a:lnTo>
                    <a:pt x="7841" y="9386"/>
                  </a:lnTo>
                  <a:lnTo>
                    <a:pt x="7841" y="9402"/>
                  </a:lnTo>
                  <a:cubicBezTo>
                    <a:pt x="7841" y="9452"/>
                    <a:pt x="7841" y="9484"/>
                    <a:pt x="7874" y="9534"/>
                  </a:cubicBezTo>
                  <a:cubicBezTo>
                    <a:pt x="7890" y="9632"/>
                    <a:pt x="7890" y="9764"/>
                    <a:pt x="7874" y="9863"/>
                  </a:cubicBezTo>
                  <a:lnTo>
                    <a:pt x="7874" y="9928"/>
                  </a:lnTo>
                  <a:cubicBezTo>
                    <a:pt x="7874" y="9945"/>
                    <a:pt x="7874" y="9945"/>
                    <a:pt x="7841" y="9961"/>
                  </a:cubicBezTo>
                  <a:cubicBezTo>
                    <a:pt x="7841" y="9961"/>
                    <a:pt x="7825" y="9978"/>
                    <a:pt x="7808" y="9978"/>
                  </a:cubicBezTo>
                  <a:lnTo>
                    <a:pt x="7792" y="9978"/>
                  </a:lnTo>
                  <a:cubicBezTo>
                    <a:pt x="7710" y="10010"/>
                    <a:pt x="7627" y="10043"/>
                    <a:pt x="7545" y="10060"/>
                  </a:cubicBezTo>
                  <a:cubicBezTo>
                    <a:pt x="7512" y="10060"/>
                    <a:pt x="7496" y="10093"/>
                    <a:pt x="7479" y="10093"/>
                  </a:cubicBezTo>
                  <a:cubicBezTo>
                    <a:pt x="7397" y="10109"/>
                    <a:pt x="7332" y="10142"/>
                    <a:pt x="7249" y="10191"/>
                  </a:cubicBezTo>
                  <a:cubicBezTo>
                    <a:pt x="7233" y="10191"/>
                    <a:pt x="7233" y="10208"/>
                    <a:pt x="7216" y="10208"/>
                  </a:cubicBezTo>
                  <a:cubicBezTo>
                    <a:pt x="7184" y="10224"/>
                    <a:pt x="7167" y="10224"/>
                    <a:pt x="7151" y="10257"/>
                  </a:cubicBezTo>
                  <a:cubicBezTo>
                    <a:pt x="6986" y="10356"/>
                    <a:pt x="6838" y="10454"/>
                    <a:pt x="6723" y="10635"/>
                  </a:cubicBezTo>
                  <a:cubicBezTo>
                    <a:pt x="6691" y="10668"/>
                    <a:pt x="6691" y="10684"/>
                    <a:pt x="6674" y="10701"/>
                  </a:cubicBezTo>
                  <a:cubicBezTo>
                    <a:pt x="6674" y="10717"/>
                    <a:pt x="6658" y="10717"/>
                    <a:pt x="6658" y="10750"/>
                  </a:cubicBezTo>
                  <a:cubicBezTo>
                    <a:pt x="6608" y="10799"/>
                    <a:pt x="6575" y="10882"/>
                    <a:pt x="6559" y="10947"/>
                  </a:cubicBezTo>
                  <a:lnTo>
                    <a:pt x="6559" y="10964"/>
                  </a:lnTo>
                  <a:cubicBezTo>
                    <a:pt x="6428" y="11276"/>
                    <a:pt x="6477" y="11539"/>
                    <a:pt x="6575" y="11753"/>
                  </a:cubicBezTo>
                  <a:lnTo>
                    <a:pt x="6575" y="11769"/>
                  </a:lnTo>
                  <a:lnTo>
                    <a:pt x="6592" y="11786"/>
                  </a:lnTo>
                  <a:cubicBezTo>
                    <a:pt x="6658" y="11901"/>
                    <a:pt x="6723" y="11999"/>
                    <a:pt x="6773" y="12081"/>
                  </a:cubicBezTo>
                  <a:lnTo>
                    <a:pt x="6773" y="12098"/>
                  </a:lnTo>
                  <a:cubicBezTo>
                    <a:pt x="6838" y="12180"/>
                    <a:pt x="6888" y="12262"/>
                    <a:pt x="6937" y="12344"/>
                  </a:cubicBezTo>
                  <a:cubicBezTo>
                    <a:pt x="7003" y="12443"/>
                    <a:pt x="7019" y="12525"/>
                    <a:pt x="7019" y="12640"/>
                  </a:cubicBezTo>
                  <a:lnTo>
                    <a:pt x="7019" y="12657"/>
                  </a:lnTo>
                  <a:cubicBezTo>
                    <a:pt x="7019" y="12690"/>
                    <a:pt x="7003" y="12755"/>
                    <a:pt x="6986" y="12821"/>
                  </a:cubicBezTo>
                  <a:lnTo>
                    <a:pt x="6986" y="12838"/>
                  </a:lnTo>
                  <a:cubicBezTo>
                    <a:pt x="6986" y="12854"/>
                    <a:pt x="6970" y="12887"/>
                    <a:pt x="6937" y="12887"/>
                  </a:cubicBezTo>
                  <a:lnTo>
                    <a:pt x="6904" y="12920"/>
                  </a:lnTo>
                  <a:cubicBezTo>
                    <a:pt x="6888" y="12936"/>
                    <a:pt x="6855" y="12936"/>
                    <a:pt x="6855" y="12969"/>
                  </a:cubicBezTo>
                  <a:cubicBezTo>
                    <a:pt x="6822" y="12985"/>
                    <a:pt x="6773" y="12985"/>
                    <a:pt x="6756" y="12985"/>
                  </a:cubicBezTo>
                  <a:lnTo>
                    <a:pt x="6510" y="12985"/>
                  </a:lnTo>
                  <a:cubicBezTo>
                    <a:pt x="6460" y="12977"/>
                    <a:pt x="6399" y="12973"/>
                    <a:pt x="6321" y="12973"/>
                  </a:cubicBezTo>
                  <a:cubicBezTo>
                    <a:pt x="6243" y="12973"/>
                    <a:pt x="6148" y="12977"/>
                    <a:pt x="6033" y="12985"/>
                  </a:cubicBezTo>
                  <a:lnTo>
                    <a:pt x="6017" y="12985"/>
                  </a:lnTo>
                  <a:cubicBezTo>
                    <a:pt x="5984" y="12985"/>
                    <a:pt x="5951" y="13002"/>
                    <a:pt x="5918" y="13002"/>
                  </a:cubicBezTo>
                  <a:cubicBezTo>
                    <a:pt x="5902" y="13002"/>
                    <a:pt x="5869" y="13002"/>
                    <a:pt x="5852" y="13018"/>
                  </a:cubicBezTo>
                  <a:cubicBezTo>
                    <a:pt x="5819" y="13018"/>
                    <a:pt x="5787" y="13051"/>
                    <a:pt x="5754" y="13068"/>
                  </a:cubicBezTo>
                  <a:cubicBezTo>
                    <a:pt x="5737" y="13068"/>
                    <a:pt x="5704" y="13084"/>
                    <a:pt x="5688" y="13084"/>
                  </a:cubicBezTo>
                  <a:cubicBezTo>
                    <a:pt x="5655" y="13101"/>
                    <a:pt x="5622" y="13133"/>
                    <a:pt x="5589" y="13150"/>
                  </a:cubicBezTo>
                  <a:cubicBezTo>
                    <a:pt x="5573" y="13150"/>
                    <a:pt x="5540" y="13166"/>
                    <a:pt x="5540" y="13166"/>
                  </a:cubicBezTo>
                  <a:cubicBezTo>
                    <a:pt x="5507" y="13183"/>
                    <a:pt x="5491" y="13216"/>
                    <a:pt x="5441" y="13248"/>
                  </a:cubicBezTo>
                  <a:cubicBezTo>
                    <a:pt x="5425" y="13248"/>
                    <a:pt x="5425" y="13265"/>
                    <a:pt x="5408" y="13265"/>
                  </a:cubicBezTo>
                  <a:lnTo>
                    <a:pt x="5359" y="13314"/>
                  </a:lnTo>
                  <a:lnTo>
                    <a:pt x="5293" y="13380"/>
                  </a:lnTo>
                  <a:cubicBezTo>
                    <a:pt x="5261" y="13413"/>
                    <a:pt x="5244" y="13462"/>
                    <a:pt x="5211" y="13511"/>
                  </a:cubicBezTo>
                  <a:cubicBezTo>
                    <a:pt x="5195" y="13544"/>
                    <a:pt x="5178" y="13577"/>
                    <a:pt x="5178" y="13626"/>
                  </a:cubicBezTo>
                  <a:cubicBezTo>
                    <a:pt x="5162" y="13676"/>
                    <a:pt x="5129" y="13725"/>
                    <a:pt x="5113" y="13791"/>
                  </a:cubicBezTo>
                  <a:cubicBezTo>
                    <a:pt x="5080" y="13906"/>
                    <a:pt x="5080" y="14037"/>
                    <a:pt x="5080" y="14087"/>
                  </a:cubicBezTo>
                  <a:cubicBezTo>
                    <a:pt x="5080" y="14152"/>
                    <a:pt x="5096" y="14218"/>
                    <a:pt x="5113" y="14251"/>
                  </a:cubicBezTo>
                  <a:cubicBezTo>
                    <a:pt x="5113" y="14300"/>
                    <a:pt x="5129" y="14317"/>
                    <a:pt x="5162" y="14366"/>
                  </a:cubicBezTo>
                  <a:cubicBezTo>
                    <a:pt x="5211" y="14563"/>
                    <a:pt x="5359" y="14744"/>
                    <a:pt x="5540" y="14876"/>
                  </a:cubicBezTo>
                  <a:lnTo>
                    <a:pt x="5606" y="14941"/>
                  </a:lnTo>
                  <a:cubicBezTo>
                    <a:pt x="5671" y="14974"/>
                    <a:pt x="5754" y="15024"/>
                    <a:pt x="5836" y="15040"/>
                  </a:cubicBezTo>
                  <a:cubicBezTo>
                    <a:pt x="5869" y="15056"/>
                    <a:pt x="5918" y="15056"/>
                    <a:pt x="5951" y="15073"/>
                  </a:cubicBezTo>
                  <a:cubicBezTo>
                    <a:pt x="5984" y="15073"/>
                    <a:pt x="6000" y="15106"/>
                    <a:pt x="6017" y="15106"/>
                  </a:cubicBezTo>
                  <a:cubicBezTo>
                    <a:pt x="6033" y="15106"/>
                    <a:pt x="6066" y="15106"/>
                    <a:pt x="6082" y="15122"/>
                  </a:cubicBezTo>
                  <a:cubicBezTo>
                    <a:pt x="6099" y="15122"/>
                    <a:pt x="6115" y="15122"/>
                    <a:pt x="6148" y="15139"/>
                  </a:cubicBezTo>
                  <a:cubicBezTo>
                    <a:pt x="6197" y="15139"/>
                    <a:pt x="6263" y="15155"/>
                    <a:pt x="6312" y="15188"/>
                  </a:cubicBezTo>
                  <a:cubicBezTo>
                    <a:pt x="6428" y="15221"/>
                    <a:pt x="6559" y="15270"/>
                    <a:pt x="6674" y="15352"/>
                  </a:cubicBezTo>
                  <a:cubicBezTo>
                    <a:pt x="6756" y="15385"/>
                    <a:pt x="6838" y="15451"/>
                    <a:pt x="6921" y="15533"/>
                  </a:cubicBezTo>
                  <a:lnTo>
                    <a:pt x="6937" y="15550"/>
                  </a:lnTo>
                  <a:cubicBezTo>
                    <a:pt x="6986" y="15599"/>
                    <a:pt x="7019" y="15632"/>
                    <a:pt x="7052" y="15681"/>
                  </a:cubicBezTo>
                  <a:cubicBezTo>
                    <a:pt x="7069" y="15714"/>
                    <a:pt x="7101" y="15730"/>
                    <a:pt x="7134" y="15780"/>
                  </a:cubicBezTo>
                  <a:cubicBezTo>
                    <a:pt x="7151" y="15796"/>
                    <a:pt x="7151" y="15813"/>
                    <a:pt x="7167" y="15813"/>
                  </a:cubicBezTo>
                  <a:cubicBezTo>
                    <a:pt x="7216" y="15878"/>
                    <a:pt x="7233" y="15928"/>
                    <a:pt x="7249" y="15977"/>
                  </a:cubicBezTo>
                  <a:cubicBezTo>
                    <a:pt x="7249" y="16010"/>
                    <a:pt x="7266" y="16010"/>
                    <a:pt x="7266" y="16026"/>
                  </a:cubicBezTo>
                  <a:cubicBezTo>
                    <a:pt x="7299" y="16092"/>
                    <a:pt x="7332" y="16141"/>
                    <a:pt x="7348" y="16207"/>
                  </a:cubicBezTo>
                  <a:cubicBezTo>
                    <a:pt x="7348" y="16223"/>
                    <a:pt x="7348" y="16223"/>
                    <a:pt x="7381" y="16256"/>
                  </a:cubicBezTo>
                  <a:cubicBezTo>
                    <a:pt x="7397" y="16289"/>
                    <a:pt x="7397" y="16355"/>
                    <a:pt x="7414" y="16421"/>
                  </a:cubicBezTo>
                  <a:cubicBezTo>
                    <a:pt x="7430" y="16536"/>
                    <a:pt x="7430" y="16634"/>
                    <a:pt x="7414" y="16766"/>
                  </a:cubicBezTo>
                  <a:cubicBezTo>
                    <a:pt x="7397" y="16799"/>
                    <a:pt x="7397" y="16864"/>
                    <a:pt x="7381" y="16930"/>
                  </a:cubicBezTo>
                  <a:cubicBezTo>
                    <a:pt x="7381" y="16947"/>
                    <a:pt x="7348" y="16947"/>
                    <a:pt x="7348" y="16963"/>
                  </a:cubicBezTo>
                  <a:cubicBezTo>
                    <a:pt x="7348" y="16996"/>
                    <a:pt x="7332" y="16996"/>
                    <a:pt x="7332" y="17012"/>
                  </a:cubicBezTo>
                  <a:cubicBezTo>
                    <a:pt x="7332" y="17029"/>
                    <a:pt x="7315" y="17029"/>
                    <a:pt x="7315" y="17045"/>
                  </a:cubicBezTo>
                  <a:cubicBezTo>
                    <a:pt x="7315" y="17078"/>
                    <a:pt x="7299" y="17078"/>
                    <a:pt x="7299" y="17078"/>
                  </a:cubicBezTo>
                  <a:lnTo>
                    <a:pt x="7266" y="17095"/>
                  </a:lnTo>
                  <a:cubicBezTo>
                    <a:pt x="7249" y="17111"/>
                    <a:pt x="7233" y="17111"/>
                    <a:pt x="7184" y="17127"/>
                  </a:cubicBezTo>
                  <a:cubicBezTo>
                    <a:pt x="7167" y="17127"/>
                    <a:pt x="7151" y="17160"/>
                    <a:pt x="7101" y="17160"/>
                  </a:cubicBezTo>
                  <a:lnTo>
                    <a:pt x="7085" y="17160"/>
                  </a:lnTo>
                  <a:cubicBezTo>
                    <a:pt x="7069" y="17160"/>
                    <a:pt x="7019" y="17127"/>
                    <a:pt x="7003" y="17127"/>
                  </a:cubicBezTo>
                  <a:lnTo>
                    <a:pt x="6986" y="17127"/>
                  </a:lnTo>
                  <a:cubicBezTo>
                    <a:pt x="6855" y="17078"/>
                    <a:pt x="6773" y="16996"/>
                    <a:pt x="6691" y="16914"/>
                  </a:cubicBezTo>
                  <a:cubicBezTo>
                    <a:pt x="6608" y="16832"/>
                    <a:pt x="6526" y="16717"/>
                    <a:pt x="6444" y="16601"/>
                  </a:cubicBezTo>
                  <a:cubicBezTo>
                    <a:pt x="6362" y="16503"/>
                    <a:pt x="6280" y="16371"/>
                    <a:pt x="6181" y="16289"/>
                  </a:cubicBezTo>
                  <a:lnTo>
                    <a:pt x="6165" y="16273"/>
                  </a:lnTo>
                  <a:lnTo>
                    <a:pt x="6115" y="16223"/>
                  </a:lnTo>
                  <a:cubicBezTo>
                    <a:pt x="6099" y="16207"/>
                    <a:pt x="6082" y="16191"/>
                    <a:pt x="6033" y="16174"/>
                  </a:cubicBezTo>
                  <a:cubicBezTo>
                    <a:pt x="5984" y="16125"/>
                    <a:pt x="5902" y="16092"/>
                    <a:pt x="5836" y="16043"/>
                  </a:cubicBezTo>
                  <a:cubicBezTo>
                    <a:pt x="5819" y="16043"/>
                    <a:pt x="5819" y="16043"/>
                    <a:pt x="5787" y="16026"/>
                  </a:cubicBezTo>
                  <a:cubicBezTo>
                    <a:pt x="5770" y="16026"/>
                    <a:pt x="5737" y="16010"/>
                    <a:pt x="5704" y="16010"/>
                  </a:cubicBezTo>
                  <a:lnTo>
                    <a:pt x="5688" y="16010"/>
                  </a:lnTo>
                  <a:cubicBezTo>
                    <a:pt x="5655" y="16010"/>
                    <a:pt x="5622" y="15977"/>
                    <a:pt x="5589" y="15977"/>
                  </a:cubicBezTo>
                  <a:lnTo>
                    <a:pt x="5425" y="15977"/>
                  </a:lnTo>
                  <a:cubicBezTo>
                    <a:pt x="5376" y="15977"/>
                    <a:pt x="5359" y="15977"/>
                    <a:pt x="5326" y="16010"/>
                  </a:cubicBezTo>
                  <a:cubicBezTo>
                    <a:pt x="5293" y="16010"/>
                    <a:pt x="5293" y="16010"/>
                    <a:pt x="5277" y="16026"/>
                  </a:cubicBezTo>
                  <a:cubicBezTo>
                    <a:pt x="5261" y="16026"/>
                    <a:pt x="5211" y="16043"/>
                    <a:pt x="5195" y="16059"/>
                  </a:cubicBezTo>
                  <a:cubicBezTo>
                    <a:pt x="5178" y="16059"/>
                    <a:pt x="5162" y="16092"/>
                    <a:pt x="5129" y="16092"/>
                  </a:cubicBezTo>
                  <a:cubicBezTo>
                    <a:pt x="5113" y="16092"/>
                    <a:pt x="5113" y="16108"/>
                    <a:pt x="5096" y="16108"/>
                  </a:cubicBezTo>
                  <a:lnTo>
                    <a:pt x="5080" y="16125"/>
                  </a:lnTo>
                  <a:cubicBezTo>
                    <a:pt x="5030" y="16141"/>
                    <a:pt x="4998" y="16191"/>
                    <a:pt x="4965" y="16223"/>
                  </a:cubicBezTo>
                  <a:lnTo>
                    <a:pt x="4948" y="16256"/>
                  </a:lnTo>
                  <a:cubicBezTo>
                    <a:pt x="4866" y="16339"/>
                    <a:pt x="4800" y="16454"/>
                    <a:pt x="4767" y="16585"/>
                  </a:cubicBezTo>
                  <a:cubicBezTo>
                    <a:pt x="4767" y="16601"/>
                    <a:pt x="4751" y="16634"/>
                    <a:pt x="4751" y="16667"/>
                  </a:cubicBezTo>
                  <a:cubicBezTo>
                    <a:pt x="4751" y="16700"/>
                    <a:pt x="4718" y="16717"/>
                    <a:pt x="4718" y="16766"/>
                  </a:cubicBezTo>
                  <a:lnTo>
                    <a:pt x="4718" y="16782"/>
                  </a:lnTo>
                  <a:lnTo>
                    <a:pt x="4718" y="16799"/>
                  </a:lnTo>
                  <a:cubicBezTo>
                    <a:pt x="4718" y="16864"/>
                    <a:pt x="4702" y="16930"/>
                    <a:pt x="4702" y="16996"/>
                  </a:cubicBezTo>
                  <a:cubicBezTo>
                    <a:pt x="4702" y="17045"/>
                    <a:pt x="4685" y="17160"/>
                    <a:pt x="4685" y="17193"/>
                  </a:cubicBezTo>
                  <a:cubicBezTo>
                    <a:pt x="4685" y="17210"/>
                    <a:pt x="4685" y="17210"/>
                    <a:pt x="4669" y="17243"/>
                  </a:cubicBezTo>
                  <a:cubicBezTo>
                    <a:pt x="4669" y="17243"/>
                    <a:pt x="4647" y="17250"/>
                    <a:pt x="4579" y="17250"/>
                  </a:cubicBezTo>
                  <a:cubicBezTo>
                    <a:pt x="4545" y="17250"/>
                    <a:pt x="4499" y="17248"/>
                    <a:pt x="4439" y="17243"/>
                  </a:cubicBezTo>
                  <a:lnTo>
                    <a:pt x="4373" y="17243"/>
                  </a:lnTo>
                  <a:cubicBezTo>
                    <a:pt x="4306" y="17231"/>
                    <a:pt x="4243" y="17226"/>
                    <a:pt x="4184" y="17226"/>
                  </a:cubicBezTo>
                  <a:cubicBezTo>
                    <a:pt x="3995" y="17226"/>
                    <a:pt x="3845" y="17279"/>
                    <a:pt x="3732" y="17341"/>
                  </a:cubicBezTo>
                  <a:cubicBezTo>
                    <a:pt x="3716" y="17341"/>
                    <a:pt x="3716" y="17358"/>
                    <a:pt x="3699" y="17358"/>
                  </a:cubicBezTo>
                  <a:lnTo>
                    <a:pt x="3683" y="17374"/>
                  </a:lnTo>
                  <a:cubicBezTo>
                    <a:pt x="3650" y="17407"/>
                    <a:pt x="3633" y="17423"/>
                    <a:pt x="3617" y="17423"/>
                  </a:cubicBezTo>
                  <a:cubicBezTo>
                    <a:pt x="3568" y="17456"/>
                    <a:pt x="3535" y="17505"/>
                    <a:pt x="3518" y="17538"/>
                  </a:cubicBezTo>
                  <a:cubicBezTo>
                    <a:pt x="3518" y="17571"/>
                    <a:pt x="3485" y="17571"/>
                    <a:pt x="3469" y="17588"/>
                  </a:cubicBezTo>
                  <a:cubicBezTo>
                    <a:pt x="3453" y="17604"/>
                    <a:pt x="3453" y="17653"/>
                    <a:pt x="3436" y="17670"/>
                  </a:cubicBezTo>
                  <a:cubicBezTo>
                    <a:pt x="3403" y="17703"/>
                    <a:pt x="3387" y="17736"/>
                    <a:pt x="3370" y="17768"/>
                  </a:cubicBezTo>
                  <a:cubicBezTo>
                    <a:pt x="3305" y="17916"/>
                    <a:pt x="3288" y="18064"/>
                    <a:pt x="3305" y="18229"/>
                  </a:cubicBezTo>
                  <a:lnTo>
                    <a:pt x="3305" y="18393"/>
                  </a:lnTo>
                  <a:lnTo>
                    <a:pt x="3305" y="18557"/>
                  </a:lnTo>
                  <a:lnTo>
                    <a:pt x="3305" y="18607"/>
                  </a:lnTo>
                  <a:cubicBezTo>
                    <a:pt x="3305" y="18656"/>
                    <a:pt x="3288" y="18672"/>
                    <a:pt x="3288" y="18689"/>
                  </a:cubicBezTo>
                  <a:cubicBezTo>
                    <a:pt x="3288" y="18722"/>
                    <a:pt x="3272" y="18722"/>
                    <a:pt x="3272" y="18738"/>
                  </a:cubicBezTo>
                  <a:lnTo>
                    <a:pt x="3239" y="18755"/>
                  </a:lnTo>
                  <a:cubicBezTo>
                    <a:pt x="3206" y="18804"/>
                    <a:pt x="3140" y="18837"/>
                    <a:pt x="3058" y="18903"/>
                  </a:cubicBezTo>
                  <a:cubicBezTo>
                    <a:pt x="3042" y="18919"/>
                    <a:pt x="2992" y="18935"/>
                    <a:pt x="2976" y="18968"/>
                  </a:cubicBezTo>
                  <a:cubicBezTo>
                    <a:pt x="2861" y="19051"/>
                    <a:pt x="2729" y="19149"/>
                    <a:pt x="2664" y="19264"/>
                  </a:cubicBezTo>
                  <a:cubicBezTo>
                    <a:pt x="2664" y="19297"/>
                    <a:pt x="2647" y="19297"/>
                    <a:pt x="2647" y="19314"/>
                  </a:cubicBezTo>
                  <a:cubicBezTo>
                    <a:pt x="2614" y="19396"/>
                    <a:pt x="2581" y="19478"/>
                    <a:pt x="2581" y="19560"/>
                  </a:cubicBezTo>
                  <a:lnTo>
                    <a:pt x="2581" y="19576"/>
                  </a:lnTo>
                  <a:lnTo>
                    <a:pt x="2581" y="19642"/>
                  </a:lnTo>
                  <a:cubicBezTo>
                    <a:pt x="2581" y="19659"/>
                    <a:pt x="2581" y="19659"/>
                    <a:pt x="2614" y="19675"/>
                  </a:cubicBezTo>
                  <a:lnTo>
                    <a:pt x="2614" y="19708"/>
                  </a:lnTo>
                  <a:cubicBezTo>
                    <a:pt x="2614" y="19724"/>
                    <a:pt x="2614" y="19724"/>
                    <a:pt x="2631" y="19741"/>
                  </a:cubicBezTo>
                  <a:cubicBezTo>
                    <a:pt x="2729" y="20119"/>
                    <a:pt x="2992" y="20300"/>
                    <a:pt x="3206" y="20448"/>
                  </a:cubicBezTo>
                  <a:cubicBezTo>
                    <a:pt x="3387" y="20563"/>
                    <a:pt x="3469" y="20628"/>
                    <a:pt x="3485" y="20727"/>
                  </a:cubicBezTo>
                  <a:lnTo>
                    <a:pt x="3485" y="20743"/>
                  </a:lnTo>
                  <a:lnTo>
                    <a:pt x="3485" y="20776"/>
                  </a:lnTo>
                  <a:lnTo>
                    <a:pt x="3485" y="20826"/>
                  </a:lnTo>
                  <a:cubicBezTo>
                    <a:pt x="3485" y="20859"/>
                    <a:pt x="3485" y="20875"/>
                    <a:pt x="3469" y="20891"/>
                  </a:cubicBezTo>
                  <a:cubicBezTo>
                    <a:pt x="3469" y="20908"/>
                    <a:pt x="3469" y="20941"/>
                    <a:pt x="3453" y="20957"/>
                  </a:cubicBezTo>
                  <a:lnTo>
                    <a:pt x="3453" y="20974"/>
                  </a:lnTo>
                  <a:cubicBezTo>
                    <a:pt x="3453" y="20990"/>
                    <a:pt x="3436" y="21023"/>
                    <a:pt x="3403" y="21039"/>
                  </a:cubicBezTo>
                  <a:lnTo>
                    <a:pt x="3403" y="21056"/>
                  </a:lnTo>
                  <a:cubicBezTo>
                    <a:pt x="3387" y="21072"/>
                    <a:pt x="3387" y="21105"/>
                    <a:pt x="3370" y="21122"/>
                  </a:cubicBezTo>
                  <a:lnTo>
                    <a:pt x="3354" y="21138"/>
                  </a:lnTo>
                  <a:lnTo>
                    <a:pt x="3321" y="21154"/>
                  </a:lnTo>
                  <a:cubicBezTo>
                    <a:pt x="3272" y="21220"/>
                    <a:pt x="3206" y="21269"/>
                    <a:pt x="3107" y="21302"/>
                  </a:cubicBezTo>
                  <a:lnTo>
                    <a:pt x="2976" y="21368"/>
                  </a:lnTo>
                  <a:cubicBezTo>
                    <a:pt x="2828" y="21434"/>
                    <a:pt x="2664" y="21516"/>
                    <a:pt x="2532" y="21631"/>
                  </a:cubicBezTo>
                  <a:lnTo>
                    <a:pt x="954" y="21631"/>
                  </a:lnTo>
                  <a:lnTo>
                    <a:pt x="954" y="21615"/>
                  </a:lnTo>
                  <a:cubicBezTo>
                    <a:pt x="806" y="21615"/>
                    <a:pt x="658" y="21582"/>
                    <a:pt x="560" y="21500"/>
                  </a:cubicBezTo>
                  <a:cubicBezTo>
                    <a:pt x="395" y="21368"/>
                    <a:pt x="313" y="21187"/>
                    <a:pt x="313" y="20974"/>
                  </a:cubicBezTo>
                  <a:lnTo>
                    <a:pt x="313" y="954"/>
                  </a:lnTo>
                  <a:cubicBezTo>
                    <a:pt x="313" y="592"/>
                    <a:pt x="593" y="313"/>
                    <a:pt x="954" y="313"/>
                  </a:cubicBezTo>
                  <a:close/>
                  <a:moveTo>
                    <a:pt x="21410" y="16778"/>
                  </a:moveTo>
                  <a:cubicBezTo>
                    <a:pt x="21789" y="16778"/>
                    <a:pt x="22015" y="16944"/>
                    <a:pt x="22075" y="17275"/>
                  </a:cubicBezTo>
                  <a:cubicBezTo>
                    <a:pt x="22092" y="17423"/>
                    <a:pt x="22108" y="17555"/>
                    <a:pt x="22124" y="17686"/>
                  </a:cubicBezTo>
                  <a:cubicBezTo>
                    <a:pt x="22190" y="18163"/>
                    <a:pt x="22240" y="18672"/>
                    <a:pt x="22716" y="19067"/>
                  </a:cubicBezTo>
                  <a:cubicBezTo>
                    <a:pt x="22913" y="19215"/>
                    <a:pt x="23061" y="19248"/>
                    <a:pt x="23176" y="19248"/>
                  </a:cubicBezTo>
                  <a:cubicBezTo>
                    <a:pt x="23242" y="19248"/>
                    <a:pt x="23308" y="19231"/>
                    <a:pt x="23341" y="19231"/>
                  </a:cubicBezTo>
                  <a:cubicBezTo>
                    <a:pt x="23423" y="19215"/>
                    <a:pt x="23489" y="19149"/>
                    <a:pt x="23522" y="19083"/>
                  </a:cubicBezTo>
                  <a:cubicBezTo>
                    <a:pt x="23604" y="19133"/>
                    <a:pt x="23686" y="19149"/>
                    <a:pt x="23768" y="19166"/>
                  </a:cubicBezTo>
                  <a:cubicBezTo>
                    <a:pt x="23867" y="19198"/>
                    <a:pt x="23949" y="19231"/>
                    <a:pt x="24015" y="19248"/>
                  </a:cubicBezTo>
                  <a:cubicBezTo>
                    <a:pt x="24179" y="19330"/>
                    <a:pt x="24327" y="19412"/>
                    <a:pt x="24426" y="19527"/>
                  </a:cubicBezTo>
                  <a:cubicBezTo>
                    <a:pt x="24557" y="19642"/>
                    <a:pt x="24639" y="19807"/>
                    <a:pt x="24639" y="19987"/>
                  </a:cubicBezTo>
                  <a:cubicBezTo>
                    <a:pt x="24639" y="20185"/>
                    <a:pt x="24557" y="20349"/>
                    <a:pt x="24426" y="20464"/>
                  </a:cubicBezTo>
                  <a:cubicBezTo>
                    <a:pt x="24343" y="20546"/>
                    <a:pt x="24261" y="20612"/>
                    <a:pt x="24195" y="20678"/>
                  </a:cubicBezTo>
                  <a:cubicBezTo>
                    <a:pt x="24064" y="20793"/>
                    <a:pt x="23949" y="20891"/>
                    <a:pt x="23817" y="21122"/>
                  </a:cubicBezTo>
                  <a:cubicBezTo>
                    <a:pt x="23702" y="21302"/>
                    <a:pt x="23768" y="21500"/>
                    <a:pt x="23900" y="21664"/>
                  </a:cubicBezTo>
                  <a:lnTo>
                    <a:pt x="20284" y="21664"/>
                  </a:lnTo>
                  <a:lnTo>
                    <a:pt x="20284" y="21615"/>
                  </a:lnTo>
                  <a:cubicBezTo>
                    <a:pt x="20284" y="21467"/>
                    <a:pt x="20234" y="21319"/>
                    <a:pt x="20218" y="21187"/>
                  </a:cubicBezTo>
                  <a:cubicBezTo>
                    <a:pt x="20152" y="20941"/>
                    <a:pt x="20119" y="20711"/>
                    <a:pt x="20201" y="20497"/>
                  </a:cubicBezTo>
                  <a:cubicBezTo>
                    <a:pt x="20275" y="20349"/>
                    <a:pt x="20416" y="20281"/>
                    <a:pt x="20576" y="20281"/>
                  </a:cubicBezTo>
                  <a:cubicBezTo>
                    <a:pt x="20593" y="20281"/>
                    <a:pt x="20611" y="20282"/>
                    <a:pt x="20629" y="20283"/>
                  </a:cubicBezTo>
                  <a:cubicBezTo>
                    <a:pt x="20711" y="20300"/>
                    <a:pt x="20793" y="20300"/>
                    <a:pt x="20859" y="20316"/>
                  </a:cubicBezTo>
                  <a:cubicBezTo>
                    <a:pt x="20982" y="20341"/>
                    <a:pt x="21068" y="20357"/>
                    <a:pt x="21157" y="20357"/>
                  </a:cubicBezTo>
                  <a:cubicBezTo>
                    <a:pt x="21245" y="20357"/>
                    <a:pt x="21336" y="20341"/>
                    <a:pt x="21467" y="20300"/>
                  </a:cubicBezTo>
                  <a:cubicBezTo>
                    <a:pt x="21615" y="20267"/>
                    <a:pt x="21746" y="20152"/>
                    <a:pt x="21796" y="20037"/>
                  </a:cubicBezTo>
                  <a:cubicBezTo>
                    <a:pt x="21861" y="19905"/>
                    <a:pt x="21861" y="19741"/>
                    <a:pt x="21796" y="19593"/>
                  </a:cubicBezTo>
                  <a:cubicBezTo>
                    <a:pt x="21599" y="19067"/>
                    <a:pt x="21204" y="19018"/>
                    <a:pt x="20842" y="18985"/>
                  </a:cubicBezTo>
                  <a:cubicBezTo>
                    <a:pt x="20777" y="18985"/>
                    <a:pt x="20727" y="18968"/>
                    <a:pt x="20678" y="18968"/>
                  </a:cubicBezTo>
                  <a:cubicBezTo>
                    <a:pt x="20284" y="18903"/>
                    <a:pt x="20053" y="18623"/>
                    <a:pt x="19988" y="18410"/>
                  </a:cubicBezTo>
                  <a:cubicBezTo>
                    <a:pt x="19955" y="18245"/>
                    <a:pt x="19971" y="18097"/>
                    <a:pt x="20053" y="18015"/>
                  </a:cubicBezTo>
                  <a:cubicBezTo>
                    <a:pt x="20103" y="17999"/>
                    <a:pt x="20119" y="17982"/>
                    <a:pt x="20136" y="17982"/>
                  </a:cubicBezTo>
                  <a:lnTo>
                    <a:pt x="20234" y="17966"/>
                  </a:lnTo>
                  <a:cubicBezTo>
                    <a:pt x="20941" y="17768"/>
                    <a:pt x="21105" y="17719"/>
                    <a:pt x="21253" y="16947"/>
                  </a:cubicBezTo>
                  <a:cubicBezTo>
                    <a:pt x="21270" y="16897"/>
                    <a:pt x="21270" y="16832"/>
                    <a:pt x="21303" y="16782"/>
                  </a:cubicBezTo>
                  <a:cubicBezTo>
                    <a:pt x="21340" y="16780"/>
                    <a:pt x="21375" y="16778"/>
                    <a:pt x="21410" y="16778"/>
                  </a:cubicBezTo>
                  <a:close/>
                  <a:moveTo>
                    <a:pt x="938" y="1"/>
                  </a:moveTo>
                  <a:cubicBezTo>
                    <a:pt x="412" y="1"/>
                    <a:pt x="1" y="428"/>
                    <a:pt x="1" y="954"/>
                  </a:cubicBezTo>
                  <a:lnTo>
                    <a:pt x="1" y="20957"/>
                  </a:lnTo>
                  <a:cubicBezTo>
                    <a:pt x="1" y="21253"/>
                    <a:pt x="149" y="21532"/>
                    <a:pt x="362" y="21713"/>
                  </a:cubicBezTo>
                  <a:cubicBezTo>
                    <a:pt x="527" y="21845"/>
                    <a:pt x="740" y="21910"/>
                    <a:pt x="938" y="21910"/>
                  </a:cubicBezTo>
                  <a:lnTo>
                    <a:pt x="29094" y="21910"/>
                  </a:lnTo>
                  <a:cubicBezTo>
                    <a:pt x="29636" y="21910"/>
                    <a:pt x="30047" y="21467"/>
                    <a:pt x="30047" y="20957"/>
                  </a:cubicBezTo>
                  <a:lnTo>
                    <a:pt x="30047" y="954"/>
                  </a:lnTo>
                  <a:cubicBezTo>
                    <a:pt x="30047" y="543"/>
                    <a:pt x="29800" y="165"/>
                    <a:pt x="29406" y="50"/>
                  </a:cubicBezTo>
                  <a:cubicBezTo>
                    <a:pt x="29291" y="1"/>
                    <a:pt x="29192" y="1"/>
                    <a:pt x="29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9"/>
            <p:cNvSpPr/>
            <p:nvPr/>
          </p:nvSpPr>
          <p:spPr>
            <a:xfrm>
              <a:off x="5170529" y="2947515"/>
              <a:ext cx="431795" cy="348755"/>
            </a:xfrm>
            <a:custGeom>
              <a:rect b="b" l="l" r="r" t="t"/>
              <a:pathLst>
                <a:path extrusionOk="0" h="6493" w="8039">
                  <a:moveTo>
                    <a:pt x="7529" y="313"/>
                  </a:moveTo>
                  <a:cubicBezTo>
                    <a:pt x="7644" y="313"/>
                    <a:pt x="7759" y="411"/>
                    <a:pt x="7759" y="543"/>
                  </a:cubicBezTo>
                  <a:lnTo>
                    <a:pt x="7759" y="5967"/>
                  </a:lnTo>
                  <a:cubicBezTo>
                    <a:pt x="7759" y="6082"/>
                    <a:pt x="7644" y="6197"/>
                    <a:pt x="7529" y="6197"/>
                  </a:cubicBezTo>
                  <a:lnTo>
                    <a:pt x="560" y="6197"/>
                  </a:lnTo>
                  <a:cubicBezTo>
                    <a:pt x="445" y="6197"/>
                    <a:pt x="330" y="6082"/>
                    <a:pt x="330" y="5967"/>
                  </a:cubicBezTo>
                  <a:lnTo>
                    <a:pt x="330" y="543"/>
                  </a:lnTo>
                  <a:cubicBezTo>
                    <a:pt x="330" y="411"/>
                    <a:pt x="445" y="313"/>
                    <a:pt x="560" y="313"/>
                  </a:cubicBezTo>
                  <a:close/>
                  <a:moveTo>
                    <a:pt x="543" y="0"/>
                  </a:moveTo>
                  <a:cubicBezTo>
                    <a:pt x="247" y="0"/>
                    <a:pt x="1" y="247"/>
                    <a:pt x="1" y="543"/>
                  </a:cubicBezTo>
                  <a:lnTo>
                    <a:pt x="1" y="5967"/>
                  </a:lnTo>
                  <a:cubicBezTo>
                    <a:pt x="1" y="6246"/>
                    <a:pt x="247" y="6493"/>
                    <a:pt x="543" y="6493"/>
                  </a:cubicBezTo>
                  <a:lnTo>
                    <a:pt x="7512" y="6493"/>
                  </a:lnTo>
                  <a:cubicBezTo>
                    <a:pt x="7808" y="6493"/>
                    <a:pt x="8038" y="6246"/>
                    <a:pt x="8038" y="5967"/>
                  </a:cubicBezTo>
                  <a:lnTo>
                    <a:pt x="8038" y="543"/>
                  </a:lnTo>
                  <a:cubicBezTo>
                    <a:pt x="8038" y="247"/>
                    <a:pt x="7792" y="0"/>
                    <a:pt x="7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9"/>
            <p:cNvSpPr/>
            <p:nvPr/>
          </p:nvSpPr>
          <p:spPr>
            <a:xfrm>
              <a:off x="5218226" y="2983717"/>
              <a:ext cx="60104" cy="60051"/>
            </a:xfrm>
            <a:custGeom>
              <a:rect b="b" l="l" r="r" t="t"/>
              <a:pathLst>
                <a:path extrusionOk="0" h="1118" w="1119">
                  <a:moveTo>
                    <a:pt x="559" y="312"/>
                  </a:moveTo>
                  <a:cubicBezTo>
                    <a:pt x="674" y="312"/>
                    <a:pt x="806" y="411"/>
                    <a:pt x="806" y="559"/>
                  </a:cubicBezTo>
                  <a:cubicBezTo>
                    <a:pt x="806" y="690"/>
                    <a:pt x="674" y="806"/>
                    <a:pt x="559" y="806"/>
                  </a:cubicBezTo>
                  <a:cubicBezTo>
                    <a:pt x="428" y="806"/>
                    <a:pt x="313" y="707"/>
                    <a:pt x="313" y="559"/>
                  </a:cubicBezTo>
                  <a:cubicBezTo>
                    <a:pt x="313" y="444"/>
                    <a:pt x="411" y="312"/>
                    <a:pt x="559" y="312"/>
                  </a:cubicBezTo>
                  <a:close/>
                  <a:moveTo>
                    <a:pt x="559" y="0"/>
                  </a:moveTo>
                  <a:cubicBezTo>
                    <a:pt x="247" y="0"/>
                    <a:pt x="0" y="263"/>
                    <a:pt x="0" y="559"/>
                  </a:cubicBezTo>
                  <a:cubicBezTo>
                    <a:pt x="0" y="871"/>
                    <a:pt x="247" y="1118"/>
                    <a:pt x="559" y="1118"/>
                  </a:cubicBezTo>
                  <a:cubicBezTo>
                    <a:pt x="872" y="1118"/>
                    <a:pt x="1118" y="871"/>
                    <a:pt x="1118" y="559"/>
                  </a:cubicBezTo>
                  <a:cubicBezTo>
                    <a:pt x="1118" y="263"/>
                    <a:pt x="872" y="0"/>
                    <a:pt x="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9"/>
            <p:cNvSpPr/>
            <p:nvPr/>
          </p:nvSpPr>
          <p:spPr>
            <a:xfrm>
              <a:off x="5218226" y="3056067"/>
              <a:ext cx="60104" cy="59245"/>
            </a:xfrm>
            <a:custGeom>
              <a:rect b="b" l="l" r="r" t="t"/>
              <a:pathLst>
                <a:path extrusionOk="0" h="1103" w="1119">
                  <a:moveTo>
                    <a:pt x="559" y="297"/>
                  </a:moveTo>
                  <a:cubicBezTo>
                    <a:pt x="674" y="297"/>
                    <a:pt x="806" y="412"/>
                    <a:pt x="806" y="560"/>
                  </a:cubicBezTo>
                  <a:cubicBezTo>
                    <a:pt x="806" y="691"/>
                    <a:pt x="674" y="806"/>
                    <a:pt x="559" y="806"/>
                  </a:cubicBezTo>
                  <a:cubicBezTo>
                    <a:pt x="428" y="806"/>
                    <a:pt x="313" y="691"/>
                    <a:pt x="313" y="560"/>
                  </a:cubicBezTo>
                  <a:cubicBezTo>
                    <a:pt x="313" y="428"/>
                    <a:pt x="411" y="297"/>
                    <a:pt x="559" y="297"/>
                  </a:cubicBezTo>
                  <a:close/>
                  <a:moveTo>
                    <a:pt x="559" y="1"/>
                  </a:moveTo>
                  <a:cubicBezTo>
                    <a:pt x="247" y="1"/>
                    <a:pt x="0" y="247"/>
                    <a:pt x="0" y="560"/>
                  </a:cubicBezTo>
                  <a:cubicBezTo>
                    <a:pt x="0" y="856"/>
                    <a:pt x="247" y="1102"/>
                    <a:pt x="559" y="1102"/>
                  </a:cubicBezTo>
                  <a:cubicBezTo>
                    <a:pt x="872" y="1102"/>
                    <a:pt x="1118" y="856"/>
                    <a:pt x="1118" y="560"/>
                  </a:cubicBezTo>
                  <a:cubicBezTo>
                    <a:pt x="1118" y="247"/>
                    <a:pt x="872"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9"/>
            <p:cNvSpPr/>
            <p:nvPr/>
          </p:nvSpPr>
          <p:spPr>
            <a:xfrm>
              <a:off x="5218226" y="3128471"/>
              <a:ext cx="60104" cy="60104"/>
            </a:xfrm>
            <a:custGeom>
              <a:rect b="b" l="l" r="r" t="t"/>
              <a:pathLst>
                <a:path extrusionOk="0" h="1119" w="1119">
                  <a:moveTo>
                    <a:pt x="559" y="313"/>
                  </a:moveTo>
                  <a:cubicBezTo>
                    <a:pt x="674" y="313"/>
                    <a:pt x="806" y="412"/>
                    <a:pt x="806" y="560"/>
                  </a:cubicBezTo>
                  <a:cubicBezTo>
                    <a:pt x="806" y="708"/>
                    <a:pt x="674" y="806"/>
                    <a:pt x="559" y="806"/>
                  </a:cubicBezTo>
                  <a:cubicBezTo>
                    <a:pt x="428" y="806"/>
                    <a:pt x="313" y="708"/>
                    <a:pt x="313" y="560"/>
                  </a:cubicBezTo>
                  <a:cubicBezTo>
                    <a:pt x="313" y="412"/>
                    <a:pt x="411" y="313"/>
                    <a:pt x="559" y="313"/>
                  </a:cubicBezTo>
                  <a:close/>
                  <a:moveTo>
                    <a:pt x="559" y="1"/>
                  </a:moveTo>
                  <a:cubicBezTo>
                    <a:pt x="247" y="1"/>
                    <a:pt x="0" y="247"/>
                    <a:pt x="0" y="560"/>
                  </a:cubicBezTo>
                  <a:cubicBezTo>
                    <a:pt x="0" y="872"/>
                    <a:pt x="247" y="1118"/>
                    <a:pt x="559" y="1118"/>
                  </a:cubicBezTo>
                  <a:cubicBezTo>
                    <a:pt x="872" y="1118"/>
                    <a:pt x="1118" y="872"/>
                    <a:pt x="1118" y="560"/>
                  </a:cubicBezTo>
                  <a:cubicBezTo>
                    <a:pt x="1118" y="247"/>
                    <a:pt x="872"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9"/>
            <p:cNvSpPr/>
            <p:nvPr/>
          </p:nvSpPr>
          <p:spPr>
            <a:xfrm>
              <a:off x="5218226" y="3200875"/>
              <a:ext cx="60104" cy="59191"/>
            </a:xfrm>
            <a:custGeom>
              <a:rect b="b" l="l" r="r" t="t"/>
              <a:pathLst>
                <a:path extrusionOk="0" h="1102" w="1119">
                  <a:moveTo>
                    <a:pt x="559" y="296"/>
                  </a:moveTo>
                  <a:cubicBezTo>
                    <a:pt x="674" y="296"/>
                    <a:pt x="806" y="395"/>
                    <a:pt x="806" y="543"/>
                  </a:cubicBezTo>
                  <a:cubicBezTo>
                    <a:pt x="806" y="691"/>
                    <a:pt x="674" y="789"/>
                    <a:pt x="559" y="789"/>
                  </a:cubicBezTo>
                  <a:cubicBezTo>
                    <a:pt x="428" y="789"/>
                    <a:pt x="313" y="691"/>
                    <a:pt x="313" y="543"/>
                  </a:cubicBezTo>
                  <a:cubicBezTo>
                    <a:pt x="313" y="428"/>
                    <a:pt x="411" y="296"/>
                    <a:pt x="559" y="296"/>
                  </a:cubicBezTo>
                  <a:close/>
                  <a:moveTo>
                    <a:pt x="559" y="1"/>
                  </a:moveTo>
                  <a:cubicBezTo>
                    <a:pt x="247" y="1"/>
                    <a:pt x="0" y="247"/>
                    <a:pt x="0" y="543"/>
                  </a:cubicBezTo>
                  <a:cubicBezTo>
                    <a:pt x="0" y="855"/>
                    <a:pt x="247" y="1102"/>
                    <a:pt x="559" y="1102"/>
                  </a:cubicBezTo>
                  <a:cubicBezTo>
                    <a:pt x="872" y="1102"/>
                    <a:pt x="1118" y="855"/>
                    <a:pt x="1118" y="543"/>
                  </a:cubicBezTo>
                  <a:cubicBezTo>
                    <a:pt x="1118" y="247"/>
                    <a:pt x="872"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9"/>
            <p:cNvSpPr/>
            <p:nvPr/>
          </p:nvSpPr>
          <p:spPr>
            <a:xfrm>
              <a:off x="5302984" y="3004880"/>
              <a:ext cx="253416" cy="17725"/>
            </a:xfrm>
            <a:custGeom>
              <a:rect b="b" l="l" r="r" t="t"/>
              <a:pathLst>
                <a:path extrusionOk="0" h="330" w="4718">
                  <a:moveTo>
                    <a:pt x="165" y="1"/>
                  </a:moveTo>
                  <a:cubicBezTo>
                    <a:pt x="83" y="1"/>
                    <a:pt x="0" y="66"/>
                    <a:pt x="0" y="165"/>
                  </a:cubicBezTo>
                  <a:cubicBezTo>
                    <a:pt x="0" y="247"/>
                    <a:pt x="66" y="329"/>
                    <a:pt x="165" y="329"/>
                  </a:cubicBezTo>
                  <a:lnTo>
                    <a:pt x="4553" y="329"/>
                  </a:lnTo>
                  <a:cubicBezTo>
                    <a:pt x="4635" y="329"/>
                    <a:pt x="4718" y="280"/>
                    <a:pt x="4718" y="165"/>
                  </a:cubicBezTo>
                  <a:cubicBezTo>
                    <a:pt x="4718" y="83"/>
                    <a:pt x="4635" y="1"/>
                    <a:pt x="45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9"/>
            <p:cNvSpPr/>
            <p:nvPr/>
          </p:nvSpPr>
          <p:spPr>
            <a:xfrm>
              <a:off x="5302984" y="3222951"/>
              <a:ext cx="253416" cy="17725"/>
            </a:xfrm>
            <a:custGeom>
              <a:rect b="b" l="l" r="r" t="t"/>
              <a:pathLst>
                <a:path extrusionOk="0" h="330" w="4718">
                  <a:moveTo>
                    <a:pt x="165" y="0"/>
                  </a:moveTo>
                  <a:cubicBezTo>
                    <a:pt x="83" y="0"/>
                    <a:pt x="0" y="50"/>
                    <a:pt x="0" y="165"/>
                  </a:cubicBezTo>
                  <a:cubicBezTo>
                    <a:pt x="0" y="247"/>
                    <a:pt x="66" y="329"/>
                    <a:pt x="165" y="329"/>
                  </a:cubicBezTo>
                  <a:lnTo>
                    <a:pt x="4553" y="329"/>
                  </a:lnTo>
                  <a:cubicBezTo>
                    <a:pt x="4635" y="329"/>
                    <a:pt x="4718" y="263"/>
                    <a:pt x="4718" y="165"/>
                  </a:cubicBezTo>
                  <a:cubicBezTo>
                    <a:pt x="4718" y="50"/>
                    <a:pt x="4635" y="0"/>
                    <a:pt x="4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9"/>
            <p:cNvSpPr/>
            <p:nvPr/>
          </p:nvSpPr>
          <p:spPr>
            <a:xfrm>
              <a:off x="5302984" y="3149687"/>
              <a:ext cx="253416" cy="17671"/>
            </a:xfrm>
            <a:custGeom>
              <a:rect b="b" l="l" r="r" t="t"/>
              <a:pathLst>
                <a:path extrusionOk="0" h="329" w="4718">
                  <a:moveTo>
                    <a:pt x="165" y="0"/>
                  </a:moveTo>
                  <a:cubicBezTo>
                    <a:pt x="83" y="0"/>
                    <a:pt x="0" y="66"/>
                    <a:pt x="0" y="165"/>
                  </a:cubicBezTo>
                  <a:cubicBezTo>
                    <a:pt x="0" y="263"/>
                    <a:pt x="66" y="329"/>
                    <a:pt x="165" y="329"/>
                  </a:cubicBezTo>
                  <a:lnTo>
                    <a:pt x="4553" y="329"/>
                  </a:lnTo>
                  <a:cubicBezTo>
                    <a:pt x="4635" y="329"/>
                    <a:pt x="4718" y="263"/>
                    <a:pt x="4718" y="165"/>
                  </a:cubicBezTo>
                  <a:cubicBezTo>
                    <a:pt x="4718" y="66"/>
                    <a:pt x="4635" y="0"/>
                    <a:pt x="4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9"/>
            <p:cNvSpPr/>
            <p:nvPr/>
          </p:nvSpPr>
          <p:spPr>
            <a:xfrm>
              <a:off x="5302984" y="3078143"/>
              <a:ext cx="253416" cy="17725"/>
            </a:xfrm>
            <a:custGeom>
              <a:rect b="b" l="l" r="r" t="t"/>
              <a:pathLst>
                <a:path extrusionOk="0" h="330" w="4718">
                  <a:moveTo>
                    <a:pt x="165" y="1"/>
                  </a:moveTo>
                  <a:cubicBezTo>
                    <a:pt x="83" y="1"/>
                    <a:pt x="0" y="50"/>
                    <a:pt x="0" y="165"/>
                  </a:cubicBezTo>
                  <a:cubicBezTo>
                    <a:pt x="0" y="264"/>
                    <a:pt x="66" y="330"/>
                    <a:pt x="165" y="330"/>
                  </a:cubicBezTo>
                  <a:lnTo>
                    <a:pt x="4553" y="330"/>
                  </a:lnTo>
                  <a:cubicBezTo>
                    <a:pt x="4635" y="330"/>
                    <a:pt x="4718" y="264"/>
                    <a:pt x="4718" y="165"/>
                  </a:cubicBezTo>
                  <a:cubicBezTo>
                    <a:pt x="4718" y="50"/>
                    <a:pt x="4635" y="1"/>
                    <a:pt x="45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9"/>
            <p:cNvSpPr/>
            <p:nvPr/>
          </p:nvSpPr>
          <p:spPr>
            <a:xfrm>
              <a:off x="6175220" y="3391552"/>
              <a:ext cx="162480" cy="241062"/>
            </a:xfrm>
            <a:custGeom>
              <a:rect b="b" l="l" r="r" t="t"/>
              <a:pathLst>
                <a:path extrusionOk="0" h="4488" w="3025">
                  <a:moveTo>
                    <a:pt x="1496" y="1"/>
                  </a:moveTo>
                  <a:cubicBezTo>
                    <a:pt x="675" y="1"/>
                    <a:pt x="1" y="675"/>
                    <a:pt x="1" y="1562"/>
                  </a:cubicBezTo>
                  <a:cubicBezTo>
                    <a:pt x="1" y="1957"/>
                    <a:pt x="280" y="2598"/>
                    <a:pt x="609" y="3222"/>
                  </a:cubicBezTo>
                  <a:cubicBezTo>
                    <a:pt x="839" y="3650"/>
                    <a:pt x="1069" y="4044"/>
                    <a:pt x="1250" y="4340"/>
                  </a:cubicBezTo>
                  <a:cubicBezTo>
                    <a:pt x="1316" y="4439"/>
                    <a:pt x="1414" y="4488"/>
                    <a:pt x="1511" y="4488"/>
                  </a:cubicBezTo>
                  <a:cubicBezTo>
                    <a:pt x="1607" y="4488"/>
                    <a:pt x="1702" y="4439"/>
                    <a:pt x="1759" y="4340"/>
                  </a:cubicBezTo>
                  <a:cubicBezTo>
                    <a:pt x="2203" y="3633"/>
                    <a:pt x="3025" y="2220"/>
                    <a:pt x="3025" y="1546"/>
                  </a:cubicBezTo>
                  <a:cubicBezTo>
                    <a:pt x="3025" y="1102"/>
                    <a:pt x="2877" y="740"/>
                    <a:pt x="2631" y="477"/>
                  </a:cubicBezTo>
                  <a:cubicBezTo>
                    <a:pt x="2335" y="182"/>
                    <a:pt x="1957" y="1"/>
                    <a:pt x="14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9"/>
            <p:cNvSpPr/>
            <p:nvPr/>
          </p:nvSpPr>
          <p:spPr>
            <a:xfrm>
              <a:off x="6418914" y="3745568"/>
              <a:ext cx="162480" cy="241062"/>
            </a:xfrm>
            <a:custGeom>
              <a:rect b="b" l="l" r="r" t="t"/>
              <a:pathLst>
                <a:path extrusionOk="0" h="4488" w="3025">
                  <a:moveTo>
                    <a:pt x="1496" y="1"/>
                  </a:moveTo>
                  <a:cubicBezTo>
                    <a:pt x="674" y="1"/>
                    <a:pt x="0" y="675"/>
                    <a:pt x="0" y="1562"/>
                  </a:cubicBezTo>
                  <a:cubicBezTo>
                    <a:pt x="0" y="1957"/>
                    <a:pt x="296" y="2614"/>
                    <a:pt x="625" y="3222"/>
                  </a:cubicBezTo>
                  <a:cubicBezTo>
                    <a:pt x="838" y="3650"/>
                    <a:pt x="1069" y="4044"/>
                    <a:pt x="1249" y="4340"/>
                  </a:cubicBezTo>
                  <a:cubicBezTo>
                    <a:pt x="1315" y="4439"/>
                    <a:pt x="1414" y="4488"/>
                    <a:pt x="1512" y="4488"/>
                  </a:cubicBezTo>
                  <a:cubicBezTo>
                    <a:pt x="1611" y="4488"/>
                    <a:pt x="1710" y="4439"/>
                    <a:pt x="1775" y="4340"/>
                  </a:cubicBezTo>
                  <a:cubicBezTo>
                    <a:pt x="2203" y="3633"/>
                    <a:pt x="3024" y="2220"/>
                    <a:pt x="3024" y="1546"/>
                  </a:cubicBezTo>
                  <a:cubicBezTo>
                    <a:pt x="3024" y="1135"/>
                    <a:pt x="2860" y="757"/>
                    <a:pt x="2614" y="494"/>
                  </a:cubicBezTo>
                  <a:cubicBezTo>
                    <a:pt x="2351" y="182"/>
                    <a:pt x="1940" y="1"/>
                    <a:pt x="14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9"/>
            <p:cNvSpPr/>
            <p:nvPr/>
          </p:nvSpPr>
          <p:spPr>
            <a:xfrm>
              <a:off x="5239388" y="3706734"/>
              <a:ext cx="162534" cy="241062"/>
            </a:xfrm>
            <a:custGeom>
              <a:rect b="b" l="l" r="r" t="t"/>
              <a:pathLst>
                <a:path extrusionOk="0" h="4488" w="3026">
                  <a:moveTo>
                    <a:pt x="1497" y="1"/>
                  </a:moveTo>
                  <a:cubicBezTo>
                    <a:pt x="675" y="1"/>
                    <a:pt x="1" y="691"/>
                    <a:pt x="1" y="1562"/>
                  </a:cubicBezTo>
                  <a:cubicBezTo>
                    <a:pt x="1" y="1957"/>
                    <a:pt x="280" y="2614"/>
                    <a:pt x="609" y="3222"/>
                  </a:cubicBezTo>
                  <a:cubicBezTo>
                    <a:pt x="839" y="3666"/>
                    <a:pt x="1069" y="4044"/>
                    <a:pt x="1250" y="4340"/>
                  </a:cubicBezTo>
                  <a:cubicBezTo>
                    <a:pt x="1316" y="4438"/>
                    <a:pt x="1414" y="4488"/>
                    <a:pt x="1511" y="4488"/>
                  </a:cubicBezTo>
                  <a:cubicBezTo>
                    <a:pt x="1608" y="4488"/>
                    <a:pt x="1702" y="4438"/>
                    <a:pt x="1760" y="4340"/>
                  </a:cubicBezTo>
                  <a:cubicBezTo>
                    <a:pt x="2203" y="3633"/>
                    <a:pt x="3025" y="2220"/>
                    <a:pt x="3025" y="1546"/>
                  </a:cubicBezTo>
                  <a:cubicBezTo>
                    <a:pt x="3025" y="1118"/>
                    <a:pt x="2877" y="740"/>
                    <a:pt x="2631" y="477"/>
                  </a:cubicBezTo>
                  <a:cubicBezTo>
                    <a:pt x="2318" y="198"/>
                    <a:pt x="1924" y="1"/>
                    <a:pt x="14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9"/>
            <p:cNvSpPr/>
            <p:nvPr/>
          </p:nvSpPr>
          <p:spPr>
            <a:xfrm>
              <a:off x="5610219" y="3633471"/>
              <a:ext cx="162480" cy="240847"/>
            </a:xfrm>
            <a:custGeom>
              <a:rect b="b" l="l" r="r" t="t"/>
              <a:pathLst>
                <a:path extrusionOk="0" h="4484" w="3025">
                  <a:moveTo>
                    <a:pt x="1496" y="0"/>
                  </a:moveTo>
                  <a:cubicBezTo>
                    <a:pt x="674" y="0"/>
                    <a:pt x="0" y="674"/>
                    <a:pt x="0" y="1562"/>
                  </a:cubicBezTo>
                  <a:cubicBezTo>
                    <a:pt x="0" y="1940"/>
                    <a:pt x="280" y="2597"/>
                    <a:pt x="608" y="3222"/>
                  </a:cubicBezTo>
                  <a:cubicBezTo>
                    <a:pt x="839" y="3649"/>
                    <a:pt x="1069" y="4044"/>
                    <a:pt x="1249" y="4323"/>
                  </a:cubicBezTo>
                  <a:cubicBezTo>
                    <a:pt x="1315" y="4430"/>
                    <a:pt x="1414" y="4483"/>
                    <a:pt x="1510" y="4483"/>
                  </a:cubicBezTo>
                  <a:cubicBezTo>
                    <a:pt x="1607" y="4483"/>
                    <a:pt x="1701" y="4430"/>
                    <a:pt x="1759" y="4323"/>
                  </a:cubicBezTo>
                  <a:cubicBezTo>
                    <a:pt x="2203" y="3633"/>
                    <a:pt x="3025" y="2203"/>
                    <a:pt x="3025" y="1529"/>
                  </a:cubicBezTo>
                  <a:cubicBezTo>
                    <a:pt x="3025" y="1102"/>
                    <a:pt x="2877" y="740"/>
                    <a:pt x="2630" y="461"/>
                  </a:cubicBezTo>
                  <a:cubicBezTo>
                    <a:pt x="2334" y="181"/>
                    <a:pt x="1956" y="0"/>
                    <a:pt x="1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9"/>
            <p:cNvSpPr/>
            <p:nvPr/>
          </p:nvSpPr>
          <p:spPr>
            <a:xfrm>
              <a:off x="5935985" y="2968678"/>
              <a:ext cx="161621" cy="241062"/>
            </a:xfrm>
            <a:custGeom>
              <a:rect b="b" l="l" r="r" t="t"/>
              <a:pathLst>
                <a:path extrusionOk="0" h="4488" w="3009">
                  <a:moveTo>
                    <a:pt x="1496" y="1"/>
                  </a:moveTo>
                  <a:cubicBezTo>
                    <a:pt x="674" y="1"/>
                    <a:pt x="0" y="675"/>
                    <a:pt x="0" y="1562"/>
                  </a:cubicBezTo>
                  <a:cubicBezTo>
                    <a:pt x="0" y="1957"/>
                    <a:pt x="280" y="2614"/>
                    <a:pt x="609" y="3222"/>
                  </a:cubicBezTo>
                  <a:cubicBezTo>
                    <a:pt x="839" y="3650"/>
                    <a:pt x="1069" y="4044"/>
                    <a:pt x="1250" y="4340"/>
                  </a:cubicBezTo>
                  <a:cubicBezTo>
                    <a:pt x="1307" y="4439"/>
                    <a:pt x="1406" y="4488"/>
                    <a:pt x="1504" y="4488"/>
                  </a:cubicBezTo>
                  <a:cubicBezTo>
                    <a:pt x="1603" y="4488"/>
                    <a:pt x="1702" y="4439"/>
                    <a:pt x="1759" y="4340"/>
                  </a:cubicBezTo>
                  <a:cubicBezTo>
                    <a:pt x="2186" y="3633"/>
                    <a:pt x="3008" y="2220"/>
                    <a:pt x="3008" y="1546"/>
                  </a:cubicBezTo>
                  <a:cubicBezTo>
                    <a:pt x="3008" y="1118"/>
                    <a:pt x="2877" y="740"/>
                    <a:pt x="2630" y="477"/>
                  </a:cubicBezTo>
                  <a:cubicBezTo>
                    <a:pt x="2334" y="182"/>
                    <a:pt x="1923" y="1"/>
                    <a:pt x="14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9"/>
            <p:cNvSpPr/>
            <p:nvPr/>
          </p:nvSpPr>
          <p:spPr>
            <a:xfrm>
              <a:off x="6209650" y="3426895"/>
              <a:ext cx="92761" cy="92761"/>
            </a:xfrm>
            <a:custGeom>
              <a:rect b="b" l="l" r="r" t="t"/>
              <a:pathLst>
                <a:path extrusionOk="0" h="1727" w="1727">
                  <a:moveTo>
                    <a:pt x="855" y="0"/>
                  </a:moveTo>
                  <a:cubicBezTo>
                    <a:pt x="379" y="0"/>
                    <a:pt x="1" y="378"/>
                    <a:pt x="1" y="855"/>
                  </a:cubicBezTo>
                  <a:cubicBezTo>
                    <a:pt x="1" y="1332"/>
                    <a:pt x="379" y="1726"/>
                    <a:pt x="855" y="1726"/>
                  </a:cubicBezTo>
                  <a:cubicBezTo>
                    <a:pt x="1332" y="1726"/>
                    <a:pt x="1727" y="1332"/>
                    <a:pt x="1727" y="855"/>
                  </a:cubicBezTo>
                  <a:cubicBezTo>
                    <a:pt x="1727" y="378"/>
                    <a:pt x="1332"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9"/>
            <p:cNvSpPr/>
            <p:nvPr/>
          </p:nvSpPr>
          <p:spPr>
            <a:xfrm>
              <a:off x="6454203" y="3780911"/>
              <a:ext cx="92761" cy="92761"/>
            </a:xfrm>
            <a:custGeom>
              <a:rect b="b" l="l" r="r" t="t"/>
              <a:pathLst>
                <a:path extrusionOk="0" h="1727" w="1727">
                  <a:moveTo>
                    <a:pt x="855" y="0"/>
                  </a:moveTo>
                  <a:cubicBezTo>
                    <a:pt x="395" y="0"/>
                    <a:pt x="1" y="395"/>
                    <a:pt x="1" y="871"/>
                  </a:cubicBezTo>
                  <a:cubicBezTo>
                    <a:pt x="1" y="1332"/>
                    <a:pt x="395" y="1726"/>
                    <a:pt x="855" y="1726"/>
                  </a:cubicBezTo>
                  <a:cubicBezTo>
                    <a:pt x="1332" y="1726"/>
                    <a:pt x="1726" y="1332"/>
                    <a:pt x="1726" y="871"/>
                  </a:cubicBezTo>
                  <a:cubicBezTo>
                    <a:pt x="1726" y="395"/>
                    <a:pt x="1332"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9"/>
            <p:cNvSpPr/>
            <p:nvPr/>
          </p:nvSpPr>
          <p:spPr>
            <a:xfrm>
              <a:off x="5273818" y="3742077"/>
              <a:ext cx="92761" cy="92708"/>
            </a:xfrm>
            <a:custGeom>
              <a:rect b="b" l="l" r="r" t="t"/>
              <a:pathLst>
                <a:path extrusionOk="0" h="1726" w="1727">
                  <a:moveTo>
                    <a:pt x="856" y="0"/>
                  </a:moveTo>
                  <a:cubicBezTo>
                    <a:pt x="379" y="0"/>
                    <a:pt x="1" y="395"/>
                    <a:pt x="1" y="871"/>
                  </a:cubicBezTo>
                  <a:cubicBezTo>
                    <a:pt x="1" y="1348"/>
                    <a:pt x="379" y="1726"/>
                    <a:pt x="856" y="1726"/>
                  </a:cubicBezTo>
                  <a:cubicBezTo>
                    <a:pt x="1332" y="1726"/>
                    <a:pt x="1727" y="1331"/>
                    <a:pt x="1727" y="871"/>
                  </a:cubicBezTo>
                  <a:cubicBezTo>
                    <a:pt x="1727" y="395"/>
                    <a:pt x="1332" y="0"/>
                    <a:pt x="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9"/>
            <p:cNvSpPr/>
            <p:nvPr/>
          </p:nvSpPr>
          <p:spPr>
            <a:xfrm>
              <a:off x="5644649" y="3668760"/>
              <a:ext cx="92761" cy="91902"/>
            </a:xfrm>
            <a:custGeom>
              <a:rect b="b" l="l" r="r" t="t"/>
              <a:pathLst>
                <a:path extrusionOk="0" h="1711" w="1727">
                  <a:moveTo>
                    <a:pt x="855" y="1"/>
                  </a:moveTo>
                  <a:cubicBezTo>
                    <a:pt x="378" y="1"/>
                    <a:pt x="0" y="379"/>
                    <a:pt x="0" y="856"/>
                  </a:cubicBezTo>
                  <a:cubicBezTo>
                    <a:pt x="0" y="1332"/>
                    <a:pt x="378" y="1710"/>
                    <a:pt x="855" y="1710"/>
                  </a:cubicBezTo>
                  <a:cubicBezTo>
                    <a:pt x="1332" y="1710"/>
                    <a:pt x="1726" y="1332"/>
                    <a:pt x="1726" y="856"/>
                  </a:cubicBezTo>
                  <a:cubicBezTo>
                    <a:pt x="1726" y="379"/>
                    <a:pt x="1348" y="1"/>
                    <a:pt x="8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9"/>
            <p:cNvSpPr/>
            <p:nvPr/>
          </p:nvSpPr>
          <p:spPr>
            <a:xfrm>
              <a:off x="5969502" y="3004020"/>
              <a:ext cx="92761" cy="92761"/>
            </a:xfrm>
            <a:custGeom>
              <a:rect b="b" l="l" r="r" t="t"/>
              <a:pathLst>
                <a:path extrusionOk="0" h="1727" w="1727">
                  <a:moveTo>
                    <a:pt x="872" y="0"/>
                  </a:moveTo>
                  <a:cubicBezTo>
                    <a:pt x="395" y="0"/>
                    <a:pt x="1" y="395"/>
                    <a:pt x="1" y="855"/>
                  </a:cubicBezTo>
                  <a:cubicBezTo>
                    <a:pt x="1" y="1332"/>
                    <a:pt x="395" y="1726"/>
                    <a:pt x="872" y="1726"/>
                  </a:cubicBezTo>
                  <a:cubicBezTo>
                    <a:pt x="1349" y="1726"/>
                    <a:pt x="1727" y="1332"/>
                    <a:pt x="1727" y="855"/>
                  </a:cubicBezTo>
                  <a:cubicBezTo>
                    <a:pt x="1727" y="395"/>
                    <a:pt x="1349" y="0"/>
                    <a:pt x="8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9"/>
            <p:cNvSpPr/>
            <p:nvPr/>
          </p:nvSpPr>
          <p:spPr>
            <a:xfrm>
              <a:off x="6166412" y="3382744"/>
              <a:ext cx="178379" cy="259593"/>
            </a:xfrm>
            <a:custGeom>
              <a:rect b="b" l="l" r="r" t="t"/>
              <a:pathLst>
                <a:path extrusionOk="0" h="4833" w="3321">
                  <a:moveTo>
                    <a:pt x="1660" y="296"/>
                  </a:moveTo>
                  <a:cubicBezTo>
                    <a:pt x="2055" y="296"/>
                    <a:pt x="2400" y="461"/>
                    <a:pt x="2647" y="757"/>
                  </a:cubicBezTo>
                  <a:cubicBezTo>
                    <a:pt x="2877" y="1020"/>
                    <a:pt x="2992" y="1348"/>
                    <a:pt x="2992" y="1726"/>
                  </a:cubicBezTo>
                  <a:cubicBezTo>
                    <a:pt x="3025" y="2170"/>
                    <a:pt x="2564" y="3156"/>
                    <a:pt x="1792" y="4438"/>
                  </a:cubicBezTo>
                  <a:cubicBezTo>
                    <a:pt x="1759" y="4488"/>
                    <a:pt x="1710" y="4512"/>
                    <a:pt x="1662" y="4512"/>
                  </a:cubicBezTo>
                  <a:cubicBezTo>
                    <a:pt x="1615" y="4512"/>
                    <a:pt x="1570" y="4488"/>
                    <a:pt x="1545" y="4438"/>
                  </a:cubicBezTo>
                  <a:cubicBezTo>
                    <a:pt x="1381" y="4175"/>
                    <a:pt x="1134" y="3764"/>
                    <a:pt x="904" y="3321"/>
                  </a:cubicBezTo>
                  <a:cubicBezTo>
                    <a:pt x="411" y="2384"/>
                    <a:pt x="313" y="1924"/>
                    <a:pt x="313" y="1726"/>
                  </a:cubicBezTo>
                  <a:cubicBezTo>
                    <a:pt x="313" y="921"/>
                    <a:pt x="904" y="296"/>
                    <a:pt x="1660" y="296"/>
                  </a:cubicBezTo>
                  <a:close/>
                  <a:moveTo>
                    <a:pt x="1660" y="0"/>
                  </a:moveTo>
                  <a:cubicBezTo>
                    <a:pt x="740" y="0"/>
                    <a:pt x="0" y="757"/>
                    <a:pt x="0" y="1726"/>
                  </a:cubicBezTo>
                  <a:cubicBezTo>
                    <a:pt x="0" y="2071"/>
                    <a:pt x="198" y="2663"/>
                    <a:pt x="641" y="3469"/>
                  </a:cubicBezTo>
                  <a:cubicBezTo>
                    <a:pt x="855" y="3929"/>
                    <a:pt x="1102" y="4340"/>
                    <a:pt x="1266" y="4603"/>
                  </a:cubicBezTo>
                  <a:cubicBezTo>
                    <a:pt x="1348" y="4751"/>
                    <a:pt x="1496" y="4833"/>
                    <a:pt x="1660" y="4833"/>
                  </a:cubicBezTo>
                  <a:cubicBezTo>
                    <a:pt x="1825" y="4833"/>
                    <a:pt x="1973" y="4751"/>
                    <a:pt x="2055" y="4603"/>
                  </a:cubicBezTo>
                  <a:cubicBezTo>
                    <a:pt x="2532" y="3814"/>
                    <a:pt x="3320" y="2417"/>
                    <a:pt x="3320" y="1726"/>
                  </a:cubicBezTo>
                  <a:cubicBezTo>
                    <a:pt x="3320" y="1266"/>
                    <a:pt x="3156" y="855"/>
                    <a:pt x="2893" y="559"/>
                  </a:cubicBezTo>
                  <a:cubicBezTo>
                    <a:pt x="2581" y="198"/>
                    <a:pt x="2137" y="0"/>
                    <a:pt x="16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9"/>
            <p:cNvSpPr/>
            <p:nvPr/>
          </p:nvSpPr>
          <p:spPr>
            <a:xfrm>
              <a:off x="6200841" y="3418032"/>
              <a:ext cx="110379" cy="110433"/>
            </a:xfrm>
            <a:custGeom>
              <a:rect b="b" l="l" r="r" t="t"/>
              <a:pathLst>
                <a:path extrusionOk="0" h="2056" w="2055">
                  <a:moveTo>
                    <a:pt x="1019" y="313"/>
                  </a:moveTo>
                  <a:cubicBezTo>
                    <a:pt x="1414" y="313"/>
                    <a:pt x="1743" y="642"/>
                    <a:pt x="1743" y="1020"/>
                  </a:cubicBezTo>
                  <a:cubicBezTo>
                    <a:pt x="1743" y="1414"/>
                    <a:pt x="1430" y="1743"/>
                    <a:pt x="1019" y="1743"/>
                  </a:cubicBezTo>
                  <a:cubicBezTo>
                    <a:pt x="625" y="1743"/>
                    <a:pt x="296" y="1414"/>
                    <a:pt x="296" y="1020"/>
                  </a:cubicBezTo>
                  <a:cubicBezTo>
                    <a:pt x="296" y="642"/>
                    <a:pt x="625" y="313"/>
                    <a:pt x="1019" y="313"/>
                  </a:cubicBezTo>
                  <a:close/>
                  <a:moveTo>
                    <a:pt x="1019" y="1"/>
                  </a:moveTo>
                  <a:cubicBezTo>
                    <a:pt x="461" y="1"/>
                    <a:pt x="0" y="445"/>
                    <a:pt x="0" y="1020"/>
                  </a:cubicBezTo>
                  <a:cubicBezTo>
                    <a:pt x="0" y="1579"/>
                    <a:pt x="444" y="2055"/>
                    <a:pt x="1019" y="2055"/>
                  </a:cubicBezTo>
                  <a:cubicBezTo>
                    <a:pt x="1578" y="2055"/>
                    <a:pt x="2055" y="1595"/>
                    <a:pt x="2055" y="1020"/>
                  </a:cubicBezTo>
                  <a:cubicBezTo>
                    <a:pt x="2055" y="478"/>
                    <a:pt x="1595" y="1"/>
                    <a:pt x="10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9"/>
            <p:cNvSpPr/>
            <p:nvPr/>
          </p:nvSpPr>
          <p:spPr>
            <a:xfrm>
              <a:off x="6410964" y="3736759"/>
              <a:ext cx="179239" cy="259593"/>
            </a:xfrm>
            <a:custGeom>
              <a:rect b="b" l="l" r="r" t="t"/>
              <a:pathLst>
                <a:path extrusionOk="0" h="4833" w="3337">
                  <a:moveTo>
                    <a:pt x="1677" y="313"/>
                  </a:moveTo>
                  <a:cubicBezTo>
                    <a:pt x="2055" y="313"/>
                    <a:pt x="2416" y="477"/>
                    <a:pt x="2663" y="757"/>
                  </a:cubicBezTo>
                  <a:cubicBezTo>
                    <a:pt x="2877" y="1020"/>
                    <a:pt x="3008" y="1348"/>
                    <a:pt x="3008" y="1726"/>
                  </a:cubicBezTo>
                  <a:cubicBezTo>
                    <a:pt x="3008" y="2187"/>
                    <a:pt x="2581" y="3156"/>
                    <a:pt x="1792" y="4438"/>
                  </a:cubicBezTo>
                  <a:cubicBezTo>
                    <a:pt x="1759" y="4488"/>
                    <a:pt x="1714" y="4512"/>
                    <a:pt x="1669" y="4512"/>
                  </a:cubicBezTo>
                  <a:cubicBezTo>
                    <a:pt x="1623" y="4512"/>
                    <a:pt x="1578" y="4488"/>
                    <a:pt x="1545" y="4438"/>
                  </a:cubicBezTo>
                  <a:cubicBezTo>
                    <a:pt x="1381" y="4175"/>
                    <a:pt x="1134" y="3764"/>
                    <a:pt x="904" y="3337"/>
                  </a:cubicBezTo>
                  <a:cubicBezTo>
                    <a:pt x="411" y="2384"/>
                    <a:pt x="313" y="1924"/>
                    <a:pt x="313" y="1726"/>
                  </a:cubicBezTo>
                  <a:cubicBezTo>
                    <a:pt x="313" y="921"/>
                    <a:pt x="904" y="313"/>
                    <a:pt x="1677" y="313"/>
                  </a:cubicBezTo>
                  <a:close/>
                  <a:moveTo>
                    <a:pt x="1677" y="0"/>
                  </a:moveTo>
                  <a:cubicBezTo>
                    <a:pt x="740" y="0"/>
                    <a:pt x="0" y="757"/>
                    <a:pt x="0" y="1726"/>
                  </a:cubicBezTo>
                  <a:cubicBezTo>
                    <a:pt x="0" y="2071"/>
                    <a:pt x="214" y="2680"/>
                    <a:pt x="641" y="3469"/>
                  </a:cubicBezTo>
                  <a:cubicBezTo>
                    <a:pt x="871" y="3929"/>
                    <a:pt x="1118" y="4340"/>
                    <a:pt x="1282" y="4603"/>
                  </a:cubicBezTo>
                  <a:cubicBezTo>
                    <a:pt x="1364" y="4751"/>
                    <a:pt x="1512" y="4833"/>
                    <a:pt x="1677" y="4833"/>
                  </a:cubicBezTo>
                  <a:cubicBezTo>
                    <a:pt x="1841" y="4833"/>
                    <a:pt x="1973" y="4751"/>
                    <a:pt x="2055" y="4603"/>
                  </a:cubicBezTo>
                  <a:cubicBezTo>
                    <a:pt x="2531" y="3830"/>
                    <a:pt x="3337" y="2433"/>
                    <a:pt x="3337" y="1726"/>
                  </a:cubicBezTo>
                  <a:cubicBezTo>
                    <a:pt x="3320" y="1283"/>
                    <a:pt x="3172" y="872"/>
                    <a:pt x="2877" y="559"/>
                  </a:cubicBezTo>
                  <a:cubicBezTo>
                    <a:pt x="2581" y="214"/>
                    <a:pt x="2121" y="0"/>
                    <a:pt x="1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9"/>
            <p:cNvSpPr/>
            <p:nvPr/>
          </p:nvSpPr>
          <p:spPr>
            <a:xfrm>
              <a:off x="6445394" y="3772048"/>
              <a:ext cx="110379" cy="110433"/>
            </a:xfrm>
            <a:custGeom>
              <a:rect b="b" l="l" r="r" t="t"/>
              <a:pathLst>
                <a:path extrusionOk="0" h="2056" w="2055">
                  <a:moveTo>
                    <a:pt x="1036" y="313"/>
                  </a:moveTo>
                  <a:cubicBezTo>
                    <a:pt x="1414" y="313"/>
                    <a:pt x="1743" y="642"/>
                    <a:pt x="1743" y="1036"/>
                  </a:cubicBezTo>
                  <a:cubicBezTo>
                    <a:pt x="1743" y="1414"/>
                    <a:pt x="1414" y="1743"/>
                    <a:pt x="1036" y="1743"/>
                  </a:cubicBezTo>
                  <a:cubicBezTo>
                    <a:pt x="641" y="1743"/>
                    <a:pt x="313" y="1414"/>
                    <a:pt x="313" y="1036"/>
                  </a:cubicBezTo>
                  <a:cubicBezTo>
                    <a:pt x="313" y="642"/>
                    <a:pt x="641" y="313"/>
                    <a:pt x="1036" y="313"/>
                  </a:cubicBezTo>
                  <a:close/>
                  <a:moveTo>
                    <a:pt x="1036" y="1"/>
                  </a:moveTo>
                  <a:cubicBezTo>
                    <a:pt x="477" y="1"/>
                    <a:pt x="0" y="445"/>
                    <a:pt x="0" y="1036"/>
                  </a:cubicBezTo>
                  <a:cubicBezTo>
                    <a:pt x="0" y="1612"/>
                    <a:pt x="460" y="2056"/>
                    <a:pt x="1036" y="2056"/>
                  </a:cubicBezTo>
                  <a:cubicBezTo>
                    <a:pt x="1578" y="2056"/>
                    <a:pt x="2055" y="1612"/>
                    <a:pt x="2055" y="1036"/>
                  </a:cubicBezTo>
                  <a:cubicBezTo>
                    <a:pt x="2055" y="445"/>
                    <a:pt x="1578" y="1"/>
                    <a:pt x="1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9"/>
            <p:cNvSpPr/>
            <p:nvPr/>
          </p:nvSpPr>
          <p:spPr>
            <a:xfrm>
              <a:off x="5230580" y="3697926"/>
              <a:ext cx="178379" cy="259593"/>
            </a:xfrm>
            <a:custGeom>
              <a:rect b="b" l="l" r="r" t="t"/>
              <a:pathLst>
                <a:path extrusionOk="0" h="4833" w="3321">
                  <a:moveTo>
                    <a:pt x="1661" y="313"/>
                  </a:moveTo>
                  <a:cubicBezTo>
                    <a:pt x="2055" y="313"/>
                    <a:pt x="2400" y="477"/>
                    <a:pt x="2647" y="756"/>
                  </a:cubicBezTo>
                  <a:cubicBezTo>
                    <a:pt x="2877" y="1036"/>
                    <a:pt x="2992" y="1365"/>
                    <a:pt x="2992" y="1726"/>
                  </a:cubicBezTo>
                  <a:cubicBezTo>
                    <a:pt x="2992" y="2186"/>
                    <a:pt x="2565" y="3173"/>
                    <a:pt x="1792" y="4438"/>
                  </a:cubicBezTo>
                  <a:cubicBezTo>
                    <a:pt x="1759" y="4496"/>
                    <a:pt x="1710" y="4524"/>
                    <a:pt x="1663" y="4524"/>
                  </a:cubicBezTo>
                  <a:cubicBezTo>
                    <a:pt x="1615" y="4524"/>
                    <a:pt x="1570" y="4496"/>
                    <a:pt x="1546" y="4438"/>
                  </a:cubicBezTo>
                  <a:cubicBezTo>
                    <a:pt x="1381" y="4175"/>
                    <a:pt x="1135" y="3764"/>
                    <a:pt x="905" y="3337"/>
                  </a:cubicBezTo>
                  <a:cubicBezTo>
                    <a:pt x="411" y="2384"/>
                    <a:pt x="313" y="1940"/>
                    <a:pt x="313" y="1726"/>
                  </a:cubicBezTo>
                  <a:cubicBezTo>
                    <a:pt x="313" y="921"/>
                    <a:pt x="905" y="313"/>
                    <a:pt x="1661" y="313"/>
                  </a:cubicBezTo>
                  <a:close/>
                  <a:moveTo>
                    <a:pt x="1661" y="0"/>
                  </a:moveTo>
                  <a:cubicBezTo>
                    <a:pt x="740" y="0"/>
                    <a:pt x="1" y="773"/>
                    <a:pt x="1" y="1726"/>
                  </a:cubicBezTo>
                  <a:cubicBezTo>
                    <a:pt x="1" y="2088"/>
                    <a:pt x="198" y="2679"/>
                    <a:pt x="642" y="3485"/>
                  </a:cubicBezTo>
                  <a:cubicBezTo>
                    <a:pt x="855" y="3929"/>
                    <a:pt x="1102" y="4340"/>
                    <a:pt x="1266" y="4602"/>
                  </a:cubicBezTo>
                  <a:cubicBezTo>
                    <a:pt x="1348" y="4750"/>
                    <a:pt x="1496" y="4833"/>
                    <a:pt x="1661" y="4833"/>
                  </a:cubicBezTo>
                  <a:cubicBezTo>
                    <a:pt x="1825" y="4833"/>
                    <a:pt x="1973" y="4750"/>
                    <a:pt x="2055" y="4602"/>
                  </a:cubicBezTo>
                  <a:cubicBezTo>
                    <a:pt x="2532" y="3830"/>
                    <a:pt x="3321" y="2433"/>
                    <a:pt x="3321" y="1726"/>
                  </a:cubicBezTo>
                  <a:cubicBezTo>
                    <a:pt x="3321" y="1282"/>
                    <a:pt x="3156" y="871"/>
                    <a:pt x="2893" y="559"/>
                  </a:cubicBezTo>
                  <a:cubicBezTo>
                    <a:pt x="2565" y="214"/>
                    <a:pt x="2121" y="0"/>
                    <a:pt x="1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9"/>
            <p:cNvSpPr/>
            <p:nvPr/>
          </p:nvSpPr>
          <p:spPr>
            <a:xfrm>
              <a:off x="5265009" y="3733214"/>
              <a:ext cx="110433" cy="110433"/>
            </a:xfrm>
            <a:custGeom>
              <a:rect b="b" l="l" r="r" t="t"/>
              <a:pathLst>
                <a:path extrusionOk="0" h="2056" w="2056">
                  <a:moveTo>
                    <a:pt x="1020" y="313"/>
                  </a:moveTo>
                  <a:cubicBezTo>
                    <a:pt x="1414" y="313"/>
                    <a:pt x="1743" y="642"/>
                    <a:pt x="1743" y="1036"/>
                  </a:cubicBezTo>
                  <a:cubicBezTo>
                    <a:pt x="1743" y="1431"/>
                    <a:pt x="1414" y="1759"/>
                    <a:pt x="1020" y="1759"/>
                  </a:cubicBezTo>
                  <a:cubicBezTo>
                    <a:pt x="625" y="1759"/>
                    <a:pt x="296" y="1431"/>
                    <a:pt x="296" y="1036"/>
                  </a:cubicBezTo>
                  <a:cubicBezTo>
                    <a:pt x="296" y="642"/>
                    <a:pt x="625" y="313"/>
                    <a:pt x="1020" y="313"/>
                  </a:cubicBezTo>
                  <a:close/>
                  <a:moveTo>
                    <a:pt x="1020" y="1"/>
                  </a:moveTo>
                  <a:cubicBezTo>
                    <a:pt x="461" y="1"/>
                    <a:pt x="1" y="461"/>
                    <a:pt x="1" y="1036"/>
                  </a:cubicBezTo>
                  <a:cubicBezTo>
                    <a:pt x="1" y="1579"/>
                    <a:pt x="444" y="2055"/>
                    <a:pt x="1020" y="2055"/>
                  </a:cubicBezTo>
                  <a:cubicBezTo>
                    <a:pt x="1578" y="2055"/>
                    <a:pt x="2055" y="1612"/>
                    <a:pt x="2055" y="1036"/>
                  </a:cubicBezTo>
                  <a:cubicBezTo>
                    <a:pt x="2022" y="461"/>
                    <a:pt x="1578" y="1"/>
                    <a:pt x="10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9"/>
            <p:cNvSpPr/>
            <p:nvPr/>
          </p:nvSpPr>
          <p:spPr>
            <a:xfrm>
              <a:off x="5601357" y="3624662"/>
              <a:ext cx="178433" cy="258679"/>
            </a:xfrm>
            <a:custGeom>
              <a:rect b="b" l="l" r="r" t="t"/>
              <a:pathLst>
                <a:path extrusionOk="0" h="4816" w="3322">
                  <a:moveTo>
                    <a:pt x="1661" y="296"/>
                  </a:moveTo>
                  <a:cubicBezTo>
                    <a:pt x="2055" y="296"/>
                    <a:pt x="2401" y="460"/>
                    <a:pt x="2647" y="756"/>
                  </a:cubicBezTo>
                  <a:cubicBezTo>
                    <a:pt x="2877" y="1019"/>
                    <a:pt x="2992" y="1348"/>
                    <a:pt x="2992" y="1709"/>
                  </a:cubicBezTo>
                  <a:cubicBezTo>
                    <a:pt x="3025" y="2170"/>
                    <a:pt x="2565" y="3156"/>
                    <a:pt x="1792" y="4421"/>
                  </a:cubicBezTo>
                  <a:cubicBezTo>
                    <a:pt x="1760" y="4471"/>
                    <a:pt x="1710" y="4520"/>
                    <a:pt x="1661" y="4520"/>
                  </a:cubicBezTo>
                  <a:cubicBezTo>
                    <a:pt x="1628" y="4520"/>
                    <a:pt x="1562" y="4487"/>
                    <a:pt x="1546" y="4421"/>
                  </a:cubicBezTo>
                  <a:cubicBezTo>
                    <a:pt x="1382" y="4158"/>
                    <a:pt x="1151" y="3780"/>
                    <a:pt x="905" y="3320"/>
                  </a:cubicBezTo>
                  <a:cubicBezTo>
                    <a:pt x="412" y="2367"/>
                    <a:pt x="313" y="1923"/>
                    <a:pt x="313" y="1709"/>
                  </a:cubicBezTo>
                  <a:cubicBezTo>
                    <a:pt x="313" y="920"/>
                    <a:pt x="905" y="296"/>
                    <a:pt x="1661" y="296"/>
                  </a:cubicBezTo>
                  <a:close/>
                  <a:moveTo>
                    <a:pt x="1661" y="0"/>
                  </a:moveTo>
                  <a:cubicBezTo>
                    <a:pt x="741" y="0"/>
                    <a:pt x="1" y="756"/>
                    <a:pt x="1" y="1726"/>
                  </a:cubicBezTo>
                  <a:cubicBezTo>
                    <a:pt x="1" y="2071"/>
                    <a:pt x="198" y="2663"/>
                    <a:pt x="642" y="3468"/>
                  </a:cubicBezTo>
                  <a:cubicBezTo>
                    <a:pt x="856" y="3912"/>
                    <a:pt x="1102" y="4323"/>
                    <a:pt x="1267" y="4602"/>
                  </a:cubicBezTo>
                  <a:cubicBezTo>
                    <a:pt x="1349" y="4734"/>
                    <a:pt x="1497" y="4816"/>
                    <a:pt x="1661" y="4816"/>
                  </a:cubicBezTo>
                  <a:cubicBezTo>
                    <a:pt x="1825" y="4816"/>
                    <a:pt x="1973" y="4734"/>
                    <a:pt x="2055" y="4602"/>
                  </a:cubicBezTo>
                  <a:cubicBezTo>
                    <a:pt x="2532" y="3813"/>
                    <a:pt x="3321" y="2416"/>
                    <a:pt x="3321" y="1726"/>
                  </a:cubicBezTo>
                  <a:cubicBezTo>
                    <a:pt x="3321" y="1266"/>
                    <a:pt x="3157" y="855"/>
                    <a:pt x="2894" y="542"/>
                  </a:cubicBezTo>
                  <a:cubicBezTo>
                    <a:pt x="2581" y="197"/>
                    <a:pt x="2138" y="0"/>
                    <a:pt x="1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9"/>
            <p:cNvSpPr/>
            <p:nvPr/>
          </p:nvSpPr>
          <p:spPr>
            <a:xfrm>
              <a:off x="5635786" y="3659951"/>
              <a:ext cx="110433" cy="110433"/>
            </a:xfrm>
            <a:custGeom>
              <a:rect b="b" l="l" r="r" t="t"/>
              <a:pathLst>
                <a:path extrusionOk="0" h="2056" w="2056">
                  <a:moveTo>
                    <a:pt x="1020" y="296"/>
                  </a:moveTo>
                  <a:cubicBezTo>
                    <a:pt x="1414" y="296"/>
                    <a:pt x="1743" y="625"/>
                    <a:pt x="1743" y="1020"/>
                  </a:cubicBezTo>
                  <a:cubicBezTo>
                    <a:pt x="1743" y="1414"/>
                    <a:pt x="1431" y="1743"/>
                    <a:pt x="1020" y="1743"/>
                  </a:cubicBezTo>
                  <a:cubicBezTo>
                    <a:pt x="626" y="1743"/>
                    <a:pt x="297" y="1414"/>
                    <a:pt x="297" y="1020"/>
                  </a:cubicBezTo>
                  <a:cubicBezTo>
                    <a:pt x="297" y="625"/>
                    <a:pt x="626" y="296"/>
                    <a:pt x="1020" y="296"/>
                  </a:cubicBezTo>
                  <a:close/>
                  <a:moveTo>
                    <a:pt x="1020" y="1"/>
                  </a:moveTo>
                  <a:cubicBezTo>
                    <a:pt x="461" y="1"/>
                    <a:pt x="1" y="444"/>
                    <a:pt x="1" y="1020"/>
                  </a:cubicBezTo>
                  <a:cubicBezTo>
                    <a:pt x="1" y="1578"/>
                    <a:pt x="445" y="2055"/>
                    <a:pt x="1020" y="2055"/>
                  </a:cubicBezTo>
                  <a:cubicBezTo>
                    <a:pt x="1579" y="2055"/>
                    <a:pt x="2055" y="1595"/>
                    <a:pt x="2055" y="1020"/>
                  </a:cubicBezTo>
                  <a:cubicBezTo>
                    <a:pt x="2055" y="461"/>
                    <a:pt x="1595" y="1"/>
                    <a:pt x="10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9"/>
            <p:cNvSpPr/>
            <p:nvPr/>
          </p:nvSpPr>
          <p:spPr>
            <a:xfrm>
              <a:off x="5927123" y="2959869"/>
              <a:ext cx="178433" cy="259593"/>
            </a:xfrm>
            <a:custGeom>
              <a:rect b="b" l="l" r="r" t="t"/>
              <a:pathLst>
                <a:path extrusionOk="0" h="4833" w="3322">
                  <a:moveTo>
                    <a:pt x="1661" y="313"/>
                  </a:moveTo>
                  <a:cubicBezTo>
                    <a:pt x="2056" y="313"/>
                    <a:pt x="2401" y="477"/>
                    <a:pt x="2647" y="756"/>
                  </a:cubicBezTo>
                  <a:cubicBezTo>
                    <a:pt x="2877" y="1019"/>
                    <a:pt x="2992" y="1365"/>
                    <a:pt x="2992" y="1726"/>
                  </a:cubicBezTo>
                  <a:cubicBezTo>
                    <a:pt x="3009" y="2186"/>
                    <a:pt x="2565" y="3173"/>
                    <a:pt x="1776" y="4438"/>
                  </a:cubicBezTo>
                  <a:cubicBezTo>
                    <a:pt x="1751" y="4488"/>
                    <a:pt x="1706" y="4512"/>
                    <a:pt x="1659" y="4512"/>
                  </a:cubicBezTo>
                  <a:cubicBezTo>
                    <a:pt x="1612" y="4512"/>
                    <a:pt x="1562" y="4488"/>
                    <a:pt x="1530" y="4438"/>
                  </a:cubicBezTo>
                  <a:cubicBezTo>
                    <a:pt x="1365" y="4175"/>
                    <a:pt x="1119" y="3764"/>
                    <a:pt x="905" y="3321"/>
                  </a:cubicBezTo>
                  <a:cubicBezTo>
                    <a:pt x="412" y="2384"/>
                    <a:pt x="297" y="1940"/>
                    <a:pt x="297" y="1726"/>
                  </a:cubicBezTo>
                  <a:cubicBezTo>
                    <a:pt x="297" y="921"/>
                    <a:pt x="905" y="313"/>
                    <a:pt x="1661" y="313"/>
                  </a:cubicBezTo>
                  <a:close/>
                  <a:moveTo>
                    <a:pt x="1661" y="0"/>
                  </a:moveTo>
                  <a:cubicBezTo>
                    <a:pt x="741" y="0"/>
                    <a:pt x="1" y="756"/>
                    <a:pt x="1" y="1726"/>
                  </a:cubicBezTo>
                  <a:cubicBezTo>
                    <a:pt x="1" y="2071"/>
                    <a:pt x="198" y="2680"/>
                    <a:pt x="626" y="3468"/>
                  </a:cubicBezTo>
                  <a:cubicBezTo>
                    <a:pt x="856" y="3929"/>
                    <a:pt x="1102" y="4340"/>
                    <a:pt x="1267" y="4603"/>
                  </a:cubicBezTo>
                  <a:cubicBezTo>
                    <a:pt x="1349" y="4751"/>
                    <a:pt x="1497" y="4833"/>
                    <a:pt x="1661" y="4833"/>
                  </a:cubicBezTo>
                  <a:cubicBezTo>
                    <a:pt x="1825" y="4833"/>
                    <a:pt x="1973" y="4751"/>
                    <a:pt x="2056" y="4603"/>
                  </a:cubicBezTo>
                  <a:cubicBezTo>
                    <a:pt x="2516" y="3830"/>
                    <a:pt x="3321" y="2433"/>
                    <a:pt x="3321" y="1726"/>
                  </a:cubicBezTo>
                  <a:cubicBezTo>
                    <a:pt x="3321" y="1282"/>
                    <a:pt x="3157" y="872"/>
                    <a:pt x="2894" y="559"/>
                  </a:cubicBezTo>
                  <a:cubicBezTo>
                    <a:pt x="2582" y="214"/>
                    <a:pt x="2138" y="0"/>
                    <a:pt x="1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9"/>
            <p:cNvSpPr/>
            <p:nvPr/>
          </p:nvSpPr>
          <p:spPr>
            <a:xfrm>
              <a:off x="5960693" y="2995158"/>
              <a:ext cx="110433" cy="110433"/>
            </a:xfrm>
            <a:custGeom>
              <a:rect b="b" l="l" r="r" t="t"/>
              <a:pathLst>
                <a:path extrusionOk="0" h="2056" w="2056">
                  <a:moveTo>
                    <a:pt x="1036" y="313"/>
                  </a:moveTo>
                  <a:cubicBezTo>
                    <a:pt x="1431" y="313"/>
                    <a:pt x="1759" y="642"/>
                    <a:pt x="1759" y="1020"/>
                  </a:cubicBezTo>
                  <a:cubicBezTo>
                    <a:pt x="1759" y="1414"/>
                    <a:pt x="1431" y="1743"/>
                    <a:pt x="1036" y="1743"/>
                  </a:cubicBezTo>
                  <a:cubicBezTo>
                    <a:pt x="642" y="1743"/>
                    <a:pt x="313" y="1414"/>
                    <a:pt x="313" y="1020"/>
                  </a:cubicBezTo>
                  <a:cubicBezTo>
                    <a:pt x="313" y="642"/>
                    <a:pt x="642" y="313"/>
                    <a:pt x="1036" y="313"/>
                  </a:cubicBezTo>
                  <a:close/>
                  <a:moveTo>
                    <a:pt x="1036" y="1"/>
                  </a:moveTo>
                  <a:cubicBezTo>
                    <a:pt x="477" y="1"/>
                    <a:pt x="1" y="461"/>
                    <a:pt x="1" y="1020"/>
                  </a:cubicBezTo>
                  <a:cubicBezTo>
                    <a:pt x="1" y="1579"/>
                    <a:pt x="461" y="2055"/>
                    <a:pt x="1036" y="2055"/>
                  </a:cubicBezTo>
                  <a:cubicBezTo>
                    <a:pt x="1595" y="2055"/>
                    <a:pt x="2055" y="1595"/>
                    <a:pt x="2055" y="1020"/>
                  </a:cubicBezTo>
                  <a:cubicBezTo>
                    <a:pt x="2055" y="461"/>
                    <a:pt x="1611" y="1"/>
                    <a:pt x="1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70"/>
          <p:cNvSpPr txBox="1"/>
          <p:nvPr>
            <p:ph idx="1" type="body"/>
          </p:nvPr>
        </p:nvSpPr>
        <p:spPr>
          <a:xfrm>
            <a:off x="713225" y="1930750"/>
            <a:ext cx="2088300" cy="22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Python can be used at each stage of the data science process.</a:t>
            </a:r>
            <a:endParaRPr sz="2500"/>
          </a:p>
          <a:p>
            <a:pPr indent="0" lvl="0" marL="0" rtl="0" algn="l">
              <a:spcBef>
                <a:spcPts val="1200"/>
              </a:spcBef>
              <a:spcAft>
                <a:spcPts val="0"/>
              </a:spcAft>
              <a:buNone/>
            </a:pPr>
            <a:r>
              <a:t/>
            </a:r>
            <a:endParaRPr sz="2500"/>
          </a:p>
          <a:p>
            <a:pPr indent="0" lvl="0" marL="0" rtl="0" algn="l">
              <a:spcBef>
                <a:spcPts val="1200"/>
              </a:spcBef>
              <a:spcAft>
                <a:spcPts val="1200"/>
              </a:spcAft>
              <a:buNone/>
            </a:pPr>
            <a:r>
              <a:t/>
            </a:r>
            <a:endParaRPr sz="2500"/>
          </a:p>
        </p:txBody>
      </p:sp>
      <p:sp>
        <p:nvSpPr>
          <p:cNvPr id="1855" name="Google Shape;1855;p70"/>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We’ll Work on Today</a:t>
            </a:r>
            <a:endParaRPr/>
          </a:p>
        </p:txBody>
      </p:sp>
      <p:pic>
        <p:nvPicPr>
          <p:cNvPr id="1856" name="Google Shape;1856;p70"/>
          <p:cNvPicPr preferRelativeResize="0"/>
          <p:nvPr/>
        </p:nvPicPr>
        <p:blipFill>
          <a:blip r:embed="rId3">
            <a:alphaModFix/>
          </a:blip>
          <a:stretch>
            <a:fillRect/>
          </a:stretch>
        </p:blipFill>
        <p:spPr>
          <a:xfrm>
            <a:off x="3101550" y="1816700"/>
            <a:ext cx="5143499" cy="2740750"/>
          </a:xfrm>
          <a:prstGeom prst="rect">
            <a:avLst/>
          </a:prstGeom>
          <a:noFill/>
          <a:ln>
            <a:noFill/>
          </a:ln>
        </p:spPr>
      </p:pic>
      <p:sp>
        <p:nvSpPr>
          <p:cNvPr id="1857" name="Google Shape;1857;p70"/>
          <p:cNvSpPr/>
          <p:nvPr/>
        </p:nvSpPr>
        <p:spPr>
          <a:xfrm>
            <a:off x="4303750" y="1869775"/>
            <a:ext cx="1869900" cy="682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71"/>
          <p:cNvSpPr txBox="1"/>
          <p:nvPr>
            <p:ph idx="1" type="body"/>
          </p:nvPr>
        </p:nvSpPr>
        <p:spPr>
          <a:xfrm>
            <a:off x="713200" y="1891850"/>
            <a:ext cx="7717500" cy="2553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Desktop </a:t>
            </a:r>
            <a:r>
              <a:rPr lang="en" sz="2400"/>
              <a:t>GIS Automation</a:t>
            </a:r>
            <a:endParaRPr sz="2400"/>
          </a:p>
          <a:p>
            <a:pPr indent="-381000" lvl="0" marL="457200" rtl="0" algn="l">
              <a:spcBef>
                <a:spcPts val="0"/>
              </a:spcBef>
              <a:spcAft>
                <a:spcPts val="0"/>
              </a:spcAft>
              <a:buSzPts val="2400"/>
              <a:buChar char="●"/>
            </a:pPr>
            <a:r>
              <a:rPr lang="en" sz="2400"/>
              <a:t>Spatial Data Engineering</a:t>
            </a:r>
            <a:endParaRPr sz="2400"/>
          </a:p>
          <a:p>
            <a:pPr indent="-381000" lvl="0" marL="457200" rtl="0" algn="l">
              <a:spcBef>
                <a:spcPts val="0"/>
              </a:spcBef>
              <a:spcAft>
                <a:spcPts val="0"/>
              </a:spcAft>
              <a:buSzPts val="2400"/>
              <a:buChar char="●"/>
            </a:pPr>
            <a:r>
              <a:rPr lang="en" sz="2400"/>
              <a:t>Artificial Intelligence - Machine Learning, Computer Vision, NLP</a:t>
            </a:r>
            <a:endParaRPr sz="2400"/>
          </a:p>
          <a:p>
            <a:pPr indent="-381000" lvl="0" marL="457200" rtl="0" algn="l">
              <a:spcBef>
                <a:spcPts val="0"/>
              </a:spcBef>
              <a:spcAft>
                <a:spcPts val="0"/>
              </a:spcAft>
              <a:buSzPts val="2400"/>
              <a:buChar char="●"/>
            </a:pPr>
            <a:r>
              <a:rPr lang="en" sz="2400"/>
              <a:t>Working with raster data - such as satellite imagery</a:t>
            </a:r>
            <a:endParaRPr sz="2400"/>
          </a:p>
        </p:txBody>
      </p:sp>
      <p:sp>
        <p:nvSpPr>
          <p:cNvPr id="1863" name="Google Shape;1863;p71"/>
          <p:cNvSpPr txBox="1"/>
          <p:nvPr>
            <p:ph type="title"/>
          </p:nvPr>
        </p:nvSpPr>
        <p:spPr>
          <a:xfrm>
            <a:off x="713250" y="615700"/>
            <a:ext cx="7717500" cy="107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Popular Applications of Python We Won’t Cover</a:t>
            </a:r>
            <a:endParaRPr sz="2900"/>
          </a:p>
        </p:txBody>
      </p:sp>
      <p:grpSp>
        <p:nvGrpSpPr>
          <p:cNvPr id="1864" name="Google Shape;1864;p71"/>
          <p:cNvGrpSpPr/>
          <p:nvPr/>
        </p:nvGrpSpPr>
        <p:grpSpPr>
          <a:xfrm>
            <a:off x="5588923" y="1755523"/>
            <a:ext cx="664200" cy="644478"/>
            <a:chOff x="4647059" y="1870652"/>
            <a:chExt cx="402009" cy="401094"/>
          </a:xfrm>
        </p:grpSpPr>
        <p:sp>
          <p:nvSpPr>
            <p:cNvPr id="1865" name="Google Shape;1865;p71"/>
            <p:cNvSpPr/>
            <p:nvPr/>
          </p:nvSpPr>
          <p:spPr>
            <a:xfrm>
              <a:off x="4827513" y="1951361"/>
              <a:ext cx="147046" cy="147286"/>
            </a:xfrm>
            <a:custGeom>
              <a:rect b="b" l="l" r="r" t="t"/>
              <a:pathLst>
                <a:path extrusionOk="0" h="6128" w="6118">
                  <a:moveTo>
                    <a:pt x="3824" y="1"/>
                  </a:moveTo>
                  <a:lnTo>
                    <a:pt x="1" y="3824"/>
                  </a:lnTo>
                  <a:cubicBezTo>
                    <a:pt x="482" y="4051"/>
                    <a:pt x="931" y="4365"/>
                    <a:pt x="1325" y="4762"/>
                  </a:cubicBezTo>
                  <a:cubicBezTo>
                    <a:pt x="1735" y="5169"/>
                    <a:pt x="2054" y="5631"/>
                    <a:pt x="2283" y="6127"/>
                  </a:cubicBezTo>
                  <a:lnTo>
                    <a:pt x="6117" y="2294"/>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1"/>
            <p:cNvSpPr/>
            <p:nvPr/>
          </p:nvSpPr>
          <p:spPr>
            <a:xfrm>
              <a:off x="4930839" y="1928648"/>
              <a:ext cx="66433" cy="66433"/>
            </a:xfrm>
            <a:custGeom>
              <a:rect b="b" l="l" r="r" t="t"/>
              <a:pathLst>
                <a:path extrusionOk="0" h="2764" w="2764">
                  <a:moveTo>
                    <a:pt x="1419" y="0"/>
                  </a:moveTo>
                  <a:lnTo>
                    <a:pt x="1" y="1421"/>
                  </a:lnTo>
                  <a:lnTo>
                    <a:pt x="1343" y="2763"/>
                  </a:lnTo>
                  <a:lnTo>
                    <a:pt x="2764" y="1343"/>
                  </a:lnTo>
                  <a:lnTo>
                    <a:pt x="14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1"/>
            <p:cNvSpPr/>
            <p:nvPr/>
          </p:nvSpPr>
          <p:spPr>
            <a:xfrm>
              <a:off x="4758989" y="1878872"/>
              <a:ext cx="86069" cy="86069"/>
            </a:xfrm>
            <a:custGeom>
              <a:rect b="b" l="l" r="r" t="t"/>
              <a:pathLst>
                <a:path extrusionOk="0" h="3581" w="3581">
                  <a:moveTo>
                    <a:pt x="2774" y="1"/>
                  </a:moveTo>
                  <a:lnTo>
                    <a:pt x="0" y="2771"/>
                  </a:lnTo>
                  <a:lnTo>
                    <a:pt x="807" y="3581"/>
                  </a:lnTo>
                  <a:lnTo>
                    <a:pt x="3581" y="807"/>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1"/>
            <p:cNvSpPr/>
            <p:nvPr/>
          </p:nvSpPr>
          <p:spPr>
            <a:xfrm>
              <a:off x="4778385" y="1898268"/>
              <a:ext cx="107797" cy="107725"/>
            </a:xfrm>
            <a:custGeom>
              <a:rect b="b" l="l" r="r" t="t"/>
              <a:pathLst>
                <a:path extrusionOk="0" h="4482" w="4485">
                  <a:moveTo>
                    <a:pt x="2774" y="0"/>
                  </a:moveTo>
                  <a:lnTo>
                    <a:pt x="0" y="2771"/>
                  </a:lnTo>
                  <a:lnTo>
                    <a:pt x="1591" y="4362"/>
                  </a:lnTo>
                  <a:lnTo>
                    <a:pt x="3604" y="4482"/>
                  </a:lnTo>
                  <a:lnTo>
                    <a:pt x="4484" y="3604"/>
                  </a:lnTo>
                  <a:lnTo>
                    <a:pt x="4361" y="1591"/>
                  </a:lnTo>
                  <a:lnTo>
                    <a:pt x="27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1"/>
            <p:cNvSpPr/>
            <p:nvPr/>
          </p:nvSpPr>
          <p:spPr>
            <a:xfrm>
              <a:off x="4913317" y="2046467"/>
              <a:ext cx="107869" cy="107845"/>
            </a:xfrm>
            <a:custGeom>
              <a:rect b="b" l="l" r="r" t="t"/>
              <a:pathLst>
                <a:path extrusionOk="0" h="4487" w="4488">
                  <a:moveTo>
                    <a:pt x="881" y="0"/>
                  </a:moveTo>
                  <a:lnTo>
                    <a:pt x="1" y="878"/>
                  </a:lnTo>
                  <a:lnTo>
                    <a:pt x="124" y="2889"/>
                  </a:lnTo>
                  <a:lnTo>
                    <a:pt x="1717" y="4487"/>
                  </a:lnTo>
                  <a:lnTo>
                    <a:pt x="4488" y="1713"/>
                  </a:lnTo>
                  <a:lnTo>
                    <a:pt x="2894" y="118"/>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1"/>
            <p:cNvSpPr/>
            <p:nvPr/>
          </p:nvSpPr>
          <p:spPr>
            <a:xfrm>
              <a:off x="4954513" y="2087639"/>
              <a:ext cx="85877" cy="85877"/>
            </a:xfrm>
            <a:custGeom>
              <a:rect b="b" l="l" r="r" t="t"/>
              <a:pathLst>
                <a:path extrusionOk="0" h="3573" w="3573">
                  <a:moveTo>
                    <a:pt x="2771" y="0"/>
                  </a:moveTo>
                  <a:lnTo>
                    <a:pt x="0" y="2771"/>
                  </a:lnTo>
                  <a:lnTo>
                    <a:pt x="799" y="3573"/>
                  </a:lnTo>
                  <a:lnTo>
                    <a:pt x="3573" y="800"/>
                  </a:lnTo>
                  <a:lnTo>
                    <a:pt x="27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1"/>
            <p:cNvSpPr/>
            <p:nvPr/>
          </p:nvSpPr>
          <p:spPr>
            <a:xfrm>
              <a:off x="4930839" y="1951625"/>
              <a:ext cx="43527" cy="43455"/>
            </a:xfrm>
            <a:custGeom>
              <a:rect b="b" l="l" r="r" t="t"/>
              <a:pathLst>
                <a:path extrusionOk="0" h="1808" w="1811">
                  <a:moveTo>
                    <a:pt x="465" y="0"/>
                  </a:moveTo>
                  <a:lnTo>
                    <a:pt x="1" y="463"/>
                  </a:lnTo>
                  <a:lnTo>
                    <a:pt x="1345" y="1807"/>
                  </a:lnTo>
                  <a:lnTo>
                    <a:pt x="1810" y="1345"/>
                  </a:lnTo>
                  <a:lnTo>
                    <a:pt x="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1"/>
            <p:cNvSpPr/>
            <p:nvPr/>
          </p:nvSpPr>
          <p:spPr>
            <a:xfrm>
              <a:off x="4843904" y="1963787"/>
              <a:ext cx="42278" cy="42205"/>
            </a:xfrm>
            <a:custGeom>
              <a:rect b="b" l="l" r="r" t="t"/>
              <a:pathLst>
                <a:path extrusionOk="0" h="1756" w="1759">
                  <a:moveTo>
                    <a:pt x="1706" y="1"/>
                  </a:moveTo>
                  <a:lnTo>
                    <a:pt x="1" y="1704"/>
                  </a:lnTo>
                  <a:lnTo>
                    <a:pt x="878" y="1756"/>
                  </a:lnTo>
                  <a:lnTo>
                    <a:pt x="1758" y="878"/>
                  </a:lnTo>
                  <a:lnTo>
                    <a:pt x="17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1"/>
            <p:cNvSpPr/>
            <p:nvPr/>
          </p:nvSpPr>
          <p:spPr>
            <a:xfrm>
              <a:off x="4913317" y="2046467"/>
              <a:ext cx="42278" cy="42133"/>
            </a:xfrm>
            <a:custGeom>
              <a:rect b="b" l="l" r="r" t="t"/>
              <a:pathLst>
                <a:path extrusionOk="0" h="1753" w="1759">
                  <a:moveTo>
                    <a:pt x="881" y="0"/>
                  </a:moveTo>
                  <a:lnTo>
                    <a:pt x="1" y="878"/>
                  </a:lnTo>
                  <a:lnTo>
                    <a:pt x="53" y="1753"/>
                  </a:lnTo>
                  <a:lnTo>
                    <a:pt x="1758" y="52"/>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1"/>
            <p:cNvSpPr/>
            <p:nvPr/>
          </p:nvSpPr>
          <p:spPr>
            <a:xfrm>
              <a:off x="4743607" y="2137102"/>
              <a:ext cx="46772" cy="46772"/>
            </a:xfrm>
            <a:custGeom>
              <a:rect b="b" l="l" r="r" t="t"/>
              <a:pathLst>
                <a:path extrusionOk="0" h="1946" w="1946">
                  <a:moveTo>
                    <a:pt x="1021" y="0"/>
                  </a:moveTo>
                  <a:lnTo>
                    <a:pt x="0" y="1021"/>
                  </a:lnTo>
                  <a:lnTo>
                    <a:pt x="925" y="1946"/>
                  </a:lnTo>
                  <a:lnTo>
                    <a:pt x="1946" y="925"/>
                  </a:lnTo>
                  <a:lnTo>
                    <a:pt x="10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1"/>
            <p:cNvSpPr/>
            <p:nvPr/>
          </p:nvSpPr>
          <p:spPr>
            <a:xfrm>
              <a:off x="4757042" y="2137102"/>
              <a:ext cx="33337" cy="33288"/>
            </a:xfrm>
            <a:custGeom>
              <a:rect b="b" l="l" r="r" t="t"/>
              <a:pathLst>
                <a:path extrusionOk="0" h="1385" w="1387">
                  <a:moveTo>
                    <a:pt x="462" y="0"/>
                  </a:moveTo>
                  <a:lnTo>
                    <a:pt x="0" y="460"/>
                  </a:lnTo>
                  <a:lnTo>
                    <a:pt x="925" y="1384"/>
                  </a:lnTo>
                  <a:lnTo>
                    <a:pt x="1387" y="922"/>
                  </a:lnTo>
                  <a:lnTo>
                    <a:pt x="4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1"/>
            <p:cNvSpPr/>
            <p:nvPr/>
          </p:nvSpPr>
          <p:spPr>
            <a:xfrm>
              <a:off x="4696787" y="2031998"/>
              <a:ext cx="207470" cy="196270"/>
            </a:xfrm>
            <a:custGeom>
              <a:rect b="b" l="l" r="r" t="t"/>
              <a:pathLst>
                <a:path extrusionOk="0" h="8166" w="8632">
                  <a:moveTo>
                    <a:pt x="3382" y="1"/>
                  </a:moveTo>
                  <a:cubicBezTo>
                    <a:pt x="2158" y="1"/>
                    <a:pt x="934" y="468"/>
                    <a:pt x="0" y="1401"/>
                  </a:cubicBezTo>
                  <a:lnTo>
                    <a:pt x="6764" y="8165"/>
                  </a:lnTo>
                  <a:cubicBezTo>
                    <a:pt x="8631" y="6298"/>
                    <a:pt x="8631" y="3269"/>
                    <a:pt x="6764" y="1401"/>
                  </a:cubicBezTo>
                  <a:cubicBezTo>
                    <a:pt x="5830" y="468"/>
                    <a:pt x="4606" y="1"/>
                    <a:pt x="3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1"/>
            <p:cNvSpPr/>
            <p:nvPr/>
          </p:nvSpPr>
          <p:spPr>
            <a:xfrm>
              <a:off x="4827585" y="1995297"/>
              <a:ext cx="146974" cy="103351"/>
            </a:xfrm>
            <a:custGeom>
              <a:rect b="b" l="l" r="r" t="t"/>
              <a:pathLst>
                <a:path extrusionOk="0" h="4300" w="6115">
                  <a:moveTo>
                    <a:pt x="5652" y="1"/>
                  </a:moveTo>
                  <a:lnTo>
                    <a:pt x="3168" y="2484"/>
                  </a:lnTo>
                  <a:cubicBezTo>
                    <a:pt x="2978" y="2675"/>
                    <a:pt x="2731" y="2769"/>
                    <a:pt x="2485" y="2769"/>
                  </a:cubicBezTo>
                  <a:cubicBezTo>
                    <a:pt x="2234" y="2769"/>
                    <a:pt x="1983" y="2671"/>
                    <a:pt x="1792" y="2479"/>
                  </a:cubicBezTo>
                  <a:lnTo>
                    <a:pt x="1787" y="2471"/>
                  </a:lnTo>
                  <a:cubicBezTo>
                    <a:pt x="1398" y="2082"/>
                    <a:pt x="959" y="1761"/>
                    <a:pt x="486" y="1508"/>
                  </a:cubicBezTo>
                  <a:lnTo>
                    <a:pt x="1" y="1996"/>
                  </a:lnTo>
                  <a:cubicBezTo>
                    <a:pt x="481" y="2223"/>
                    <a:pt x="928" y="2537"/>
                    <a:pt x="1327" y="2934"/>
                  </a:cubicBezTo>
                  <a:cubicBezTo>
                    <a:pt x="1735" y="3341"/>
                    <a:pt x="2053" y="3803"/>
                    <a:pt x="2283" y="4299"/>
                  </a:cubicBezTo>
                  <a:lnTo>
                    <a:pt x="6114" y="466"/>
                  </a:lnTo>
                  <a:lnTo>
                    <a:pt x="56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1"/>
            <p:cNvSpPr/>
            <p:nvPr/>
          </p:nvSpPr>
          <p:spPr>
            <a:xfrm>
              <a:off x="4666960" y="2107660"/>
              <a:ext cx="16536" cy="16536"/>
            </a:xfrm>
            <a:custGeom>
              <a:rect b="b" l="l" r="r" t="t"/>
              <a:pathLst>
                <a:path extrusionOk="0" h="688" w="688">
                  <a:moveTo>
                    <a:pt x="340" y="0"/>
                  </a:moveTo>
                  <a:cubicBezTo>
                    <a:pt x="220" y="121"/>
                    <a:pt x="105" y="251"/>
                    <a:pt x="1" y="387"/>
                  </a:cubicBezTo>
                  <a:lnTo>
                    <a:pt x="390" y="687"/>
                  </a:lnTo>
                  <a:cubicBezTo>
                    <a:pt x="481" y="565"/>
                    <a:pt x="580" y="452"/>
                    <a:pt x="688" y="348"/>
                  </a:cubicBezTo>
                  <a:lnTo>
                    <a:pt x="3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1"/>
            <p:cNvSpPr/>
            <p:nvPr/>
          </p:nvSpPr>
          <p:spPr>
            <a:xfrm>
              <a:off x="4662754" y="2222090"/>
              <a:ext cx="16464" cy="16464"/>
            </a:xfrm>
            <a:custGeom>
              <a:rect b="b" l="l" r="r" t="t"/>
              <a:pathLst>
                <a:path extrusionOk="0" h="685" w="685">
                  <a:moveTo>
                    <a:pt x="408" y="0"/>
                  </a:moveTo>
                  <a:lnTo>
                    <a:pt x="1" y="269"/>
                  </a:lnTo>
                  <a:cubicBezTo>
                    <a:pt x="95" y="413"/>
                    <a:pt x="202" y="554"/>
                    <a:pt x="314" y="684"/>
                  </a:cubicBezTo>
                  <a:lnTo>
                    <a:pt x="685" y="366"/>
                  </a:lnTo>
                  <a:cubicBezTo>
                    <a:pt x="586" y="251"/>
                    <a:pt x="494" y="126"/>
                    <a:pt x="4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1"/>
            <p:cNvSpPr/>
            <p:nvPr/>
          </p:nvSpPr>
          <p:spPr>
            <a:xfrm>
              <a:off x="4680083" y="2239419"/>
              <a:ext cx="16536" cy="16464"/>
            </a:xfrm>
            <a:custGeom>
              <a:rect b="b" l="l" r="r" t="t"/>
              <a:pathLst>
                <a:path extrusionOk="0" h="685" w="688">
                  <a:moveTo>
                    <a:pt x="322" y="0"/>
                  </a:moveTo>
                  <a:lnTo>
                    <a:pt x="1" y="368"/>
                  </a:lnTo>
                  <a:cubicBezTo>
                    <a:pt x="131" y="483"/>
                    <a:pt x="272" y="588"/>
                    <a:pt x="416" y="684"/>
                  </a:cubicBezTo>
                  <a:lnTo>
                    <a:pt x="687" y="277"/>
                  </a:lnTo>
                  <a:cubicBezTo>
                    <a:pt x="559" y="193"/>
                    <a:pt x="437" y="102"/>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1"/>
            <p:cNvSpPr/>
            <p:nvPr/>
          </p:nvSpPr>
          <p:spPr>
            <a:xfrm>
              <a:off x="4651529" y="2201251"/>
              <a:ext cx="15262" cy="15262"/>
            </a:xfrm>
            <a:custGeom>
              <a:rect b="b" l="l" r="r" t="t"/>
              <a:pathLst>
                <a:path extrusionOk="0" h="635" w="635">
                  <a:moveTo>
                    <a:pt x="468" y="0"/>
                  </a:moveTo>
                  <a:lnTo>
                    <a:pt x="0" y="149"/>
                  </a:lnTo>
                  <a:cubicBezTo>
                    <a:pt x="53" y="314"/>
                    <a:pt x="118" y="478"/>
                    <a:pt x="191" y="635"/>
                  </a:cubicBezTo>
                  <a:lnTo>
                    <a:pt x="635" y="426"/>
                  </a:lnTo>
                  <a:cubicBezTo>
                    <a:pt x="570" y="288"/>
                    <a:pt x="512" y="144"/>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1"/>
            <p:cNvSpPr/>
            <p:nvPr/>
          </p:nvSpPr>
          <p:spPr>
            <a:xfrm>
              <a:off x="4653909" y="2128378"/>
              <a:ext cx="15719" cy="15719"/>
            </a:xfrm>
            <a:custGeom>
              <a:rect b="b" l="l" r="r" t="t"/>
              <a:pathLst>
                <a:path extrusionOk="0" h="654" w="654">
                  <a:moveTo>
                    <a:pt x="225" y="0"/>
                  </a:moveTo>
                  <a:cubicBezTo>
                    <a:pt x="139" y="152"/>
                    <a:pt x="66" y="311"/>
                    <a:pt x="1" y="470"/>
                  </a:cubicBezTo>
                  <a:lnTo>
                    <a:pt x="452" y="653"/>
                  </a:lnTo>
                  <a:cubicBezTo>
                    <a:pt x="512" y="512"/>
                    <a:pt x="580" y="374"/>
                    <a:pt x="653" y="243"/>
                  </a:cubicBezTo>
                  <a:lnTo>
                    <a:pt x="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1"/>
            <p:cNvSpPr/>
            <p:nvPr/>
          </p:nvSpPr>
          <p:spPr>
            <a:xfrm>
              <a:off x="4647515" y="2152845"/>
              <a:ext cx="13700" cy="13580"/>
            </a:xfrm>
            <a:custGeom>
              <a:rect b="b" l="l" r="r" t="t"/>
              <a:pathLst>
                <a:path extrusionOk="0" h="565" w="570">
                  <a:moveTo>
                    <a:pt x="92" y="1"/>
                  </a:moveTo>
                  <a:cubicBezTo>
                    <a:pt x="50" y="171"/>
                    <a:pt x="21" y="343"/>
                    <a:pt x="0" y="513"/>
                  </a:cubicBezTo>
                  <a:lnTo>
                    <a:pt x="486" y="565"/>
                  </a:lnTo>
                  <a:cubicBezTo>
                    <a:pt x="507" y="416"/>
                    <a:pt x="533" y="262"/>
                    <a:pt x="569" y="116"/>
                  </a:cubicBezTo>
                  <a:lnTo>
                    <a:pt x="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1"/>
            <p:cNvSpPr/>
            <p:nvPr/>
          </p:nvSpPr>
          <p:spPr>
            <a:xfrm>
              <a:off x="4647059" y="2178514"/>
              <a:ext cx="12907" cy="12907"/>
            </a:xfrm>
            <a:custGeom>
              <a:rect b="b" l="l" r="r" t="t"/>
              <a:pathLst>
                <a:path extrusionOk="0" h="537" w="537">
                  <a:moveTo>
                    <a:pt x="489" y="1"/>
                  </a:moveTo>
                  <a:lnTo>
                    <a:pt x="1" y="17"/>
                  </a:lnTo>
                  <a:cubicBezTo>
                    <a:pt x="6" y="189"/>
                    <a:pt x="24" y="366"/>
                    <a:pt x="53" y="536"/>
                  </a:cubicBezTo>
                  <a:lnTo>
                    <a:pt x="536" y="458"/>
                  </a:lnTo>
                  <a:cubicBezTo>
                    <a:pt x="510" y="306"/>
                    <a:pt x="494" y="155"/>
                    <a:pt x="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1"/>
            <p:cNvSpPr/>
            <p:nvPr/>
          </p:nvSpPr>
          <p:spPr>
            <a:xfrm>
              <a:off x="4702051" y="2251965"/>
              <a:ext cx="15334" cy="15214"/>
            </a:xfrm>
            <a:custGeom>
              <a:rect b="b" l="l" r="r" t="t"/>
              <a:pathLst>
                <a:path extrusionOk="0" h="633" w="638">
                  <a:moveTo>
                    <a:pt x="212" y="0"/>
                  </a:moveTo>
                  <a:lnTo>
                    <a:pt x="1" y="444"/>
                  </a:lnTo>
                  <a:cubicBezTo>
                    <a:pt x="157" y="520"/>
                    <a:pt x="322" y="580"/>
                    <a:pt x="486" y="632"/>
                  </a:cubicBezTo>
                  <a:lnTo>
                    <a:pt x="638" y="167"/>
                  </a:lnTo>
                  <a:cubicBezTo>
                    <a:pt x="494" y="120"/>
                    <a:pt x="350" y="66"/>
                    <a:pt x="2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1"/>
            <p:cNvSpPr/>
            <p:nvPr/>
          </p:nvSpPr>
          <p:spPr>
            <a:xfrm>
              <a:off x="4794561" y="2235381"/>
              <a:ext cx="16608" cy="16608"/>
            </a:xfrm>
            <a:custGeom>
              <a:rect b="b" l="l" r="r" t="t"/>
              <a:pathLst>
                <a:path extrusionOk="0" h="691" w="691">
                  <a:moveTo>
                    <a:pt x="343" y="1"/>
                  </a:moveTo>
                  <a:cubicBezTo>
                    <a:pt x="236" y="105"/>
                    <a:pt x="121" y="207"/>
                    <a:pt x="1" y="301"/>
                  </a:cubicBezTo>
                  <a:lnTo>
                    <a:pt x="299" y="690"/>
                  </a:lnTo>
                  <a:cubicBezTo>
                    <a:pt x="434" y="586"/>
                    <a:pt x="565" y="468"/>
                    <a:pt x="690" y="348"/>
                  </a:cubicBezTo>
                  <a:lnTo>
                    <a:pt x="3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1"/>
            <p:cNvSpPr/>
            <p:nvPr/>
          </p:nvSpPr>
          <p:spPr>
            <a:xfrm>
              <a:off x="4752139" y="2257661"/>
              <a:ext cx="13580" cy="13604"/>
            </a:xfrm>
            <a:custGeom>
              <a:rect b="b" l="l" r="r" t="t"/>
              <a:pathLst>
                <a:path extrusionOk="0" h="566" w="565">
                  <a:moveTo>
                    <a:pt x="450" y="1"/>
                  </a:moveTo>
                  <a:cubicBezTo>
                    <a:pt x="303" y="38"/>
                    <a:pt x="152" y="64"/>
                    <a:pt x="1" y="79"/>
                  </a:cubicBezTo>
                  <a:lnTo>
                    <a:pt x="53" y="565"/>
                  </a:lnTo>
                  <a:cubicBezTo>
                    <a:pt x="225" y="547"/>
                    <a:pt x="397" y="518"/>
                    <a:pt x="565" y="479"/>
                  </a:cubicBezTo>
                  <a:lnTo>
                    <a:pt x="4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1"/>
            <p:cNvSpPr/>
            <p:nvPr/>
          </p:nvSpPr>
          <p:spPr>
            <a:xfrm>
              <a:off x="4774540" y="2249201"/>
              <a:ext cx="15719" cy="15719"/>
            </a:xfrm>
            <a:custGeom>
              <a:rect b="b" l="l" r="r" t="t"/>
              <a:pathLst>
                <a:path extrusionOk="0" h="654" w="654">
                  <a:moveTo>
                    <a:pt x="416" y="0"/>
                  </a:moveTo>
                  <a:cubicBezTo>
                    <a:pt x="278" y="76"/>
                    <a:pt x="142" y="144"/>
                    <a:pt x="1" y="199"/>
                  </a:cubicBezTo>
                  <a:lnTo>
                    <a:pt x="184" y="653"/>
                  </a:lnTo>
                  <a:cubicBezTo>
                    <a:pt x="343" y="588"/>
                    <a:pt x="505" y="512"/>
                    <a:pt x="654" y="429"/>
                  </a:cubicBezTo>
                  <a:lnTo>
                    <a:pt x="4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1"/>
            <p:cNvSpPr/>
            <p:nvPr/>
          </p:nvSpPr>
          <p:spPr>
            <a:xfrm>
              <a:off x="4727167" y="2258863"/>
              <a:ext cx="12883" cy="12883"/>
            </a:xfrm>
            <a:custGeom>
              <a:rect b="b" l="l" r="r" t="t"/>
              <a:pathLst>
                <a:path extrusionOk="0" h="536" w="536">
                  <a:moveTo>
                    <a:pt x="79" y="1"/>
                  </a:moveTo>
                  <a:lnTo>
                    <a:pt x="0" y="484"/>
                  </a:lnTo>
                  <a:cubicBezTo>
                    <a:pt x="170" y="512"/>
                    <a:pt x="347" y="528"/>
                    <a:pt x="520" y="536"/>
                  </a:cubicBezTo>
                  <a:lnTo>
                    <a:pt x="536" y="45"/>
                  </a:lnTo>
                  <a:cubicBezTo>
                    <a:pt x="381" y="40"/>
                    <a:pt x="230" y="27"/>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1"/>
            <p:cNvSpPr/>
            <p:nvPr/>
          </p:nvSpPr>
          <p:spPr>
            <a:xfrm>
              <a:off x="4696474" y="2222282"/>
              <a:ext cx="16464" cy="16344"/>
            </a:xfrm>
            <a:custGeom>
              <a:rect b="b" l="l" r="r" t="t"/>
              <a:pathLst>
                <a:path extrusionOk="0" h="680" w="685">
                  <a:moveTo>
                    <a:pt x="319" y="0"/>
                  </a:moveTo>
                  <a:lnTo>
                    <a:pt x="0" y="376"/>
                  </a:lnTo>
                  <a:cubicBezTo>
                    <a:pt x="139" y="491"/>
                    <a:pt x="285" y="593"/>
                    <a:pt x="439" y="679"/>
                  </a:cubicBezTo>
                  <a:lnTo>
                    <a:pt x="684" y="256"/>
                  </a:lnTo>
                  <a:cubicBezTo>
                    <a:pt x="556" y="180"/>
                    <a:pt x="431" y="97"/>
                    <a:pt x="3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1"/>
            <p:cNvSpPr/>
            <p:nvPr/>
          </p:nvSpPr>
          <p:spPr>
            <a:xfrm>
              <a:off x="4670541" y="2145250"/>
              <a:ext cx="17353" cy="54944"/>
            </a:xfrm>
            <a:custGeom>
              <a:rect b="b" l="l" r="r" t="t"/>
              <a:pathLst>
                <a:path extrusionOk="0" h="2286" w="722">
                  <a:moveTo>
                    <a:pt x="277" y="1"/>
                  </a:moveTo>
                  <a:cubicBezTo>
                    <a:pt x="97" y="392"/>
                    <a:pt x="1" y="829"/>
                    <a:pt x="1" y="1267"/>
                  </a:cubicBezTo>
                  <a:cubicBezTo>
                    <a:pt x="1" y="1617"/>
                    <a:pt x="58" y="1959"/>
                    <a:pt x="176" y="2286"/>
                  </a:cubicBezTo>
                  <a:lnTo>
                    <a:pt x="635" y="2121"/>
                  </a:lnTo>
                  <a:cubicBezTo>
                    <a:pt x="539" y="1847"/>
                    <a:pt x="489" y="1560"/>
                    <a:pt x="489" y="1267"/>
                  </a:cubicBezTo>
                  <a:cubicBezTo>
                    <a:pt x="489" y="902"/>
                    <a:pt x="570" y="536"/>
                    <a:pt x="721" y="207"/>
                  </a:cubicBezTo>
                  <a:lnTo>
                    <a:pt x="2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1"/>
            <p:cNvSpPr/>
            <p:nvPr/>
          </p:nvSpPr>
          <p:spPr>
            <a:xfrm>
              <a:off x="4683544" y="2124292"/>
              <a:ext cx="16584" cy="16584"/>
            </a:xfrm>
            <a:custGeom>
              <a:rect b="b" l="l" r="r" t="t"/>
              <a:pathLst>
                <a:path extrusionOk="0" h="690" w="690">
                  <a:moveTo>
                    <a:pt x="342" y="1"/>
                  </a:moveTo>
                  <a:cubicBezTo>
                    <a:pt x="217" y="128"/>
                    <a:pt x="102" y="264"/>
                    <a:pt x="0" y="408"/>
                  </a:cubicBezTo>
                  <a:lnTo>
                    <a:pt x="402" y="690"/>
                  </a:lnTo>
                  <a:cubicBezTo>
                    <a:pt x="486" y="567"/>
                    <a:pt x="583" y="455"/>
                    <a:pt x="690" y="345"/>
                  </a:cubicBezTo>
                  <a:lnTo>
                    <a:pt x="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1"/>
            <p:cNvSpPr/>
            <p:nvPr/>
          </p:nvSpPr>
          <p:spPr>
            <a:xfrm>
              <a:off x="4680155" y="2205890"/>
              <a:ext cx="16344" cy="16416"/>
            </a:xfrm>
            <a:custGeom>
              <a:rect b="b" l="l" r="r" t="t"/>
              <a:pathLst>
                <a:path extrusionOk="0" h="683" w="680">
                  <a:moveTo>
                    <a:pt x="426" y="0"/>
                  </a:moveTo>
                  <a:lnTo>
                    <a:pt x="0" y="246"/>
                  </a:lnTo>
                  <a:cubicBezTo>
                    <a:pt x="89" y="400"/>
                    <a:pt x="191" y="546"/>
                    <a:pt x="306" y="682"/>
                  </a:cubicBezTo>
                  <a:lnTo>
                    <a:pt x="679" y="366"/>
                  </a:lnTo>
                  <a:cubicBezTo>
                    <a:pt x="585" y="251"/>
                    <a:pt x="496" y="128"/>
                    <a:pt x="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1"/>
            <p:cNvSpPr/>
            <p:nvPr/>
          </p:nvSpPr>
          <p:spPr>
            <a:xfrm>
              <a:off x="4777929" y="2218701"/>
              <a:ext cx="16608" cy="16584"/>
            </a:xfrm>
            <a:custGeom>
              <a:rect b="b" l="l" r="r" t="t"/>
              <a:pathLst>
                <a:path extrusionOk="0" h="690" w="691">
                  <a:moveTo>
                    <a:pt x="343" y="0"/>
                  </a:moveTo>
                  <a:cubicBezTo>
                    <a:pt x="239" y="105"/>
                    <a:pt x="121" y="201"/>
                    <a:pt x="1" y="288"/>
                  </a:cubicBezTo>
                  <a:lnTo>
                    <a:pt x="280" y="690"/>
                  </a:lnTo>
                  <a:cubicBezTo>
                    <a:pt x="424" y="588"/>
                    <a:pt x="562" y="473"/>
                    <a:pt x="690" y="345"/>
                  </a:cubicBezTo>
                  <a:lnTo>
                    <a:pt x="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1"/>
            <p:cNvSpPr/>
            <p:nvPr/>
          </p:nvSpPr>
          <p:spPr>
            <a:xfrm>
              <a:off x="4718611" y="2230935"/>
              <a:ext cx="54968" cy="17353"/>
            </a:xfrm>
            <a:custGeom>
              <a:rect b="b" l="l" r="r" t="t"/>
              <a:pathLst>
                <a:path extrusionOk="0" h="722" w="2287">
                  <a:moveTo>
                    <a:pt x="2080" y="0"/>
                  </a:moveTo>
                  <a:cubicBezTo>
                    <a:pt x="1753" y="149"/>
                    <a:pt x="1385" y="233"/>
                    <a:pt x="1019" y="233"/>
                  </a:cubicBezTo>
                  <a:cubicBezTo>
                    <a:pt x="724" y="233"/>
                    <a:pt x="437" y="183"/>
                    <a:pt x="163" y="84"/>
                  </a:cubicBezTo>
                  <a:lnTo>
                    <a:pt x="1" y="544"/>
                  </a:lnTo>
                  <a:cubicBezTo>
                    <a:pt x="327" y="661"/>
                    <a:pt x="670" y="721"/>
                    <a:pt x="1019" y="721"/>
                  </a:cubicBezTo>
                  <a:cubicBezTo>
                    <a:pt x="1453" y="721"/>
                    <a:pt x="1892" y="627"/>
                    <a:pt x="2286" y="444"/>
                  </a:cubicBezTo>
                  <a:lnTo>
                    <a:pt x="2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1"/>
            <p:cNvSpPr/>
            <p:nvPr/>
          </p:nvSpPr>
          <p:spPr>
            <a:xfrm>
              <a:off x="4694071" y="2175702"/>
              <a:ext cx="49055" cy="49031"/>
            </a:xfrm>
            <a:custGeom>
              <a:rect b="b" l="l" r="r" t="t"/>
              <a:pathLst>
                <a:path extrusionOk="0" h="2040" w="2041">
                  <a:moveTo>
                    <a:pt x="1" y="0"/>
                  </a:moveTo>
                  <a:cubicBezTo>
                    <a:pt x="1" y="1126"/>
                    <a:pt x="918" y="2040"/>
                    <a:pt x="2040" y="2040"/>
                  </a:cubicBezTo>
                  <a:lnTo>
                    <a:pt x="2040" y="1552"/>
                  </a:lnTo>
                  <a:cubicBezTo>
                    <a:pt x="1184" y="1552"/>
                    <a:pt x="489" y="854"/>
                    <a:pt x="4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1"/>
            <p:cNvSpPr/>
            <p:nvPr/>
          </p:nvSpPr>
          <p:spPr>
            <a:xfrm>
              <a:off x="4688735" y="1870652"/>
              <a:ext cx="360333" cy="366029"/>
            </a:xfrm>
            <a:custGeom>
              <a:rect b="b" l="l" r="r" t="t"/>
              <a:pathLst>
                <a:path extrusionOk="0" h="15229" w="14992">
                  <a:moveTo>
                    <a:pt x="5697" y="690"/>
                  </a:moveTo>
                  <a:lnTo>
                    <a:pt x="6156" y="1149"/>
                  </a:lnTo>
                  <a:lnTo>
                    <a:pt x="3730" y="3576"/>
                  </a:lnTo>
                  <a:lnTo>
                    <a:pt x="3271" y="3113"/>
                  </a:lnTo>
                  <a:lnTo>
                    <a:pt x="5697" y="690"/>
                  </a:lnTo>
                  <a:close/>
                  <a:moveTo>
                    <a:pt x="6506" y="1499"/>
                  </a:moveTo>
                  <a:lnTo>
                    <a:pt x="7854" y="2847"/>
                  </a:lnTo>
                  <a:lnTo>
                    <a:pt x="7929" y="4085"/>
                  </a:lnTo>
                  <a:lnTo>
                    <a:pt x="5924" y="2079"/>
                  </a:lnTo>
                  <a:lnTo>
                    <a:pt x="6506" y="1499"/>
                  </a:lnTo>
                  <a:close/>
                  <a:moveTo>
                    <a:pt x="11497" y="2758"/>
                  </a:moveTo>
                  <a:lnTo>
                    <a:pt x="12497" y="3756"/>
                  </a:lnTo>
                  <a:lnTo>
                    <a:pt x="11421" y="4832"/>
                  </a:lnTo>
                  <a:lnTo>
                    <a:pt x="10423" y="3832"/>
                  </a:lnTo>
                  <a:lnTo>
                    <a:pt x="11497" y="2758"/>
                  </a:lnTo>
                  <a:close/>
                  <a:moveTo>
                    <a:pt x="5577" y="2421"/>
                  </a:moveTo>
                  <a:lnTo>
                    <a:pt x="7880" y="4727"/>
                  </a:lnTo>
                  <a:lnTo>
                    <a:pt x="7303" y="5304"/>
                  </a:lnTo>
                  <a:lnTo>
                    <a:pt x="4997" y="3001"/>
                  </a:lnTo>
                  <a:lnTo>
                    <a:pt x="5577" y="2421"/>
                  </a:lnTo>
                  <a:close/>
                  <a:moveTo>
                    <a:pt x="4652" y="3346"/>
                  </a:moveTo>
                  <a:lnTo>
                    <a:pt x="6650" y="5344"/>
                  </a:lnTo>
                  <a:lnTo>
                    <a:pt x="5428" y="5273"/>
                  </a:lnTo>
                  <a:lnTo>
                    <a:pt x="4077" y="3920"/>
                  </a:lnTo>
                  <a:lnTo>
                    <a:pt x="4652" y="3346"/>
                  </a:lnTo>
                  <a:close/>
                  <a:moveTo>
                    <a:pt x="9601" y="3701"/>
                  </a:moveTo>
                  <a:lnTo>
                    <a:pt x="11546" y="5647"/>
                  </a:lnTo>
                  <a:lnTo>
                    <a:pt x="8125" y="9073"/>
                  </a:lnTo>
                  <a:cubicBezTo>
                    <a:pt x="7901" y="8663"/>
                    <a:pt x="7613" y="8282"/>
                    <a:pt x="7274" y="7942"/>
                  </a:cubicBezTo>
                  <a:cubicBezTo>
                    <a:pt x="6940" y="7610"/>
                    <a:pt x="6574" y="7336"/>
                    <a:pt x="6185" y="7117"/>
                  </a:cubicBezTo>
                  <a:lnTo>
                    <a:pt x="9601" y="3701"/>
                  </a:lnTo>
                  <a:close/>
                  <a:moveTo>
                    <a:pt x="10907" y="7603"/>
                  </a:moveTo>
                  <a:lnTo>
                    <a:pt x="12131" y="7676"/>
                  </a:lnTo>
                  <a:lnTo>
                    <a:pt x="13484" y="9028"/>
                  </a:lnTo>
                  <a:lnTo>
                    <a:pt x="12910" y="9608"/>
                  </a:lnTo>
                  <a:lnTo>
                    <a:pt x="10907" y="7603"/>
                  </a:lnTo>
                  <a:close/>
                  <a:moveTo>
                    <a:pt x="10251" y="7639"/>
                  </a:moveTo>
                  <a:lnTo>
                    <a:pt x="12562" y="9950"/>
                  </a:lnTo>
                  <a:lnTo>
                    <a:pt x="11983" y="10527"/>
                  </a:lnTo>
                  <a:lnTo>
                    <a:pt x="9671" y="8216"/>
                  </a:lnTo>
                  <a:lnTo>
                    <a:pt x="10251" y="7639"/>
                  </a:lnTo>
                  <a:close/>
                  <a:moveTo>
                    <a:pt x="9632" y="8864"/>
                  </a:moveTo>
                  <a:lnTo>
                    <a:pt x="11640" y="10870"/>
                  </a:lnTo>
                  <a:lnTo>
                    <a:pt x="11061" y="11452"/>
                  </a:lnTo>
                  <a:lnTo>
                    <a:pt x="9705" y="10097"/>
                  </a:lnTo>
                  <a:lnTo>
                    <a:pt x="9632" y="8864"/>
                  </a:lnTo>
                  <a:close/>
                  <a:moveTo>
                    <a:pt x="13832" y="9376"/>
                  </a:moveTo>
                  <a:lnTo>
                    <a:pt x="14289" y="9833"/>
                  </a:lnTo>
                  <a:lnTo>
                    <a:pt x="11862" y="12259"/>
                  </a:lnTo>
                  <a:lnTo>
                    <a:pt x="11405" y="11802"/>
                  </a:lnTo>
                  <a:lnTo>
                    <a:pt x="13832" y="9376"/>
                  </a:lnTo>
                  <a:close/>
                  <a:moveTo>
                    <a:pt x="3304" y="11436"/>
                  </a:moveTo>
                  <a:lnTo>
                    <a:pt x="3882" y="12013"/>
                  </a:lnTo>
                  <a:lnTo>
                    <a:pt x="3208" y="12685"/>
                  </a:lnTo>
                  <a:lnTo>
                    <a:pt x="2631" y="12107"/>
                  </a:lnTo>
                  <a:lnTo>
                    <a:pt x="3304" y="11436"/>
                  </a:lnTo>
                  <a:close/>
                  <a:moveTo>
                    <a:pt x="3721" y="6959"/>
                  </a:moveTo>
                  <a:cubicBezTo>
                    <a:pt x="4883" y="6959"/>
                    <a:pt x="6045" y="7402"/>
                    <a:pt x="6929" y="8289"/>
                  </a:cubicBezTo>
                  <a:cubicBezTo>
                    <a:pt x="7788" y="9146"/>
                    <a:pt x="8259" y="10287"/>
                    <a:pt x="8259" y="11496"/>
                  </a:cubicBezTo>
                  <a:cubicBezTo>
                    <a:pt x="8259" y="12630"/>
                    <a:pt x="7849" y="13698"/>
                    <a:pt x="7096" y="14531"/>
                  </a:cubicBezTo>
                  <a:lnTo>
                    <a:pt x="688" y="8120"/>
                  </a:lnTo>
                  <a:cubicBezTo>
                    <a:pt x="1548" y="7346"/>
                    <a:pt x="2635" y="6959"/>
                    <a:pt x="3721" y="6959"/>
                  </a:cubicBezTo>
                  <a:close/>
                  <a:moveTo>
                    <a:pt x="5707" y="0"/>
                  </a:moveTo>
                  <a:lnTo>
                    <a:pt x="2589" y="3119"/>
                  </a:lnTo>
                  <a:lnTo>
                    <a:pt x="5224" y="5751"/>
                  </a:lnTo>
                  <a:lnTo>
                    <a:pt x="6780" y="5842"/>
                  </a:lnTo>
                  <a:lnTo>
                    <a:pt x="5736" y="6887"/>
                  </a:lnTo>
                  <a:cubicBezTo>
                    <a:pt x="5098" y="6611"/>
                    <a:pt x="4415" y="6473"/>
                    <a:pt x="3731" y="6473"/>
                  </a:cubicBezTo>
                  <a:cubicBezTo>
                    <a:pt x="2443" y="6473"/>
                    <a:pt x="1154" y="6963"/>
                    <a:pt x="173" y="7942"/>
                  </a:cubicBezTo>
                  <a:lnTo>
                    <a:pt x="1" y="8114"/>
                  </a:lnTo>
                  <a:lnTo>
                    <a:pt x="2970" y="11086"/>
                  </a:lnTo>
                  <a:lnTo>
                    <a:pt x="1949" y="12107"/>
                  </a:lnTo>
                  <a:lnTo>
                    <a:pt x="3218" y="13377"/>
                  </a:lnTo>
                  <a:lnTo>
                    <a:pt x="4239" y="12355"/>
                  </a:lnTo>
                  <a:lnTo>
                    <a:pt x="7112" y="15228"/>
                  </a:lnTo>
                  <a:lnTo>
                    <a:pt x="7287" y="15056"/>
                  </a:lnTo>
                  <a:cubicBezTo>
                    <a:pt x="8235" y="14105"/>
                    <a:pt x="8757" y="12841"/>
                    <a:pt x="8757" y="11502"/>
                  </a:cubicBezTo>
                  <a:cubicBezTo>
                    <a:pt x="8757" y="10815"/>
                    <a:pt x="8622" y="10151"/>
                    <a:pt x="8363" y="9538"/>
                  </a:cubicBezTo>
                  <a:lnTo>
                    <a:pt x="9146" y="8754"/>
                  </a:lnTo>
                  <a:lnTo>
                    <a:pt x="9238" y="10313"/>
                  </a:lnTo>
                  <a:lnTo>
                    <a:pt x="11873" y="12946"/>
                  </a:lnTo>
                  <a:lnTo>
                    <a:pt x="14991" y="9830"/>
                  </a:lnTo>
                  <a:lnTo>
                    <a:pt x="12346" y="7195"/>
                  </a:lnTo>
                  <a:lnTo>
                    <a:pt x="10789" y="7104"/>
                  </a:lnTo>
                  <a:lnTo>
                    <a:pt x="12241" y="5652"/>
                  </a:lnTo>
                  <a:lnTo>
                    <a:pt x="11768" y="5176"/>
                  </a:lnTo>
                  <a:lnTo>
                    <a:pt x="13189" y="3758"/>
                  </a:lnTo>
                  <a:lnTo>
                    <a:pt x="12531" y="3100"/>
                  </a:lnTo>
                  <a:lnTo>
                    <a:pt x="13325" y="2309"/>
                  </a:lnTo>
                  <a:lnTo>
                    <a:pt x="12980" y="1962"/>
                  </a:lnTo>
                  <a:lnTo>
                    <a:pt x="12186" y="2756"/>
                  </a:lnTo>
                  <a:lnTo>
                    <a:pt x="11499" y="2069"/>
                  </a:lnTo>
                  <a:lnTo>
                    <a:pt x="10081" y="3489"/>
                  </a:lnTo>
                  <a:lnTo>
                    <a:pt x="9606" y="3017"/>
                  </a:lnTo>
                  <a:lnTo>
                    <a:pt x="8431" y="4192"/>
                  </a:lnTo>
                  <a:lnTo>
                    <a:pt x="8339" y="2635"/>
                  </a:lnTo>
                  <a:lnTo>
                    <a:pt x="57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1"/>
            <p:cNvSpPr/>
            <p:nvPr/>
          </p:nvSpPr>
          <p:spPr>
            <a:xfrm>
              <a:off x="5008976" y="1900647"/>
              <a:ext cx="17041" cy="17041"/>
            </a:xfrm>
            <a:custGeom>
              <a:rect b="b" l="l" r="r" t="t"/>
              <a:pathLst>
                <a:path extrusionOk="0" h="709" w="709">
                  <a:moveTo>
                    <a:pt x="361" y="1"/>
                  </a:moveTo>
                  <a:lnTo>
                    <a:pt x="1" y="364"/>
                  </a:lnTo>
                  <a:lnTo>
                    <a:pt x="346" y="708"/>
                  </a:lnTo>
                  <a:lnTo>
                    <a:pt x="709" y="348"/>
                  </a:lnTo>
                  <a:lnTo>
                    <a:pt x="3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1"/>
            <p:cNvSpPr/>
            <p:nvPr/>
          </p:nvSpPr>
          <p:spPr>
            <a:xfrm>
              <a:off x="4910938" y="1980491"/>
              <a:ext cx="38696" cy="56338"/>
            </a:xfrm>
            <a:custGeom>
              <a:rect b="b" l="l" r="r" t="t"/>
              <a:pathLst>
                <a:path extrusionOk="0" h="2344" w="1610">
                  <a:moveTo>
                    <a:pt x="528" y="1"/>
                  </a:moveTo>
                  <a:lnTo>
                    <a:pt x="181" y="345"/>
                  </a:lnTo>
                  <a:lnTo>
                    <a:pt x="917" y="1082"/>
                  </a:lnTo>
                  <a:lnTo>
                    <a:pt x="690" y="1306"/>
                  </a:lnTo>
                  <a:lnTo>
                    <a:pt x="1037" y="1651"/>
                  </a:lnTo>
                  <a:lnTo>
                    <a:pt x="1609" y="1082"/>
                  </a:lnTo>
                  <a:lnTo>
                    <a:pt x="528" y="1"/>
                  </a:lnTo>
                  <a:close/>
                  <a:moveTo>
                    <a:pt x="345" y="1651"/>
                  </a:moveTo>
                  <a:lnTo>
                    <a:pt x="1" y="1998"/>
                  </a:lnTo>
                  <a:lnTo>
                    <a:pt x="345" y="2343"/>
                  </a:lnTo>
                  <a:lnTo>
                    <a:pt x="693" y="1998"/>
                  </a:lnTo>
                  <a:lnTo>
                    <a:pt x="345" y="165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1"/>
            <p:cNvSpPr/>
            <p:nvPr/>
          </p:nvSpPr>
          <p:spPr>
            <a:xfrm>
              <a:off x="4861354" y="2034546"/>
              <a:ext cx="29972" cy="30140"/>
            </a:xfrm>
            <a:custGeom>
              <a:rect b="b" l="l" r="r" t="t"/>
              <a:pathLst>
                <a:path extrusionOk="0" h="1254" w="1247">
                  <a:moveTo>
                    <a:pt x="306" y="0"/>
                  </a:moveTo>
                  <a:lnTo>
                    <a:pt x="1" y="381"/>
                  </a:lnTo>
                  <a:cubicBezTo>
                    <a:pt x="152" y="504"/>
                    <a:pt x="301" y="637"/>
                    <a:pt x="439" y="778"/>
                  </a:cubicBezTo>
                  <a:cubicBezTo>
                    <a:pt x="591" y="927"/>
                    <a:pt x="734" y="1086"/>
                    <a:pt x="865" y="1254"/>
                  </a:cubicBezTo>
                  <a:lnTo>
                    <a:pt x="1246" y="951"/>
                  </a:lnTo>
                  <a:cubicBezTo>
                    <a:pt x="1105" y="768"/>
                    <a:pt x="949" y="595"/>
                    <a:pt x="787" y="431"/>
                  </a:cubicBezTo>
                  <a:cubicBezTo>
                    <a:pt x="633" y="282"/>
                    <a:pt x="473" y="133"/>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1"/>
            <p:cNvSpPr/>
            <p:nvPr/>
          </p:nvSpPr>
          <p:spPr>
            <a:xfrm>
              <a:off x="4728152" y="2063796"/>
              <a:ext cx="133298" cy="133274"/>
            </a:xfrm>
            <a:custGeom>
              <a:rect b="b" l="l" r="r" t="t"/>
              <a:pathLst>
                <a:path extrusionOk="0" h="5545" w="5546">
                  <a:moveTo>
                    <a:pt x="348" y="0"/>
                  </a:moveTo>
                  <a:lnTo>
                    <a:pt x="1" y="347"/>
                  </a:lnTo>
                  <a:lnTo>
                    <a:pt x="348" y="692"/>
                  </a:lnTo>
                  <a:lnTo>
                    <a:pt x="693" y="347"/>
                  </a:lnTo>
                  <a:lnTo>
                    <a:pt x="348" y="0"/>
                  </a:lnTo>
                  <a:close/>
                  <a:moveTo>
                    <a:pt x="1040" y="692"/>
                  </a:moveTo>
                  <a:lnTo>
                    <a:pt x="693" y="1039"/>
                  </a:lnTo>
                  <a:lnTo>
                    <a:pt x="1040" y="1384"/>
                  </a:lnTo>
                  <a:lnTo>
                    <a:pt x="1385" y="1039"/>
                  </a:lnTo>
                  <a:lnTo>
                    <a:pt x="1040" y="692"/>
                  </a:lnTo>
                  <a:close/>
                  <a:moveTo>
                    <a:pt x="1735" y="1389"/>
                  </a:moveTo>
                  <a:lnTo>
                    <a:pt x="1390" y="1734"/>
                  </a:lnTo>
                  <a:lnTo>
                    <a:pt x="1735" y="2081"/>
                  </a:lnTo>
                  <a:lnTo>
                    <a:pt x="2082" y="1734"/>
                  </a:lnTo>
                  <a:lnTo>
                    <a:pt x="1735" y="1389"/>
                  </a:lnTo>
                  <a:close/>
                  <a:moveTo>
                    <a:pt x="2427" y="2081"/>
                  </a:moveTo>
                  <a:lnTo>
                    <a:pt x="2082" y="2426"/>
                  </a:lnTo>
                  <a:lnTo>
                    <a:pt x="2427" y="2773"/>
                  </a:lnTo>
                  <a:lnTo>
                    <a:pt x="2774" y="2426"/>
                  </a:lnTo>
                  <a:lnTo>
                    <a:pt x="2427" y="2081"/>
                  </a:lnTo>
                  <a:close/>
                  <a:moveTo>
                    <a:pt x="3119" y="2773"/>
                  </a:moveTo>
                  <a:lnTo>
                    <a:pt x="2774" y="3118"/>
                  </a:lnTo>
                  <a:lnTo>
                    <a:pt x="3119" y="3466"/>
                  </a:lnTo>
                  <a:lnTo>
                    <a:pt x="3466" y="3118"/>
                  </a:lnTo>
                  <a:lnTo>
                    <a:pt x="3119" y="2773"/>
                  </a:lnTo>
                  <a:close/>
                  <a:moveTo>
                    <a:pt x="3811" y="3466"/>
                  </a:moveTo>
                  <a:lnTo>
                    <a:pt x="3464" y="3810"/>
                  </a:lnTo>
                  <a:lnTo>
                    <a:pt x="3811" y="4158"/>
                  </a:lnTo>
                  <a:lnTo>
                    <a:pt x="4158" y="3810"/>
                  </a:lnTo>
                  <a:lnTo>
                    <a:pt x="3811" y="3466"/>
                  </a:lnTo>
                  <a:close/>
                  <a:moveTo>
                    <a:pt x="4506" y="4160"/>
                  </a:moveTo>
                  <a:lnTo>
                    <a:pt x="4161" y="4505"/>
                  </a:lnTo>
                  <a:lnTo>
                    <a:pt x="4506" y="4852"/>
                  </a:lnTo>
                  <a:lnTo>
                    <a:pt x="4853" y="4505"/>
                  </a:lnTo>
                  <a:lnTo>
                    <a:pt x="4506" y="4160"/>
                  </a:lnTo>
                  <a:close/>
                  <a:moveTo>
                    <a:pt x="5198" y="4852"/>
                  </a:moveTo>
                  <a:lnTo>
                    <a:pt x="4853" y="5197"/>
                  </a:lnTo>
                  <a:lnTo>
                    <a:pt x="5198" y="5544"/>
                  </a:lnTo>
                  <a:lnTo>
                    <a:pt x="5545" y="5197"/>
                  </a:lnTo>
                  <a:lnTo>
                    <a:pt x="5198" y="485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1"/>
            <p:cNvSpPr/>
            <p:nvPr/>
          </p:nvSpPr>
          <p:spPr>
            <a:xfrm>
              <a:off x="4778073" y="2049663"/>
              <a:ext cx="68740" cy="36942"/>
            </a:xfrm>
            <a:custGeom>
              <a:rect b="b" l="l" r="r" t="t"/>
              <a:pathLst>
                <a:path extrusionOk="0" h="1537" w="2860">
                  <a:moveTo>
                    <a:pt x="0" y="0"/>
                  </a:moveTo>
                  <a:lnTo>
                    <a:pt x="0" y="491"/>
                  </a:lnTo>
                  <a:cubicBezTo>
                    <a:pt x="619" y="491"/>
                    <a:pt x="1225" y="651"/>
                    <a:pt x="1755" y="951"/>
                  </a:cubicBezTo>
                  <a:lnTo>
                    <a:pt x="1995" y="523"/>
                  </a:lnTo>
                  <a:cubicBezTo>
                    <a:pt x="1392" y="183"/>
                    <a:pt x="703" y="0"/>
                    <a:pt x="0" y="0"/>
                  </a:cubicBezTo>
                  <a:close/>
                  <a:moveTo>
                    <a:pt x="2429" y="815"/>
                  </a:moveTo>
                  <a:lnTo>
                    <a:pt x="2136" y="1207"/>
                  </a:lnTo>
                  <a:cubicBezTo>
                    <a:pt x="2270" y="1304"/>
                    <a:pt x="2400" y="1418"/>
                    <a:pt x="2518" y="1536"/>
                  </a:cubicBezTo>
                  <a:lnTo>
                    <a:pt x="2860" y="1189"/>
                  </a:lnTo>
                  <a:cubicBezTo>
                    <a:pt x="2727" y="1055"/>
                    <a:pt x="2580" y="928"/>
                    <a:pt x="2429" y="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71"/>
          <p:cNvGrpSpPr/>
          <p:nvPr/>
        </p:nvGrpSpPr>
        <p:grpSpPr>
          <a:xfrm>
            <a:off x="6613881" y="1746754"/>
            <a:ext cx="664083" cy="662011"/>
            <a:chOff x="2794161" y="1266006"/>
            <a:chExt cx="401817" cy="401000"/>
          </a:xfrm>
        </p:grpSpPr>
        <p:sp>
          <p:nvSpPr>
            <p:cNvPr id="1904" name="Google Shape;1904;p71"/>
            <p:cNvSpPr/>
            <p:nvPr/>
          </p:nvSpPr>
          <p:spPr>
            <a:xfrm>
              <a:off x="2823676" y="1295521"/>
              <a:ext cx="342787" cy="221771"/>
            </a:xfrm>
            <a:custGeom>
              <a:rect b="b" l="l" r="r" t="t"/>
              <a:pathLst>
                <a:path extrusionOk="0" h="9227" w="14262">
                  <a:moveTo>
                    <a:pt x="0" y="0"/>
                  </a:moveTo>
                  <a:lnTo>
                    <a:pt x="0" y="9227"/>
                  </a:lnTo>
                  <a:lnTo>
                    <a:pt x="14262" y="9227"/>
                  </a:lnTo>
                  <a:lnTo>
                    <a:pt x="142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1"/>
            <p:cNvSpPr/>
            <p:nvPr/>
          </p:nvSpPr>
          <p:spPr>
            <a:xfrm>
              <a:off x="3035255" y="1347412"/>
              <a:ext cx="131207" cy="169687"/>
            </a:xfrm>
            <a:custGeom>
              <a:rect b="b" l="l" r="r" t="t"/>
              <a:pathLst>
                <a:path extrusionOk="0" h="7060" w="5459">
                  <a:moveTo>
                    <a:pt x="2743" y="2746"/>
                  </a:moveTo>
                  <a:cubicBezTo>
                    <a:pt x="3286" y="2746"/>
                    <a:pt x="3725" y="3187"/>
                    <a:pt x="3725" y="3727"/>
                  </a:cubicBezTo>
                  <a:cubicBezTo>
                    <a:pt x="3725" y="4271"/>
                    <a:pt x="3286" y="4709"/>
                    <a:pt x="2743" y="4709"/>
                  </a:cubicBezTo>
                  <a:cubicBezTo>
                    <a:pt x="2202" y="4709"/>
                    <a:pt x="1761" y="4271"/>
                    <a:pt x="1761" y="3727"/>
                  </a:cubicBezTo>
                  <a:cubicBezTo>
                    <a:pt x="1761" y="3187"/>
                    <a:pt x="2202" y="2746"/>
                    <a:pt x="2743" y="2746"/>
                  </a:cubicBezTo>
                  <a:close/>
                  <a:moveTo>
                    <a:pt x="2743" y="1"/>
                  </a:moveTo>
                  <a:cubicBezTo>
                    <a:pt x="2137" y="1"/>
                    <a:pt x="1557" y="150"/>
                    <a:pt x="1048" y="424"/>
                  </a:cubicBezTo>
                  <a:cubicBezTo>
                    <a:pt x="1348" y="1038"/>
                    <a:pt x="1515" y="1724"/>
                    <a:pt x="1515" y="2450"/>
                  </a:cubicBezTo>
                  <a:cubicBezTo>
                    <a:pt x="1515" y="3808"/>
                    <a:pt x="930" y="5031"/>
                    <a:pt x="1" y="5877"/>
                  </a:cubicBezTo>
                  <a:lnTo>
                    <a:pt x="674" y="7060"/>
                  </a:lnTo>
                  <a:lnTo>
                    <a:pt x="4814" y="7060"/>
                  </a:lnTo>
                  <a:lnTo>
                    <a:pt x="5459" y="5924"/>
                  </a:lnTo>
                  <a:lnTo>
                    <a:pt x="5459" y="1267"/>
                  </a:lnTo>
                  <a:cubicBezTo>
                    <a:pt x="4793" y="463"/>
                    <a:pt x="3813" y="1"/>
                    <a:pt x="2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1"/>
            <p:cNvSpPr/>
            <p:nvPr/>
          </p:nvSpPr>
          <p:spPr>
            <a:xfrm>
              <a:off x="2823676" y="1295521"/>
              <a:ext cx="342787" cy="15719"/>
            </a:xfrm>
            <a:custGeom>
              <a:rect b="b" l="l" r="r" t="t"/>
              <a:pathLst>
                <a:path extrusionOk="0" h="654" w="14262">
                  <a:moveTo>
                    <a:pt x="0" y="0"/>
                  </a:moveTo>
                  <a:lnTo>
                    <a:pt x="0" y="653"/>
                  </a:lnTo>
                  <a:lnTo>
                    <a:pt x="14262" y="653"/>
                  </a:lnTo>
                  <a:lnTo>
                    <a:pt x="142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1"/>
            <p:cNvSpPr/>
            <p:nvPr/>
          </p:nvSpPr>
          <p:spPr>
            <a:xfrm>
              <a:off x="2849225" y="1295136"/>
              <a:ext cx="222516" cy="222540"/>
            </a:xfrm>
            <a:custGeom>
              <a:rect b="b" l="l" r="r" t="t"/>
              <a:pathLst>
                <a:path extrusionOk="0" h="9259" w="9258">
                  <a:moveTo>
                    <a:pt x="4630" y="0"/>
                  </a:moveTo>
                  <a:cubicBezTo>
                    <a:pt x="2074" y="0"/>
                    <a:pt x="0" y="2074"/>
                    <a:pt x="0" y="4631"/>
                  </a:cubicBezTo>
                  <a:cubicBezTo>
                    <a:pt x="0" y="7185"/>
                    <a:pt x="2074" y="9258"/>
                    <a:pt x="4630" y="9258"/>
                  </a:cubicBezTo>
                  <a:cubicBezTo>
                    <a:pt x="7187" y="9258"/>
                    <a:pt x="9258" y="7185"/>
                    <a:pt x="9258" y="4631"/>
                  </a:cubicBezTo>
                  <a:cubicBezTo>
                    <a:pt x="9258" y="2074"/>
                    <a:pt x="7187" y="0"/>
                    <a:pt x="4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1"/>
            <p:cNvSpPr/>
            <p:nvPr/>
          </p:nvSpPr>
          <p:spPr>
            <a:xfrm>
              <a:off x="2902751" y="1295521"/>
              <a:ext cx="115464" cy="15719"/>
            </a:xfrm>
            <a:custGeom>
              <a:rect b="b" l="l" r="r" t="t"/>
              <a:pathLst>
                <a:path extrusionOk="0" h="654" w="4804">
                  <a:moveTo>
                    <a:pt x="2014" y="0"/>
                  </a:moveTo>
                  <a:cubicBezTo>
                    <a:pt x="1280" y="63"/>
                    <a:pt x="599" y="293"/>
                    <a:pt x="1" y="653"/>
                  </a:cubicBezTo>
                  <a:lnTo>
                    <a:pt x="4803" y="653"/>
                  </a:lnTo>
                  <a:cubicBezTo>
                    <a:pt x="4205" y="293"/>
                    <a:pt x="3524" y="60"/>
                    <a:pt x="27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1"/>
            <p:cNvSpPr/>
            <p:nvPr/>
          </p:nvSpPr>
          <p:spPr>
            <a:xfrm>
              <a:off x="2849153" y="1357651"/>
              <a:ext cx="222540" cy="160025"/>
            </a:xfrm>
            <a:custGeom>
              <a:rect b="b" l="l" r="r" t="t"/>
              <a:pathLst>
                <a:path extrusionOk="0" h="6658" w="9259">
                  <a:moveTo>
                    <a:pt x="8791" y="1"/>
                  </a:moveTo>
                  <a:cubicBezTo>
                    <a:pt x="8235" y="303"/>
                    <a:pt x="7759" y="758"/>
                    <a:pt x="7428" y="1332"/>
                  </a:cubicBezTo>
                  <a:cubicBezTo>
                    <a:pt x="6840" y="2340"/>
                    <a:pt x="6785" y="3534"/>
                    <a:pt x="7260" y="4579"/>
                  </a:cubicBezTo>
                  <a:cubicBezTo>
                    <a:pt x="6514" y="5093"/>
                    <a:pt x="5605" y="5396"/>
                    <a:pt x="4631" y="5396"/>
                  </a:cubicBezTo>
                  <a:cubicBezTo>
                    <a:pt x="2286" y="5396"/>
                    <a:pt x="350" y="3657"/>
                    <a:pt x="42" y="1398"/>
                  </a:cubicBezTo>
                  <a:cubicBezTo>
                    <a:pt x="14" y="1604"/>
                    <a:pt x="0" y="1813"/>
                    <a:pt x="0" y="2030"/>
                  </a:cubicBezTo>
                  <a:cubicBezTo>
                    <a:pt x="0" y="4584"/>
                    <a:pt x="2074" y="6657"/>
                    <a:pt x="4631" y="6657"/>
                  </a:cubicBezTo>
                  <a:cubicBezTo>
                    <a:pt x="5827" y="6657"/>
                    <a:pt x="6918" y="6200"/>
                    <a:pt x="7741" y="5456"/>
                  </a:cubicBezTo>
                  <a:cubicBezTo>
                    <a:pt x="7754" y="5443"/>
                    <a:pt x="7968" y="5234"/>
                    <a:pt x="7968" y="5234"/>
                  </a:cubicBezTo>
                  <a:cubicBezTo>
                    <a:pt x="8770" y="4401"/>
                    <a:pt x="9258" y="3273"/>
                    <a:pt x="9258" y="2030"/>
                  </a:cubicBezTo>
                  <a:cubicBezTo>
                    <a:pt x="9258" y="1301"/>
                    <a:pt x="9091" y="612"/>
                    <a:pt x="87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1"/>
            <p:cNvSpPr/>
            <p:nvPr/>
          </p:nvSpPr>
          <p:spPr>
            <a:xfrm>
              <a:off x="3051455" y="1517267"/>
              <a:ext cx="99505" cy="23554"/>
            </a:xfrm>
            <a:custGeom>
              <a:rect b="b" l="l" r="r" t="t"/>
              <a:pathLst>
                <a:path extrusionOk="0" h="980" w="4140">
                  <a:moveTo>
                    <a:pt x="0" y="1"/>
                  </a:moveTo>
                  <a:lnTo>
                    <a:pt x="557" y="980"/>
                  </a:lnTo>
                  <a:lnTo>
                    <a:pt x="3583" y="980"/>
                  </a:lnTo>
                  <a:lnTo>
                    <a:pt x="41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1"/>
            <p:cNvSpPr/>
            <p:nvPr/>
          </p:nvSpPr>
          <p:spPr>
            <a:xfrm>
              <a:off x="3166438" y="1377864"/>
              <a:ext cx="23891" cy="112051"/>
            </a:xfrm>
            <a:custGeom>
              <a:rect b="b" l="l" r="r" t="t"/>
              <a:pathLst>
                <a:path extrusionOk="0" h="4662" w="994">
                  <a:moveTo>
                    <a:pt x="1" y="0"/>
                  </a:moveTo>
                  <a:lnTo>
                    <a:pt x="1" y="4662"/>
                  </a:lnTo>
                  <a:lnTo>
                    <a:pt x="366" y="4017"/>
                  </a:lnTo>
                  <a:cubicBezTo>
                    <a:pt x="993" y="2912"/>
                    <a:pt x="988" y="1593"/>
                    <a:pt x="343" y="491"/>
                  </a:cubicBezTo>
                  <a:cubicBezTo>
                    <a:pt x="244" y="316"/>
                    <a:pt x="126" y="15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1"/>
            <p:cNvSpPr/>
            <p:nvPr/>
          </p:nvSpPr>
          <p:spPr>
            <a:xfrm>
              <a:off x="2888570" y="1540797"/>
              <a:ext cx="212998" cy="120295"/>
            </a:xfrm>
            <a:custGeom>
              <a:rect b="b" l="l" r="r" t="t"/>
              <a:pathLst>
                <a:path extrusionOk="0" h="5005" w="8862">
                  <a:moveTo>
                    <a:pt x="2957" y="1"/>
                  </a:moveTo>
                  <a:lnTo>
                    <a:pt x="2957" y="2717"/>
                  </a:lnTo>
                  <a:lnTo>
                    <a:pt x="0" y="4156"/>
                  </a:lnTo>
                  <a:lnTo>
                    <a:pt x="0" y="5005"/>
                  </a:lnTo>
                  <a:lnTo>
                    <a:pt x="8861" y="5005"/>
                  </a:lnTo>
                  <a:lnTo>
                    <a:pt x="8861" y="4156"/>
                  </a:lnTo>
                  <a:lnTo>
                    <a:pt x="5903" y="2717"/>
                  </a:lnTo>
                  <a:lnTo>
                    <a:pt x="5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1"/>
            <p:cNvSpPr/>
            <p:nvPr/>
          </p:nvSpPr>
          <p:spPr>
            <a:xfrm>
              <a:off x="3014609" y="1363179"/>
              <a:ext cx="173124" cy="209922"/>
            </a:xfrm>
            <a:custGeom>
              <a:rect b="b" l="l" r="r" t="t"/>
              <a:pathLst>
                <a:path extrusionOk="0" h="8734" w="7203">
                  <a:moveTo>
                    <a:pt x="3602" y="1439"/>
                  </a:moveTo>
                  <a:cubicBezTo>
                    <a:pt x="4505" y="1439"/>
                    <a:pt x="5237" y="2171"/>
                    <a:pt x="5237" y="3074"/>
                  </a:cubicBezTo>
                  <a:cubicBezTo>
                    <a:pt x="5237" y="3975"/>
                    <a:pt x="4505" y="4709"/>
                    <a:pt x="3602" y="4709"/>
                  </a:cubicBezTo>
                  <a:cubicBezTo>
                    <a:pt x="2698" y="4709"/>
                    <a:pt x="1967" y="3980"/>
                    <a:pt x="1967" y="3074"/>
                  </a:cubicBezTo>
                  <a:cubicBezTo>
                    <a:pt x="1967" y="2171"/>
                    <a:pt x="2698" y="1439"/>
                    <a:pt x="3602" y="1439"/>
                  </a:cubicBezTo>
                  <a:close/>
                  <a:moveTo>
                    <a:pt x="3602" y="0"/>
                  </a:moveTo>
                  <a:cubicBezTo>
                    <a:pt x="1390" y="0"/>
                    <a:pt x="0" y="2387"/>
                    <a:pt x="1092" y="4309"/>
                  </a:cubicBezTo>
                  <a:lnTo>
                    <a:pt x="3602" y="8733"/>
                  </a:lnTo>
                  <a:lnTo>
                    <a:pt x="6111" y="4309"/>
                  </a:lnTo>
                  <a:cubicBezTo>
                    <a:pt x="7203" y="2387"/>
                    <a:pt x="5816" y="0"/>
                    <a:pt x="36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1"/>
            <p:cNvSpPr/>
            <p:nvPr/>
          </p:nvSpPr>
          <p:spPr>
            <a:xfrm>
              <a:off x="2959617" y="1540797"/>
              <a:ext cx="70831" cy="15719"/>
            </a:xfrm>
            <a:custGeom>
              <a:rect b="b" l="l" r="r" t="t"/>
              <a:pathLst>
                <a:path extrusionOk="0" h="654" w="2947">
                  <a:moveTo>
                    <a:pt x="1" y="1"/>
                  </a:moveTo>
                  <a:lnTo>
                    <a:pt x="1" y="654"/>
                  </a:lnTo>
                  <a:lnTo>
                    <a:pt x="2947" y="654"/>
                  </a:lnTo>
                  <a:lnTo>
                    <a:pt x="29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1"/>
            <p:cNvSpPr/>
            <p:nvPr/>
          </p:nvSpPr>
          <p:spPr>
            <a:xfrm>
              <a:off x="2794161" y="1266006"/>
              <a:ext cx="401817" cy="401000"/>
            </a:xfrm>
            <a:custGeom>
              <a:rect b="b" l="l" r="r" t="t"/>
              <a:pathLst>
                <a:path extrusionOk="0" h="16684" w="16718">
                  <a:moveTo>
                    <a:pt x="5352" y="1750"/>
                  </a:moveTo>
                  <a:lnTo>
                    <a:pt x="5352" y="1750"/>
                  </a:lnTo>
                  <a:cubicBezTo>
                    <a:pt x="5172" y="1952"/>
                    <a:pt x="5007" y="2181"/>
                    <a:pt x="4856" y="2450"/>
                  </a:cubicBezTo>
                  <a:cubicBezTo>
                    <a:pt x="4712" y="2704"/>
                    <a:pt x="4584" y="2986"/>
                    <a:pt x="4477" y="3283"/>
                  </a:cubicBezTo>
                  <a:lnTo>
                    <a:pt x="3372" y="3283"/>
                  </a:lnTo>
                  <a:cubicBezTo>
                    <a:pt x="3868" y="2599"/>
                    <a:pt x="4555" y="2061"/>
                    <a:pt x="5352" y="1750"/>
                  </a:cubicBezTo>
                  <a:close/>
                  <a:moveTo>
                    <a:pt x="6673" y="1484"/>
                  </a:moveTo>
                  <a:lnTo>
                    <a:pt x="6673" y="3283"/>
                  </a:lnTo>
                  <a:lnTo>
                    <a:pt x="5002" y="3283"/>
                  </a:lnTo>
                  <a:cubicBezTo>
                    <a:pt x="5083" y="3074"/>
                    <a:pt x="5177" y="2873"/>
                    <a:pt x="5281" y="2691"/>
                  </a:cubicBezTo>
                  <a:cubicBezTo>
                    <a:pt x="5670" y="2006"/>
                    <a:pt x="6156" y="1586"/>
                    <a:pt x="6673" y="1484"/>
                  </a:cubicBezTo>
                  <a:close/>
                  <a:moveTo>
                    <a:pt x="7167" y="1484"/>
                  </a:moveTo>
                  <a:cubicBezTo>
                    <a:pt x="7632" y="1578"/>
                    <a:pt x="8083" y="1933"/>
                    <a:pt x="8449" y="2513"/>
                  </a:cubicBezTo>
                  <a:cubicBezTo>
                    <a:pt x="8595" y="2740"/>
                    <a:pt x="8726" y="3001"/>
                    <a:pt x="8838" y="3283"/>
                  </a:cubicBezTo>
                  <a:lnTo>
                    <a:pt x="7167" y="3283"/>
                  </a:lnTo>
                  <a:lnTo>
                    <a:pt x="7167" y="1484"/>
                  </a:lnTo>
                  <a:close/>
                  <a:moveTo>
                    <a:pt x="8480" y="1745"/>
                  </a:moveTo>
                  <a:lnTo>
                    <a:pt x="8480" y="1745"/>
                  </a:lnTo>
                  <a:cubicBezTo>
                    <a:pt x="9285" y="2048"/>
                    <a:pt x="9979" y="2584"/>
                    <a:pt x="10478" y="3283"/>
                  </a:cubicBezTo>
                  <a:lnTo>
                    <a:pt x="9358" y="3283"/>
                  </a:lnTo>
                  <a:cubicBezTo>
                    <a:pt x="9222" y="2900"/>
                    <a:pt x="9055" y="2552"/>
                    <a:pt x="8864" y="2247"/>
                  </a:cubicBezTo>
                  <a:cubicBezTo>
                    <a:pt x="8742" y="2061"/>
                    <a:pt x="8616" y="1891"/>
                    <a:pt x="8480" y="1745"/>
                  </a:cubicBezTo>
                  <a:close/>
                  <a:moveTo>
                    <a:pt x="15242" y="1474"/>
                  </a:moveTo>
                  <a:lnTo>
                    <a:pt x="15242" y="2065"/>
                  </a:lnTo>
                  <a:lnTo>
                    <a:pt x="14281" y="4177"/>
                  </a:lnTo>
                  <a:lnTo>
                    <a:pt x="14281" y="4177"/>
                  </a:lnTo>
                  <a:cubicBezTo>
                    <a:pt x="13829" y="3930"/>
                    <a:pt x="13314" y="3795"/>
                    <a:pt x="12774" y="3795"/>
                  </a:cubicBezTo>
                  <a:cubicBezTo>
                    <a:pt x="12311" y="3795"/>
                    <a:pt x="11868" y="3892"/>
                    <a:pt x="11465" y="4080"/>
                  </a:cubicBezTo>
                  <a:cubicBezTo>
                    <a:pt x="11155" y="3283"/>
                    <a:pt x="10645" y="2581"/>
                    <a:pt x="9974" y="2043"/>
                  </a:cubicBezTo>
                  <a:cubicBezTo>
                    <a:pt x="9695" y="1821"/>
                    <a:pt x="9400" y="1630"/>
                    <a:pt x="9086" y="1474"/>
                  </a:cubicBezTo>
                  <a:close/>
                  <a:moveTo>
                    <a:pt x="15242" y="2070"/>
                  </a:moveTo>
                  <a:lnTo>
                    <a:pt x="15242" y="4999"/>
                  </a:lnTo>
                  <a:cubicBezTo>
                    <a:pt x="14978" y="4658"/>
                    <a:pt x="14651" y="4380"/>
                    <a:pt x="14282" y="4178"/>
                  </a:cubicBezTo>
                  <a:lnTo>
                    <a:pt x="14282" y="4178"/>
                  </a:lnTo>
                  <a:lnTo>
                    <a:pt x="15242" y="2070"/>
                  </a:lnTo>
                  <a:close/>
                  <a:moveTo>
                    <a:pt x="4323" y="3772"/>
                  </a:moveTo>
                  <a:cubicBezTo>
                    <a:pt x="4169" y="4341"/>
                    <a:pt x="4077" y="4957"/>
                    <a:pt x="4062" y="5597"/>
                  </a:cubicBezTo>
                  <a:lnTo>
                    <a:pt x="2544" y="5597"/>
                  </a:lnTo>
                  <a:cubicBezTo>
                    <a:pt x="2578" y="4944"/>
                    <a:pt x="2761" y="4323"/>
                    <a:pt x="3061" y="3772"/>
                  </a:cubicBezTo>
                  <a:close/>
                  <a:moveTo>
                    <a:pt x="6673" y="3772"/>
                  </a:moveTo>
                  <a:lnTo>
                    <a:pt x="6673" y="5597"/>
                  </a:lnTo>
                  <a:lnTo>
                    <a:pt x="4550" y="5597"/>
                  </a:lnTo>
                  <a:cubicBezTo>
                    <a:pt x="4571" y="4950"/>
                    <a:pt x="4665" y="4333"/>
                    <a:pt x="4832" y="3772"/>
                  </a:cubicBezTo>
                  <a:close/>
                  <a:moveTo>
                    <a:pt x="4062" y="6086"/>
                  </a:moveTo>
                  <a:cubicBezTo>
                    <a:pt x="4077" y="6725"/>
                    <a:pt x="4169" y="7344"/>
                    <a:pt x="4323" y="7911"/>
                  </a:cubicBezTo>
                  <a:lnTo>
                    <a:pt x="3061" y="7911"/>
                  </a:lnTo>
                  <a:cubicBezTo>
                    <a:pt x="2766" y="7360"/>
                    <a:pt x="2578" y="6738"/>
                    <a:pt x="2544" y="6086"/>
                  </a:cubicBezTo>
                  <a:close/>
                  <a:moveTo>
                    <a:pt x="6673" y="6086"/>
                  </a:moveTo>
                  <a:lnTo>
                    <a:pt x="6673" y="7911"/>
                  </a:lnTo>
                  <a:lnTo>
                    <a:pt x="4832" y="7911"/>
                  </a:lnTo>
                  <a:cubicBezTo>
                    <a:pt x="4665" y="7352"/>
                    <a:pt x="4571" y="6733"/>
                    <a:pt x="4550" y="6086"/>
                  </a:cubicBezTo>
                  <a:close/>
                  <a:moveTo>
                    <a:pt x="4480" y="8402"/>
                  </a:moveTo>
                  <a:cubicBezTo>
                    <a:pt x="4587" y="8697"/>
                    <a:pt x="4712" y="8979"/>
                    <a:pt x="4858" y="9232"/>
                  </a:cubicBezTo>
                  <a:cubicBezTo>
                    <a:pt x="5007" y="9501"/>
                    <a:pt x="5174" y="9731"/>
                    <a:pt x="5354" y="9932"/>
                  </a:cubicBezTo>
                  <a:cubicBezTo>
                    <a:pt x="4550" y="9622"/>
                    <a:pt x="3866" y="9084"/>
                    <a:pt x="3372" y="8402"/>
                  </a:cubicBezTo>
                  <a:close/>
                  <a:moveTo>
                    <a:pt x="10784" y="3769"/>
                  </a:moveTo>
                  <a:cubicBezTo>
                    <a:pt x="10878" y="3944"/>
                    <a:pt x="10959" y="4127"/>
                    <a:pt x="11027" y="4318"/>
                  </a:cubicBezTo>
                  <a:cubicBezTo>
                    <a:pt x="10643" y="4573"/>
                    <a:pt x="10308" y="4923"/>
                    <a:pt x="10066" y="5349"/>
                  </a:cubicBezTo>
                  <a:cubicBezTo>
                    <a:pt x="9496" y="6321"/>
                    <a:pt x="9491" y="7491"/>
                    <a:pt x="10047" y="8470"/>
                  </a:cubicBezTo>
                  <a:lnTo>
                    <a:pt x="10201" y="8739"/>
                  </a:lnTo>
                  <a:cubicBezTo>
                    <a:pt x="9731" y="9272"/>
                    <a:pt x="9138" y="9676"/>
                    <a:pt x="8486" y="9932"/>
                  </a:cubicBezTo>
                  <a:cubicBezTo>
                    <a:pt x="8530" y="9885"/>
                    <a:pt x="8572" y="9833"/>
                    <a:pt x="8616" y="9781"/>
                  </a:cubicBezTo>
                  <a:cubicBezTo>
                    <a:pt x="9073" y="9214"/>
                    <a:pt x="9415" y="8433"/>
                    <a:pt x="9609" y="7525"/>
                  </a:cubicBezTo>
                  <a:lnTo>
                    <a:pt x="9128" y="7425"/>
                  </a:lnTo>
                  <a:cubicBezTo>
                    <a:pt x="9091" y="7590"/>
                    <a:pt x="9050" y="7754"/>
                    <a:pt x="9003" y="7908"/>
                  </a:cubicBezTo>
                  <a:lnTo>
                    <a:pt x="7162" y="7908"/>
                  </a:lnTo>
                  <a:lnTo>
                    <a:pt x="7162" y="6083"/>
                  </a:lnTo>
                  <a:lnTo>
                    <a:pt x="9157" y="6083"/>
                  </a:lnTo>
                  <a:lnTo>
                    <a:pt x="9157" y="5592"/>
                  </a:lnTo>
                  <a:lnTo>
                    <a:pt x="7162" y="5592"/>
                  </a:lnTo>
                  <a:lnTo>
                    <a:pt x="7162" y="3769"/>
                  </a:lnTo>
                  <a:lnTo>
                    <a:pt x="9003" y="3769"/>
                  </a:lnTo>
                  <a:cubicBezTo>
                    <a:pt x="9141" y="4231"/>
                    <a:pt x="9232" y="4738"/>
                    <a:pt x="9269" y="5266"/>
                  </a:cubicBezTo>
                  <a:lnTo>
                    <a:pt x="9757" y="5232"/>
                  </a:lnTo>
                  <a:cubicBezTo>
                    <a:pt x="9721" y="4722"/>
                    <a:pt x="9637" y="4229"/>
                    <a:pt x="9512" y="3769"/>
                  </a:cubicBezTo>
                  <a:close/>
                  <a:moveTo>
                    <a:pt x="12776" y="4286"/>
                  </a:moveTo>
                  <a:cubicBezTo>
                    <a:pt x="13245" y="4286"/>
                    <a:pt x="13689" y="4406"/>
                    <a:pt x="14077" y="4625"/>
                  </a:cubicBezTo>
                  <a:lnTo>
                    <a:pt x="14077" y="4625"/>
                  </a:lnTo>
                  <a:lnTo>
                    <a:pt x="11565" y="10148"/>
                  </a:lnTo>
                  <a:lnTo>
                    <a:pt x="11565" y="10148"/>
                  </a:lnTo>
                  <a:lnTo>
                    <a:pt x="10478" y="8230"/>
                  </a:lnTo>
                  <a:cubicBezTo>
                    <a:pt x="10008" y="7404"/>
                    <a:pt x="10016" y="6420"/>
                    <a:pt x="10496" y="5600"/>
                  </a:cubicBezTo>
                  <a:cubicBezTo>
                    <a:pt x="10974" y="4777"/>
                    <a:pt x="11828" y="4286"/>
                    <a:pt x="12776" y="4286"/>
                  </a:cubicBezTo>
                  <a:close/>
                  <a:moveTo>
                    <a:pt x="6673" y="8402"/>
                  </a:moveTo>
                  <a:lnTo>
                    <a:pt x="6673" y="10199"/>
                  </a:lnTo>
                  <a:cubicBezTo>
                    <a:pt x="6156" y="10099"/>
                    <a:pt x="5670" y="9676"/>
                    <a:pt x="5281" y="8992"/>
                  </a:cubicBezTo>
                  <a:cubicBezTo>
                    <a:pt x="5177" y="8809"/>
                    <a:pt x="5083" y="8611"/>
                    <a:pt x="5002" y="8402"/>
                  </a:cubicBezTo>
                  <a:close/>
                  <a:moveTo>
                    <a:pt x="8836" y="8402"/>
                  </a:moveTo>
                  <a:cubicBezTo>
                    <a:pt x="8441" y="9400"/>
                    <a:pt x="7833" y="10066"/>
                    <a:pt x="7167" y="10199"/>
                  </a:cubicBezTo>
                  <a:lnTo>
                    <a:pt x="7167" y="8402"/>
                  </a:lnTo>
                  <a:close/>
                  <a:moveTo>
                    <a:pt x="10460" y="9191"/>
                  </a:moveTo>
                  <a:lnTo>
                    <a:pt x="11037" y="10207"/>
                  </a:lnTo>
                  <a:lnTo>
                    <a:pt x="9081" y="10207"/>
                  </a:lnTo>
                  <a:cubicBezTo>
                    <a:pt x="9590" y="9956"/>
                    <a:pt x="10060" y="9608"/>
                    <a:pt x="10460" y="9191"/>
                  </a:cubicBezTo>
                  <a:close/>
                  <a:moveTo>
                    <a:pt x="15242" y="8919"/>
                  </a:moveTo>
                  <a:lnTo>
                    <a:pt x="15242" y="10207"/>
                  </a:lnTo>
                  <a:lnTo>
                    <a:pt x="14510" y="10207"/>
                  </a:lnTo>
                  <a:lnTo>
                    <a:pt x="15242" y="8919"/>
                  </a:lnTo>
                  <a:close/>
                  <a:moveTo>
                    <a:pt x="4754" y="1474"/>
                  </a:moveTo>
                  <a:cubicBezTo>
                    <a:pt x="4229" y="1735"/>
                    <a:pt x="3748" y="2095"/>
                    <a:pt x="3341" y="2534"/>
                  </a:cubicBezTo>
                  <a:cubicBezTo>
                    <a:pt x="2505" y="3440"/>
                    <a:pt x="2048" y="4610"/>
                    <a:pt x="2048" y="5843"/>
                  </a:cubicBezTo>
                  <a:cubicBezTo>
                    <a:pt x="2048" y="7073"/>
                    <a:pt x="2508" y="8248"/>
                    <a:pt x="3341" y="9149"/>
                  </a:cubicBezTo>
                  <a:cubicBezTo>
                    <a:pt x="3748" y="9590"/>
                    <a:pt x="4229" y="9948"/>
                    <a:pt x="4754" y="10209"/>
                  </a:cubicBezTo>
                  <a:lnTo>
                    <a:pt x="1474" y="10209"/>
                  </a:lnTo>
                  <a:lnTo>
                    <a:pt x="1474" y="1474"/>
                  </a:lnTo>
                  <a:close/>
                  <a:moveTo>
                    <a:pt x="16224" y="494"/>
                  </a:moveTo>
                  <a:lnTo>
                    <a:pt x="16224" y="11188"/>
                  </a:lnTo>
                  <a:lnTo>
                    <a:pt x="13957" y="11188"/>
                  </a:lnTo>
                  <a:lnTo>
                    <a:pt x="14234" y="10700"/>
                  </a:lnTo>
                  <a:lnTo>
                    <a:pt x="15733" y="10700"/>
                  </a:lnTo>
                  <a:lnTo>
                    <a:pt x="15733" y="7953"/>
                  </a:lnTo>
                  <a:cubicBezTo>
                    <a:pt x="15968" y="7287"/>
                    <a:pt x="15968" y="6569"/>
                    <a:pt x="15733" y="5903"/>
                  </a:cubicBezTo>
                  <a:lnTo>
                    <a:pt x="15733" y="991"/>
                  </a:lnTo>
                  <a:lnTo>
                    <a:pt x="15735" y="985"/>
                  </a:lnTo>
                  <a:lnTo>
                    <a:pt x="983" y="985"/>
                  </a:lnTo>
                  <a:lnTo>
                    <a:pt x="983" y="10700"/>
                  </a:lnTo>
                  <a:lnTo>
                    <a:pt x="11314" y="10700"/>
                  </a:lnTo>
                  <a:lnTo>
                    <a:pt x="11593" y="11188"/>
                  </a:lnTo>
                  <a:lnTo>
                    <a:pt x="494" y="11188"/>
                  </a:lnTo>
                  <a:lnTo>
                    <a:pt x="494" y="494"/>
                  </a:lnTo>
                  <a:close/>
                  <a:moveTo>
                    <a:pt x="14078" y="4626"/>
                  </a:moveTo>
                  <a:cubicBezTo>
                    <a:pt x="14477" y="4852"/>
                    <a:pt x="14815" y="5183"/>
                    <a:pt x="15059" y="5600"/>
                  </a:cubicBezTo>
                  <a:cubicBezTo>
                    <a:pt x="15539" y="6422"/>
                    <a:pt x="15542" y="7404"/>
                    <a:pt x="15074" y="8230"/>
                  </a:cubicBezTo>
                  <a:lnTo>
                    <a:pt x="12774" y="12280"/>
                  </a:lnTo>
                  <a:lnTo>
                    <a:pt x="11565" y="10148"/>
                  </a:lnTo>
                  <a:lnTo>
                    <a:pt x="14078" y="4626"/>
                  </a:lnTo>
                  <a:close/>
                  <a:moveTo>
                    <a:pt x="9585" y="11682"/>
                  </a:moveTo>
                  <a:lnTo>
                    <a:pt x="9585" y="14304"/>
                  </a:lnTo>
                  <a:lnTo>
                    <a:pt x="12547" y="15743"/>
                  </a:lnTo>
                  <a:lnTo>
                    <a:pt x="12547" y="16192"/>
                  </a:lnTo>
                  <a:lnTo>
                    <a:pt x="4171" y="16192"/>
                  </a:lnTo>
                  <a:lnTo>
                    <a:pt x="4171" y="15743"/>
                  </a:lnTo>
                  <a:lnTo>
                    <a:pt x="7133" y="14304"/>
                  </a:lnTo>
                  <a:lnTo>
                    <a:pt x="7133" y="11682"/>
                  </a:lnTo>
                  <a:close/>
                  <a:moveTo>
                    <a:pt x="1" y="1"/>
                  </a:moveTo>
                  <a:lnTo>
                    <a:pt x="1" y="11679"/>
                  </a:lnTo>
                  <a:lnTo>
                    <a:pt x="6639" y="11679"/>
                  </a:lnTo>
                  <a:lnTo>
                    <a:pt x="6639" y="13993"/>
                  </a:lnTo>
                  <a:lnTo>
                    <a:pt x="3680" y="15432"/>
                  </a:lnTo>
                  <a:lnTo>
                    <a:pt x="3680" y="16683"/>
                  </a:lnTo>
                  <a:lnTo>
                    <a:pt x="13035" y="16683"/>
                  </a:lnTo>
                  <a:lnTo>
                    <a:pt x="13035" y="15432"/>
                  </a:lnTo>
                  <a:lnTo>
                    <a:pt x="10073" y="13993"/>
                  </a:lnTo>
                  <a:lnTo>
                    <a:pt x="10073" y="11679"/>
                  </a:lnTo>
                  <a:lnTo>
                    <a:pt x="11870" y="11679"/>
                  </a:lnTo>
                  <a:lnTo>
                    <a:pt x="12774" y="13272"/>
                  </a:lnTo>
                  <a:lnTo>
                    <a:pt x="13677" y="11679"/>
                  </a:lnTo>
                  <a:lnTo>
                    <a:pt x="16717" y="11679"/>
                  </a:lnTo>
                  <a:lnTo>
                    <a:pt x="167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1"/>
            <p:cNvSpPr/>
            <p:nvPr/>
          </p:nvSpPr>
          <p:spPr>
            <a:xfrm>
              <a:off x="3055973" y="1391805"/>
              <a:ext cx="90396" cy="90396"/>
            </a:xfrm>
            <a:custGeom>
              <a:rect b="b" l="l" r="r" t="t"/>
              <a:pathLst>
                <a:path extrusionOk="0" h="3761" w="3761">
                  <a:moveTo>
                    <a:pt x="1881" y="491"/>
                  </a:moveTo>
                  <a:cubicBezTo>
                    <a:pt x="2648" y="491"/>
                    <a:pt x="3273" y="1113"/>
                    <a:pt x="3273" y="1880"/>
                  </a:cubicBezTo>
                  <a:cubicBezTo>
                    <a:pt x="3273" y="2648"/>
                    <a:pt x="2648" y="3272"/>
                    <a:pt x="1881" y="3272"/>
                  </a:cubicBezTo>
                  <a:cubicBezTo>
                    <a:pt x="1113" y="3272"/>
                    <a:pt x="491" y="2648"/>
                    <a:pt x="491" y="1880"/>
                  </a:cubicBezTo>
                  <a:cubicBezTo>
                    <a:pt x="491" y="1113"/>
                    <a:pt x="1113" y="491"/>
                    <a:pt x="1881" y="491"/>
                  </a:cubicBezTo>
                  <a:close/>
                  <a:moveTo>
                    <a:pt x="1881" y="0"/>
                  </a:moveTo>
                  <a:cubicBezTo>
                    <a:pt x="844" y="0"/>
                    <a:pt x="0" y="841"/>
                    <a:pt x="0" y="1880"/>
                  </a:cubicBezTo>
                  <a:cubicBezTo>
                    <a:pt x="0" y="2920"/>
                    <a:pt x="844" y="3761"/>
                    <a:pt x="1881" y="3761"/>
                  </a:cubicBezTo>
                  <a:cubicBezTo>
                    <a:pt x="2920" y="3761"/>
                    <a:pt x="3761" y="2920"/>
                    <a:pt x="3761" y="1880"/>
                  </a:cubicBezTo>
                  <a:cubicBezTo>
                    <a:pt x="3761" y="846"/>
                    <a:pt x="2920" y="0"/>
                    <a:pt x="1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1"/>
            <p:cNvSpPr/>
            <p:nvPr/>
          </p:nvSpPr>
          <p:spPr>
            <a:xfrm>
              <a:off x="3094886" y="1313138"/>
              <a:ext cx="53886" cy="39778"/>
            </a:xfrm>
            <a:custGeom>
              <a:rect b="b" l="l" r="r" t="t"/>
              <a:pathLst>
                <a:path extrusionOk="0" h="1655" w="2242">
                  <a:moveTo>
                    <a:pt x="1" y="6"/>
                  </a:moveTo>
                  <a:lnTo>
                    <a:pt x="1" y="495"/>
                  </a:lnTo>
                  <a:lnTo>
                    <a:pt x="492" y="495"/>
                  </a:lnTo>
                  <a:lnTo>
                    <a:pt x="492" y="6"/>
                  </a:lnTo>
                  <a:close/>
                  <a:moveTo>
                    <a:pt x="980" y="1"/>
                  </a:moveTo>
                  <a:lnTo>
                    <a:pt x="980" y="492"/>
                  </a:lnTo>
                  <a:lnTo>
                    <a:pt x="1750" y="492"/>
                  </a:lnTo>
                  <a:lnTo>
                    <a:pt x="1750" y="1654"/>
                  </a:lnTo>
                  <a:lnTo>
                    <a:pt x="2241" y="1654"/>
                  </a:lnTo>
                  <a:lnTo>
                    <a:pt x="2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1"/>
            <p:cNvSpPr/>
            <p:nvPr/>
          </p:nvSpPr>
          <p:spPr>
            <a:xfrm>
              <a:off x="2960002" y="1633139"/>
              <a:ext cx="14950" cy="11753"/>
            </a:xfrm>
            <a:custGeom>
              <a:rect b="b" l="l" r="r" t="t"/>
              <a:pathLst>
                <a:path extrusionOk="0" h="489" w="622">
                  <a:moveTo>
                    <a:pt x="0" y="0"/>
                  </a:moveTo>
                  <a:lnTo>
                    <a:pt x="0" y="489"/>
                  </a:lnTo>
                  <a:lnTo>
                    <a:pt x="622" y="489"/>
                  </a:lnTo>
                  <a:lnTo>
                    <a:pt x="6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1"/>
            <p:cNvSpPr/>
            <p:nvPr/>
          </p:nvSpPr>
          <p:spPr>
            <a:xfrm>
              <a:off x="2989132" y="1633139"/>
              <a:ext cx="49536" cy="11753"/>
            </a:xfrm>
            <a:custGeom>
              <a:rect b="b" l="l" r="r" t="t"/>
              <a:pathLst>
                <a:path extrusionOk="0" h="489" w="2061">
                  <a:moveTo>
                    <a:pt x="0" y="0"/>
                  </a:moveTo>
                  <a:lnTo>
                    <a:pt x="0" y="489"/>
                  </a:lnTo>
                  <a:lnTo>
                    <a:pt x="2061" y="489"/>
                  </a:lnTo>
                  <a:lnTo>
                    <a:pt x="20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1"/>
            <p:cNvSpPr/>
            <p:nvPr/>
          </p:nvSpPr>
          <p:spPr>
            <a:xfrm>
              <a:off x="3095270" y="1499120"/>
              <a:ext cx="11825" cy="26775"/>
            </a:xfrm>
            <a:custGeom>
              <a:rect b="b" l="l" r="r" t="t"/>
              <a:pathLst>
                <a:path extrusionOk="0" h="1114" w="492">
                  <a:moveTo>
                    <a:pt x="0" y="1"/>
                  </a:moveTo>
                  <a:lnTo>
                    <a:pt x="0" y="1113"/>
                  </a:lnTo>
                  <a:lnTo>
                    <a:pt x="491" y="1113"/>
                  </a:lnTo>
                  <a:lnTo>
                    <a:pt x="4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1"/>
            <p:cNvSpPr/>
            <p:nvPr/>
          </p:nvSpPr>
          <p:spPr>
            <a:xfrm>
              <a:off x="2979326" y="1560505"/>
              <a:ext cx="11777" cy="23626"/>
            </a:xfrm>
            <a:custGeom>
              <a:rect b="b" l="l" r="r" t="t"/>
              <a:pathLst>
                <a:path extrusionOk="0" h="983" w="490">
                  <a:moveTo>
                    <a:pt x="1" y="1"/>
                  </a:moveTo>
                  <a:lnTo>
                    <a:pt x="1" y="983"/>
                  </a:lnTo>
                  <a:lnTo>
                    <a:pt x="489" y="983"/>
                  </a:lnTo>
                  <a:lnTo>
                    <a:pt x="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72"/>
          <p:cNvSpPr txBox="1"/>
          <p:nvPr>
            <p:ph type="title"/>
          </p:nvPr>
        </p:nvSpPr>
        <p:spPr>
          <a:xfrm>
            <a:off x="2078850" y="1284075"/>
            <a:ext cx="49863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Colab Link 2</a:t>
            </a:r>
            <a:endParaRPr sz="4300"/>
          </a:p>
        </p:txBody>
      </p:sp>
      <p:sp>
        <p:nvSpPr>
          <p:cNvPr id="1927" name="Google Shape;1927;p72"/>
          <p:cNvSpPr txBox="1"/>
          <p:nvPr>
            <p:ph idx="1" type="subTitle"/>
          </p:nvPr>
        </p:nvSpPr>
        <p:spPr>
          <a:xfrm>
            <a:off x="2078850" y="2904655"/>
            <a:ext cx="49863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8761D"/>
                </a:solidFill>
              </a:rPr>
              <a:t>https://colab.research.google.com/drive/1t6HRqPV3MUqNuXvKz76d4IsN875e5h3L?usp=sharing</a:t>
            </a:r>
            <a:endParaRPr>
              <a:solidFill>
                <a:srgbClr val="38761D"/>
              </a:solidFill>
            </a:endParaRPr>
          </a:p>
        </p:txBody>
      </p:sp>
      <p:sp>
        <p:nvSpPr>
          <p:cNvPr id="1928" name="Google Shape;1928;p72"/>
          <p:cNvSpPr txBox="1"/>
          <p:nvPr/>
        </p:nvSpPr>
        <p:spPr>
          <a:xfrm>
            <a:off x="2078850" y="2294700"/>
            <a:ext cx="4986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t>https://tinyurl.com/spatialpythondemo</a:t>
            </a:r>
            <a:endParaRPr b="1"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73"/>
          <p:cNvSpPr txBox="1"/>
          <p:nvPr>
            <p:ph type="title"/>
          </p:nvPr>
        </p:nvSpPr>
        <p:spPr>
          <a:xfrm>
            <a:off x="2133450" y="499075"/>
            <a:ext cx="4877100" cy="5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We Don’t Want</a:t>
            </a:r>
            <a:endParaRPr/>
          </a:p>
        </p:txBody>
      </p:sp>
      <p:pic>
        <p:nvPicPr>
          <p:cNvPr id="1934" name="Google Shape;1934;p73"/>
          <p:cNvPicPr preferRelativeResize="0"/>
          <p:nvPr/>
        </p:nvPicPr>
        <p:blipFill>
          <a:blip r:embed="rId3">
            <a:alphaModFix/>
          </a:blip>
          <a:stretch>
            <a:fillRect/>
          </a:stretch>
        </p:blipFill>
        <p:spPr>
          <a:xfrm>
            <a:off x="3014600" y="1174425"/>
            <a:ext cx="3114806" cy="3376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74"/>
          <p:cNvSpPr txBox="1"/>
          <p:nvPr>
            <p:ph idx="1" type="body"/>
          </p:nvPr>
        </p:nvSpPr>
        <p:spPr>
          <a:xfrm>
            <a:off x="713225" y="1747050"/>
            <a:ext cx="5414400" cy="22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source of statistical bias in spatial analytics that can impact hypothesis testing.</a:t>
            </a:r>
            <a:endParaRPr/>
          </a:p>
          <a:p>
            <a:pPr indent="0" lvl="0" marL="0" rtl="0" algn="l">
              <a:spcBef>
                <a:spcPts val="1200"/>
              </a:spcBef>
              <a:spcAft>
                <a:spcPts val="0"/>
              </a:spcAft>
              <a:buNone/>
            </a:pPr>
            <a:r>
              <a:rPr lang="en"/>
              <a:t>Re</a:t>
            </a:r>
            <a:r>
              <a:rPr lang="en"/>
              <a:t>sults of data aggregation are dependent on the mapmaker's choice of which "modifiable areal unit" to use in their analysis.</a:t>
            </a:r>
            <a:endParaRPr/>
          </a:p>
          <a:p>
            <a:pPr indent="0" lvl="0" marL="0" rtl="0" algn="l">
              <a:spcBef>
                <a:spcPts val="1200"/>
              </a:spcBef>
              <a:spcAft>
                <a:spcPts val="1200"/>
              </a:spcAft>
              <a:buNone/>
            </a:pPr>
            <a:r>
              <a:rPr lang="en"/>
              <a:t>Using a uniform grid in your analysing of points can reduce the impact of this bias.</a:t>
            </a:r>
            <a:endParaRPr/>
          </a:p>
        </p:txBody>
      </p:sp>
      <p:sp>
        <p:nvSpPr>
          <p:cNvPr id="1940" name="Google Shape;1940;p74"/>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Modifiable Areal Unit Problem?</a:t>
            </a:r>
            <a:endParaRPr/>
          </a:p>
        </p:txBody>
      </p:sp>
      <p:sp>
        <p:nvSpPr>
          <p:cNvPr id="1941" name="Google Shape;1941;p74"/>
          <p:cNvSpPr txBox="1"/>
          <p:nvPr/>
        </p:nvSpPr>
        <p:spPr>
          <a:xfrm>
            <a:off x="994325" y="3964475"/>
            <a:ext cx="355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Book with more details:  </a:t>
            </a:r>
            <a:endParaRPr b="1" sz="1000"/>
          </a:p>
          <a:p>
            <a:pPr indent="0" lvl="0" marL="0" rtl="0" algn="l">
              <a:spcBef>
                <a:spcPts val="0"/>
              </a:spcBef>
              <a:spcAft>
                <a:spcPts val="0"/>
              </a:spcAft>
              <a:buNone/>
            </a:pPr>
            <a:r>
              <a:rPr b="1" lang="en" sz="1000" u="sng">
                <a:solidFill>
                  <a:schemeClr val="hlink"/>
                </a:solidFill>
                <a:hlinkClick r:id="rId3"/>
              </a:rPr>
              <a:t>https://mgimond.github.io/Spatial/pitfalls-to-avoid.html</a:t>
            </a:r>
            <a:endParaRPr b="1" sz="1000"/>
          </a:p>
        </p:txBody>
      </p:sp>
      <p:pic>
        <p:nvPicPr>
          <p:cNvPr id="1942" name="Google Shape;1942;p74"/>
          <p:cNvPicPr preferRelativeResize="0"/>
          <p:nvPr/>
        </p:nvPicPr>
        <p:blipFill>
          <a:blip r:embed="rId4">
            <a:alphaModFix/>
          </a:blip>
          <a:stretch>
            <a:fillRect/>
          </a:stretch>
        </p:blipFill>
        <p:spPr>
          <a:xfrm flipH="1">
            <a:off x="6627275" y="1546725"/>
            <a:ext cx="1356975" cy="3011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75"/>
          <p:cNvSpPr txBox="1"/>
          <p:nvPr>
            <p:ph idx="1" type="body"/>
          </p:nvPr>
        </p:nvSpPr>
        <p:spPr>
          <a:xfrm>
            <a:off x="923175" y="1786602"/>
            <a:ext cx="4118100" cy="26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H3 is a “h</a:t>
            </a:r>
            <a:r>
              <a:rPr lang="en" sz="1500"/>
              <a:t>exagonal hierarchical geospatial indexing system</a:t>
            </a:r>
            <a:r>
              <a:rPr lang="en" sz="1500"/>
              <a:t>” developed by Uber. </a:t>
            </a:r>
            <a:endParaRPr sz="1500"/>
          </a:p>
          <a:p>
            <a:pPr indent="0" lvl="0" marL="0" rtl="0" algn="l">
              <a:spcBef>
                <a:spcPts val="1200"/>
              </a:spcBef>
              <a:spcAft>
                <a:spcPts val="0"/>
              </a:spcAft>
              <a:buNone/>
            </a:pPr>
            <a:r>
              <a:rPr lang="en" sz="1500"/>
              <a:t>Dividing the planet into hexagons at different scales to provide an even surface for analysis.</a:t>
            </a:r>
            <a:endParaRPr sz="1500"/>
          </a:p>
          <a:p>
            <a:pPr indent="0" lvl="0" marL="0" rtl="0" algn="l">
              <a:spcBef>
                <a:spcPts val="1200"/>
              </a:spcBef>
              <a:spcAft>
                <a:spcPts val="0"/>
              </a:spcAft>
              <a:buNone/>
            </a:pPr>
            <a:r>
              <a:rPr lang="en" sz="1500"/>
              <a:t>Making </a:t>
            </a:r>
            <a:r>
              <a:rPr lang="en" sz="1500"/>
              <a:t>joining disparate</a:t>
            </a:r>
            <a:r>
              <a:rPr lang="en" sz="1500"/>
              <a:t> spatial data easier and faster.</a:t>
            </a:r>
            <a:endParaRPr sz="1500"/>
          </a:p>
          <a:p>
            <a:pPr indent="0" lvl="0" marL="0" rtl="0" algn="l">
              <a:spcBef>
                <a:spcPts val="1200"/>
              </a:spcBef>
              <a:spcAft>
                <a:spcPts val="1200"/>
              </a:spcAft>
              <a:buNone/>
            </a:pPr>
            <a:r>
              <a:rPr lang="en" sz="1500"/>
              <a:t>Supports a range of analysis options like nearest neighbors, shortest path, &amp; gradient smoothing.</a:t>
            </a:r>
            <a:endParaRPr sz="1500"/>
          </a:p>
        </p:txBody>
      </p:sp>
      <p:sp>
        <p:nvSpPr>
          <p:cNvPr id="1948" name="Google Shape;1948;p75"/>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H3?</a:t>
            </a:r>
            <a:endParaRPr/>
          </a:p>
        </p:txBody>
      </p:sp>
      <p:pic>
        <p:nvPicPr>
          <p:cNvPr id="1949" name="Google Shape;1949;p75"/>
          <p:cNvPicPr preferRelativeResize="0"/>
          <p:nvPr/>
        </p:nvPicPr>
        <p:blipFill>
          <a:blip r:embed="rId3">
            <a:alphaModFix/>
          </a:blip>
          <a:stretch>
            <a:fillRect/>
          </a:stretch>
        </p:blipFill>
        <p:spPr>
          <a:xfrm>
            <a:off x="5410198" y="1920938"/>
            <a:ext cx="2564550" cy="2373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31"/>
          <p:cNvSpPr txBox="1"/>
          <p:nvPr>
            <p:ph idx="1" type="subTitle"/>
          </p:nvPr>
        </p:nvSpPr>
        <p:spPr>
          <a:xfrm>
            <a:off x="870383" y="3480675"/>
            <a:ext cx="2435400" cy="35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Versatile &amp; Accessible</a:t>
            </a:r>
            <a:endParaRPr sz="2300"/>
          </a:p>
        </p:txBody>
      </p:sp>
      <p:sp>
        <p:nvSpPr>
          <p:cNvPr id="1057" name="Google Shape;1057;p31"/>
          <p:cNvSpPr txBox="1"/>
          <p:nvPr>
            <p:ph type="title"/>
          </p:nvPr>
        </p:nvSpPr>
        <p:spPr>
          <a:xfrm>
            <a:off x="713250" y="615625"/>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Python?</a:t>
            </a:r>
            <a:endParaRPr/>
          </a:p>
        </p:txBody>
      </p:sp>
      <p:sp>
        <p:nvSpPr>
          <p:cNvPr id="1058" name="Google Shape;1058;p31"/>
          <p:cNvSpPr txBox="1"/>
          <p:nvPr>
            <p:ph idx="2" type="subTitle"/>
          </p:nvPr>
        </p:nvSpPr>
        <p:spPr>
          <a:xfrm>
            <a:off x="5838217" y="3478875"/>
            <a:ext cx="24354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Strong Community </a:t>
            </a:r>
            <a:endParaRPr sz="2300"/>
          </a:p>
        </p:txBody>
      </p:sp>
      <p:grpSp>
        <p:nvGrpSpPr>
          <p:cNvPr id="1059" name="Google Shape;1059;p31"/>
          <p:cNvGrpSpPr/>
          <p:nvPr/>
        </p:nvGrpSpPr>
        <p:grpSpPr>
          <a:xfrm>
            <a:off x="7650675" y="702925"/>
            <a:ext cx="607500" cy="399900"/>
            <a:chOff x="7650675" y="702925"/>
            <a:chExt cx="607500" cy="399900"/>
          </a:xfrm>
        </p:grpSpPr>
        <p:sp>
          <p:nvSpPr>
            <p:cNvPr id="1060" name="Google Shape;1060;p31">
              <a:hlinkClick action="ppaction://hlinkshowjump?jump=nextslide"/>
            </p:cNvPr>
            <p:cNvSpPr/>
            <p:nvPr/>
          </p:nvSpPr>
          <p:spPr>
            <a:xfrm>
              <a:off x="7650675" y="702925"/>
              <a:ext cx="607500" cy="399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1" name="Google Shape;1061;p31"/>
            <p:cNvCxnSpPr/>
            <p:nvPr/>
          </p:nvCxnSpPr>
          <p:spPr>
            <a:xfrm>
              <a:off x="7757654" y="902941"/>
              <a:ext cx="393600" cy="0"/>
            </a:xfrm>
            <a:prstGeom prst="straightConnector1">
              <a:avLst/>
            </a:prstGeom>
            <a:noFill/>
            <a:ln cap="flat" cmpd="sng" w="19050">
              <a:solidFill>
                <a:schemeClr val="lt2"/>
              </a:solidFill>
              <a:prstDash val="solid"/>
              <a:round/>
              <a:headEnd len="sm" w="sm" type="none"/>
              <a:tailEnd len="sm" w="sm" type="triangle"/>
            </a:ln>
          </p:spPr>
        </p:cxnSp>
      </p:grpSp>
      <p:sp>
        <p:nvSpPr>
          <p:cNvPr id="1062" name="Google Shape;1062;p31"/>
          <p:cNvSpPr txBox="1"/>
          <p:nvPr>
            <p:ph idx="3" type="subTitle"/>
          </p:nvPr>
        </p:nvSpPr>
        <p:spPr>
          <a:xfrm>
            <a:off x="3354300" y="3478875"/>
            <a:ext cx="24354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Libraries and Tools</a:t>
            </a:r>
            <a:endParaRPr sz="2300"/>
          </a:p>
        </p:txBody>
      </p:sp>
      <p:grpSp>
        <p:nvGrpSpPr>
          <p:cNvPr id="1063" name="Google Shape;1063;p31"/>
          <p:cNvGrpSpPr/>
          <p:nvPr/>
        </p:nvGrpSpPr>
        <p:grpSpPr>
          <a:xfrm>
            <a:off x="1712107" y="2146404"/>
            <a:ext cx="751945" cy="752678"/>
            <a:chOff x="5802944" y="2506422"/>
            <a:chExt cx="401359" cy="401792"/>
          </a:xfrm>
        </p:grpSpPr>
        <p:sp>
          <p:nvSpPr>
            <p:cNvPr id="1064" name="Google Shape;1064;p31"/>
            <p:cNvSpPr/>
            <p:nvPr/>
          </p:nvSpPr>
          <p:spPr>
            <a:xfrm>
              <a:off x="5884976" y="2589391"/>
              <a:ext cx="235591" cy="235591"/>
            </a:xfrm>
            <a:custGeom>
              <a:rect b="b" l="l" r="r" t="t"/>
              <a:pathLst>
                <a:path extrusionOk="0" h="9802" w="9802">
                  <a:moveTo>
                    <a:pt x="4902" y="1"/>
                  </a:moveTo>
                  <a:cubicBezTo>
                    <a:pt x="2194" y="1"/>
                    <a:pt x="0" y="2194"/>
                    <a:pt x="0" y="4900"/>
                  </a:cubicBezTo>
                  <a:cubicBezTo>
                    <a:pt x="0" y="7606"/>
                    <a:pt x="2194" y="9802"/>
                    <a:pt x="4902" y="9802"/>
                  </a:cubicBezTo>
                  <a:cubicBezTo>
                    <a:pt x="7608" y="9802"/>
                    <a:pt x="9801" y="7606"/>
                    <a:pt x="9801" y="4900"/>
                  </a:cubicBezTo>
                  <a:cubicBezTo>
                    <a:pt x="9801" y="2194"/>
                    <a:pt x="7608" y="1"/>
                    <a:pt x="49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65" name="Google Shape;1065;p31"/>
            <p:cNvSpPr/>
            <p:nvPr/>
          </p:nvSpPr>
          <p:spPr>
            <a:xfrm>
              <a:off x="6049422" y="2724851"/>
              <a:ext cx="148897" cy="177474"/>
            </a:xfrm>
            <a:custGeom>
              <a:rect b="b" l="l" r="r" t="t"/>
              <a:pathLst>
                <a:path extrusionOk="0" h="7384" w="6195">
                  <a:moveTo>
                    <a:pt x="5312" y="0"/>
                  </a:moveTo>
                  <a:cubicBezTo>
                    <a:pt x="5312" y="1779"/>
                    <a:pt x="4268" y="4213"/>
                    <a:pt x="2338" y="4949"/>
                  </a:cubicBezTo>
                  <a:lnTo>
                    <a:pt x="1685" y="4312"/>
                  </a:lnTo>
                  <a:lnTo>
                    <a:pt x="0" y="7383"/>
                  </a:lnTo>
                  <a:lnTo>
                    <a:pt x="3709" y="7383"/>
                  </a:lnTo>
                  <a:lnTo>
                    <a:pt x="3252" y="6584"/>
                  </a:lnTo>
                  <a:cubicBezTo>
                    <a:pt x="5043" y="5028"/>
                    <a:pt x="6195" y="2555"/>
                    <a:pt x="6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66" name="Google Shape;1066;p31"/>
            <p:cNvSpPr/>
            <p:nvPr/>
          </p:nvSpPr>
          <p:spPr>
            <a:xfrm>
              <a:off x="5808833" y="2512383"/>
              <a:ext cx="148849" cy="177474"/>
            </a:xfrm>
            <a:custGeom>
              <a:rect b="b" l="l" r="r" t="t"/>
              <a:pathLst>
                <a:path extrusionOk="0" h="7384" w="6193">
                  <a:moveTo>
                    <a:pt x="2484" y="0"/>
                  </a:moveTo>
                  <a:lnTo>
                    <a:pt x="2941" y="800"/>
                  </a:lnTo>
                  <a:cubicBezTo>
                    <a:pt x="1150" y="2356"/>
                    <a:pt x="1" y="4827"/>
                    <a:pt x="1" y="7383"/>
                  </a:cubicBezTo>
                  <a:lnTo>
                    <a:pt x="881" y="7383"/>
                  </a:lnTo>
                  <a:cubicBezTo>
                    <a:pt x="881" y="5605"/>
                    <a:pt x="1925" y="3168"/>
                    <a:pt x="3855" y="2434"/>
                  </a:cubicBezTo>
                  <a:lnTo>
                    <a:pt x="4508" y="3072"/>
                  </a:lnTo>
                  <a:lnTo>
                    <a:pt x="61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67" name="Google Shape;1067;p31"/>
            <p:cNvSpPr/>
            <p:nvPr/>
          </p:nvSpPr>
          <p:spPr>
            <a:xfrm>
              <a:off x="5884976" y="2698557"/>
              <a:ext cx="235591" cy="126424"/>
            </a:xfrm>
            <a:custGeom>
              <a:rect b="b" l="l" r="r" t="t"/>
              <a:pathLst>
                <a:path extrusionOk="0" h="5260" w="9802">
                  <a:moveTo>
                    <a:pt x="13" y="0"/>
                  </a:moveTo>
                  <a:cubicBezTo>
                    <a:pt x="5" y="118"/>
                    <a:pt x="0" y="238"/>
                    <a:pt x="0" y="358"/>
                  </a:cubicBezTo>
                  <a:cubicBezTo>
                    <a:pt x="0" y="3066"/>
                    <a:pt x="2194" y="5260"/>
                    <a:pt x="4902" y="5260"/>
                  </a:cubicBezTo>
                  <a:cubicBezTo>
                    <a:pt x="7608" y="5260"/>
                    <a:pt x="9801" y="3066"/>
                    <a:pt x="9801" y="358"/>
                  </a:cubicBezTo>
                  <a:cubicBezTo>
                    <a:pt x="9801" y="238"/>
                    <a:pt x="9799" y="118"/>
                    <a:pt x="9788" y="0"/>
                  </a:cubicBezTo>
                  <a:cubicBezTo>
                    <a:pt x="9605" y="2536"/>
                    <a:pt x="7490" y="4542"/>
                    <a:pt x="4902" y="4542"/>
                  </a:cubicBezTo>
                  <a:cubicBezTo>
                    <a:pt x="2317" y="4542"/>
                    <a:pt x="196" y="2536"/>
                    <a:pt x="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68" name="Google Shape;1068;p31"/>
            <p:cNvSpPr/>
            <p:nvPr/>
          </p:nvSpPr>
          <p:spPr>
            <a:xfrm>
              <a:off x="6127704" y="2724779"/>
              <a:ext cx="70687" cy="152502"/>
            </a:xfrm>
            <a:custGeom>
              <a:rect b="b" l="l" r="r" t="t"/>
              <a:pathLst>
                <a:path extrusionOk="0" h="6345" w="2941">
                  <a:moveTo>
                    <a:pt x="2912" y="1"/>
                  </a:moveTo>
                  <a:cubicBezTo>
                    <a:pt x="2721" y="2302"/>
                    <a:pt x="1624" y="4469"/>
                    <a:pt x="0" y="5885"/>
                  </a:cubicBezTo>
                  <a:lnTo>
                    <a:pt x="264" y="6344"/>
                  </a:lnTo>
                  <a:cubicBezTo>
                    <a:pt x="1901" y="4777"/>
                    <a:pt x="2941" y="2430"/>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69" name="Google Shape;1069;p31"/>
            <p:cNvSpPr/>
            <p:nvPr/>
          </p:nvSpPr>
          <p:spPr>
            <a:xfrm>
              <a:off x="6049542" y="2885405"/>
              <a:ext cx="89170" cy="16921"/>
            </a:xfrm>
            <a:custGeom>
              <a:rect b="b" l="l" r="r" t="t"/>
              <a:pathLst>
                <a:path extrusionOk="0" h="704" w="3710">
                  <a:moveTo>
                    <a:pt x="385" y="1"/>
                  </a:moveTo>
                  <a:lnTo>
                    <a:pt x="1" y="703"/>
                  </a:lnTo>
                  <a:lnTo>
                    <a:pt x="3709" y="703"/>
                  </a:lnTo>
                  <a:lnTo>
                    <a:pt x="3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70" name="Google Shape;1070;p31"/>
            <p:cNvSpPr/>
            <p:nvPr/>
          </p:nvSpPr>
          <p:spPr>
            <a:xfrm>
              <a:off x="5808833" y="2512383"/>
              <a:ext cx="148849" cy="177474"/>
            </a:xfrm>
            <a:custGeom>
              <a:rect b="b" l="l" r="r" t="t"/>
              <a:pathLst>
                <a:path extrusionOk="0" h="7384" w="6193">
                  <a:moveTo>
                    <a:pt x="5798" y="0"/>
                  </a:moveTo>
                  <a:lnTo>
                    <a:pt x="4508" y="2353"/>
                  </a:lnTo>
                  <a:lnTo>
                    <a:pt x="3855" y="1716"/>
                  </a:lnTo>
                  <a:cubicBezTo>
                    <a:pt x="1925" y="2450"/>
                    <a:pt x="881" y="4889"/>
                    <a:pt x="881" y="6665"/>
                  </a:cubicBezTo>
                  <a:lnTo>
                    <a:pt x="29" y="6665"/>
                  </a:lnTo>
                  <a:cubicBezTo>
                    <a:pt x="8" y="6903"/>
                    <a:pt x="1" y="7143"/>
                    <a:pt x="1" y="7383"/>
                  </a:cubicBezTo>
                  <a:lnTo>
                    <a:pt x="881" y="7383"/>
                  </a:lnTo>
                  <a:cubicBezTo>
                    <a:pt x="881" y="5605"/>
                    <a:pt x="1925" y="3168"/>
                    <a:pt x="3855" y="2434"/>
                  </a:cubicBezTo>
                  <a:lnTo>
                    <a:pt x="4508" y="3072"/>
                  </a:lnTo>
                  <a:lnTo>
                    <a:pt x="61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71" name="Google Shape;1071;p31"/>
            <p:cNvSpPr/>
            <p:nvPr/>
          </p:nvSpPr>
          <p:spPr>
            <a:xfrm>
              <a:off x="5879015" y="2583430"/>
              <a:ext cx="247512" cy="247464"/>
            </a:xfrm>
            <a:custGeom>
              <a:rect b="b" l="l" r="r" t="t"/>
              <a:pathLst>
                <a:path extrusionOk="0" h="10296" w="10298">
                  <a:moveTo>
                    <a:pt x="3458" y="810"/>
                  </a:moveTo>
                  <a:cubicBezTo>
                    <a:pt x="3259" y="1022"/>
                    <a:pt x="3074" y="1270"/>
                    <a:pt x="2904" y="1557"/>
                  </a:cubicBezTo>
                  <a:cubicBezTo>
                    <a:pt x="2742" y="1831"/>
                    <a:pt x="2604" y="2132"/>
                    <a:pt x="2486" y="2453"/>
                  </a:cubicBezTo>
                  <a:lnTo>
                    <a:pt x="1356" y="2453"/>
                  </a:lnTo>
                  <a:cubicBezTo>
                    <a:pt x="1878" y="1719"/>
                    <a:pt x="2609" y="1145"/>
                    <a:pt x="3458" y="810"/>
                  </a:cubicBezTo>
                  <a:close/>
                  <a:moveTo>
                    <a:pt x="4871" y="518"/>
                  </a:moveTo>
                  <a:lnTo>
                    <a:pt x="4871" y="2453"/>
                  </a:lnTo>
                  <a:lnTo>
                    <a:pt x="3011" y="2453"/>
                  </a:lnTo>
                  <a:cubicBezTo>
                    <a:pt x="3105" y="2223"/>
                    <a:pt x="3210" y="2009"/>
                    <a:pt x="3327" y="1805"/>
                  </a:cubicBezTo>
                  <a:cubicBezTo>
                    <a:pt x="3756" y="1074"/>
                    <a:pt x="4296" y="627"/>
                    <a:pt x="4871" y="518"/>
                  </a:cubicBezTo>
                  <a:close/>
                  <a:moveTo>
                    <a:pt x="5362" y="507"/>
                  </a:moveTo>
                  <a:cubicBezTo>
                    <a:pt x="5962" y="596"/>
                    <a:pt x="6526" y="1045"/>
                    <a:pt x="6970" y="1805"/>
                  </a:cubicBezTo>
                  <a:cubicBezTo>
                    <a:pt x="7088" y="2004"/>
                    <a:pt x="7192" y="2223"/>
                    <a:pt x="7286" y="2453"/>
                  </a:cubicBezTo>
                  <a:lnTo>
                    <a:pt x="5362" y="2453"/>
                  </a:lnTo>
                  <a:lnTo>
                    <a:pt x="5362" y="507"/>
                  </a:lnTo>
                  <a:close/>
                  <a:moveTo>
                    <a:pt x="6840" y="810"/>
                  </a:moveTo>
                  <a:lnTo>
                    <a:pt x="6840" y="810"/>
                  </a:lnTo>
                  <a:cubicBezTo>
                    <a:pt x="7691" y="1145"/>
                    <a:pt x="8422" y="1719"/>
                    <a:pt x="8945" y="2453"/>
                  </a:cubicBezTo>
                  <a:lnTo>
                    <a:pt x="7814" y="2453"/>
                  </a:lnTo>
                  <a:cubicBezTo>
                    <a:pt x="7696" y="2132"/>
                    <a:pt x="7555" y="1831"/>
                    <a:pt x="7396" y="1557"/>
                  </a:cubicBezTo>
                  <a:cubicBezTo>
                    <a:pt x="7226" y="1270"/>
                    <a:pt x="7038" y="1019"/>
                    <a:pt x="6840" y="810"/>
                  </a:cubicBezTo>
                  <a:close/>
                  <a:moveTo>
                    <a:pt x="2324" y="2941"/>
                  </a:moveTo>
                  <a:cubicBezTo>
                    <a:pt x="2152" y="3550"/>
                    <a:pt x="2050" y="4216"/>
                    <a:pt x="2032" y="4905"/>
                  </a:cubicBezTo>
                  <a:lnTo>
                    <a:pt x="496" y="4905"/>
                  </a:lnTo>
                  <a:cubicBezTo>
                    <a:pt x="536" y="4195"/>
                    <a:pt x="731" y="3529"/>
                    <a:pt x="1050" y="2941"/>
                  </a:cubicBezTo>
                  <a:close/>
                  <a:moveTo>
                    <a:pt x="4871" y="2941"/>
                  </a:moveTo>
                  <a:lnTo>
                    <a:pt x="4871" y="4905"/>
                  </a:lnTo>
                  <a:lnTo>
                    <a:pt x="2520" y="4905"/>
                  </a:lnTo>
                  <a:cubicBezTo>
                    <a:pt x="2541" y="4208"/>
                    <a:pt x="2648" y="3542"/>
                    <a:pt x="2834" y="2941"/>
                  </a:cubicBezTo>
                  <a:close/>
                  <a:moveTo>
                    <a:pt x="7464" y="2941"/>
                  </a:moveTo>
                  <a:cubicBezTo>
                    <a:pt x="7649" y="3542"/>
                    <a:pt x="7756" y="4208"/>
                    <a:pt x="7777" y="4905"/>
                  </a:cubicBezTo>
                  <a:lnTo>
                    <a:pt x="5362" y="4905"/>
                  </a:lnTo>
                  <a:lnTo>
                    <a:pt x="5362" y="2941"/>
                  </a:lnTo>
                  <a:close/>
                  <a:moveTo>
                    <a:pt x="9250" y="2941"/>
                  </a:moveTo>
                  <a:cubicBezTo>
                    <a:pt x="9569" y="3529"/>
                    <a:pt x="9762" y="4195"/>
                    <a:pt x="9801" y="4905"/>
                  </a:cubicBezTo>
                  <a:lnTo>
                    <a:pt x="8266" y="4905"/>
                  </a:lnTo>
                  <a:cubicBezTo>
                    <a:pt x="8247" y="4216"/>
                    <a:pt x="8146" y="3552"/>
                    <a:pt x="7973" y="2941"/>
                  </a:cubicBezTo>
                  <a:close/>
                  <a:moveTo>
                    <a:pt x="4871" y="5391"/>
                  </a:moveTo>
                  <a:lnTo>
                    <a:pt x="4871" y="7352"/>
                  </a:lnTo>
                  <a:lnTo>
                    <a:pt x="2834" y="7352"/>
                  </a:lnTo>
                  <a:cubicBezTo>
                    <a:pt x="2648" y="6751"/>
                    <a:pt x="2541" y="6086"/>
                    <a:pt x="2520" y="5391"/>
                  </a:cubicBezTo>
                  <a:close/>
                  <a:moveTo>
                    <a:pt x="9801" y="5391"/>
                  </a:moveTo>
                  <a:cubicBezTo>
                    <a:pt x="9762" y="6099"/>
                    <a:pt x="9569" y="6765"/>
                    <a:pt x="9250" y="7352"/>
                  </a:cubicBezTo>
                  <a:lnTo>
                    <a:pt x="7973" y="7352"/>
                  </a:lnTo>
                  <a:cubicBezTo>
                    <a:pt x="8146" y="6746"/>
                    <a:pt x="8247" y="6080"/>
                    <a:pt x="8266" y="5391"/>
                  </a:cubicBezTo>
                  <a:close/>
                  <a:moveTo>
                    <a:pt x="2035" y="5393"/>
                  </a:moveTo>
                  <a:cubicBezTo>
                    <a:pt x="2055" y="6083"/>
                    <a:pt x="2155" y="6746"/>
                    <a:pt x="2330" y="7355"/>
                  </a:cubicBezTo>
                  <a:lnTo>
                    <a:pt x="1053" y="7355"/>
                  </a:lnTo>
                  <a:cubicBezTo>
                    <a:pt x="731" y="6765"/>
                    <a:pt x="536" y="6099"/>
                    <a:pt x="502" y="5393"/>
                  </a:cubicBezTo>
                  <a:close/>
                  <a:moveTo>
                    <a:pt x="7777" y="5393"/>
                  </a:moveTo>
                  <a:cubicBezTo>
                    <a:pt x="7756" y="6088"/>
                    <a:pt x="7649" y="6754"/>
                    <a:pt x="7464" y="7355"/>
                  </a:cubicBezTo>
                  <a:lnTo>
                    <a:pt x="5362" y="7355"/>
                  </a:lnTo>
                  <a:lnTo>
                    <a:pt x="5362" y="5393"/>
                  </a:lnTo>
                  <a:close/>
                  <a:moveTo>
                    <a:pt x="2489" y="7843"/>
                  </a:moveTo>
                  <a:cubicBezTo>
                    <a:pt x="2606" y="8162"/>
                    <a:pt x="2748" y="8462"/>
                    <a:pt x="2907" y="8736"/>
                  </a:cubicBezTo>
                  <a:cubicBezTo>
                    <a:pt x="3077" y="9023"/>
                    <a:pt x="3262" y="9274"/>
                    <a:pt x="3460" y="9483"/>
                  </a:cubicBezTo>
                  <a:cubicBezTo>
                    <a:pt x="2609" y="9154"/>
                    <a:pt x="1878" y="8577"/>
                    <a:pt x="1356" y="7843"/>
                  </a:cubicBezTo>
                  <a:close/>
                  <a:moveTo>
                    <a:pt x="8945" y="7846"/>
                  </a:moveTo>
                  <a:cubicBezTo>
                    <a:pt x="8422" y="8577"/>
                    <a:pt x="7691" y="9154"/>
                    <a:pt x="6840" y="9488"/>
                  </a:cubicBezTo>
                  <a:cubicBezTo>
                    <a:pt x="7038" y="9274"/>
                    <a:pt x="7226" y="9026"/>
                    <a:pt x="7396" y="8739"/>
                  </a:cubicBezTo>
                  <a:cubicBezTo>
                    <a:pt x="7555" y="8465"/>
                    <a:pt x="7696" y="8164"/>
                    <a:pt x="7814" y="7846"/>
                  </a:cubicBezTo>
                  <a:close/>
                  <a:moveTo>
                    <a:pt x="4871" y="7843"/>
                  </a:moveTo>
                  <a:lnTo>
                    <a:pt x="4871" y="9778"/>
                  </a:lnTo>
                  <a:cubicBezTo>
                    <a:pt x="4296" y="9666"/>
                    <a:pt x="3756" y="9219"/>
                    <a:pt x="3327" y="8488"/>
                  </a:cubicBezTo>
                  <a:cubicBezTo>
                    <a:pt x="3210" y="8290"/>
                    <a:pt x="3105" y="8070"/>
                    <a:pt x="3011" y="7843"/>
                  </a:cubicBezTo>
                  <a:close/>
                  <a:moveTo>
                    <a:pt x="7286" y="7843"/>
                  </a:moveTo>
                  <a:cubicBezTo>
                    <a:pt x="7192" y="8070"/>
                    <a:pt x="7088" y="8287"/>
                    <a:pt x="6970" y="8488"/>
                  </a:cubicBezTo>
                  <a:cubicBezTo>
                    <a:pt x="6526" y="9248"/>
                    <a:pt x="5962" y="9702"/>
                    <a:pt x="5362" y="9789"/>
                  </a:cubicBezTo>
                  <a:lnTo>
                    <a:pt x="5362" y="7843"/>
                  </a:lnTo>
                  <a:close/>
                  <a:moveTo>
                    <a:pt x="5150" y="1"/>
                  </a:moveTo>
                  <a:cubicBezTo>
                    <a:pt x="2311" y="1"/>
                    <a:pt x="0" y="2309"/>
                    <a:pt x="0" y="5148"/>
                  </a:cubicBezTo>
                  <a:cubicBezTo>
                    <a:pt x="0" y="7987"/>
                    <a:pt x="2309" y="10295"/>
                    <a:pt x="5150" y="10295"/>
                  </a:cubicBezTo>
                  <a:cubicBezTo>
                    <a:pt x="7986" y="10295"/>
                    <a:pt x="10297" y="7989"/>
                    <a:pt x="10297" y="5148"/>
                  </a:cubicBezTo>
                  <a:cubicBezTo>
                    <a:pt x="10297" y="2309"/>
                    <a:pt x="7989" y="1"/>
                    <a:pt x="5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72" name="Google Shape;1072;p31"/>
            <p:cNvSpPr/>
            <p:nvPr/>
          </p:nvSpPr>
          <p:spPr>
            <a:xfrm>
              <a:off x="6039568" y="2657746"/>
              <a:ext cx="164592" cy="250469"/>
            </a:xfrm>
            <a:custGeom>
              <a:rect b="b" l="l" r="r" t="t"/>
              <a:pathLst>
                <a:path extrusionOk="0" h="10421" w="6848">
                  <a:moveTo>
                    <a:pt x="6360" y="1"/>
                  </a:moveTo>
                  <a:lnTo>
                    <a:pt x="6360" y="2795"/>
                  </a:lnTo>
                  <a:cubicBezTo>
                    <a:pt x="6360" y="5245"/>
                    <a:pt x="5291" y="7637"/>
                    <a:pt x="3503" y="9193"/>
                  </a:cubicBezTo>
                  <a:lnTo>
                    <a:pt x="3354" y="9324"/>
                  </a:lnTo>
                  <a:lnTo>
                    <a:pt x="3701" y="9930"/>
                  </a:lnTo>
                  <a:lnTo>
                    <a:pt x="828" y="9930"/>
                  </a:lnTo>
                  <a:lnTo>
                    <a:pt x="2158" y="7504"/>
                  </a:lnTo>
                  <a:lnTo>
                    <a:pt x="2693" y="8026"/>
                  </a:lnTo>
                  <a:lnTo>
                    <a:pt x="2839" y="7971"/>
                  </a:lnTo>
                  <a:cubicBezTo>
                    <a:pt x="4033" y="7514"/>
                    <a:pt x="4769" y="6524"/>
                    <a:pt x="5176" y="5775"/>
                  </a:cubicBezTo>
                  <a:cubicBezTo>
                    <a:pt x="5681" y="4848"/>
                    <a:pt x="5970" y="3761"/>
                    <a:pt x="5970" y="2790"/>
                  </a:cubicBezTo>
                  <a:lnTo>
                    <a:pt x="5482" y="2790"/>
                  </a:lnTo>
                  <a:cubicBezTo>
                    <a:pt x="5482" y="4534"/>
                    <a:pt x="4482" y="6715"/>
                    <a:pt x="2808" y="7451"/>
                  </a:cubicBezTo>
                  <a:lnTo>
                    <a:pt x="2037" y="6702"/>
                  </a:lnTo>
                  <a:lnTo>
                    <a:pt x="0" y="10421"/>
                  </a:lnTo>
                  <a:lnTo>
                    <a:pt x="4544" y="10421"/>
                  </a:lnTo>
                  <a:lnTo>
                    <a:pt x="3975" y="9431"/>
                  </a:lnTo>
                  <a:cubicBezTo>
                    <a:pt x="4821" y="8655"/>
                    <a:pt x="5529" y="7666"/>
                    <a:pt x="6030" y="6561"/>
                  </a:cubicBezTo>
                  <a:cubicBezTo>
                    <a:pt x="6566" y="5373"/>
                    <a:pt x="6848" y="4069"/>
                    <a:pt x="6848" y="2795"/>
                  </a:cubicBezTo>
                  <a:lnTo>
                    <a:pt x="68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73" name="Google Shape;1073;p31"/>
            <p:cNvSpPr/>
            <p:nvPr/>
          </p:nvSpPr>
          <p:spPr>
            <a:xfrm>
              <a:off x="5802944" y="2506422"/>
              <a:ext cx="164592" cy="230568"/>
            </a:xfrm>
            <a:custGeom>
              <a:rect b="b" l="l" r="r" t="t"/>
              <a:pathLst>
                <a:path extrusionOk="0" h="9593" w="6848">
                  <a:moveTo>
                    <a:pt x="2303" y="0"/>
                  </a:moveTo>
                  <a:lnTo>
                    <a:pt x="2873" y="995"/>
                  </a:lnTo>
                  <a:cubicBezTo>
                    <a:pt x="2027" y="1771"/>
                    <a:pt x="1319" y="2761"/>
                    <a:pt x="820" y="3865"/>
                  </a:cubicBezTo>
                  <a:cubicBezTo>
                    <a:pt x="285" y="5054"/>
                    <a:pt x="0" y="6354"/>
                    <a:pt x="0" y="7631"/>
                  </a:cubicBezTo>
                  <a:lnTo>
                    <a:pt x="0" y="9592"/>
                  </a:lnTo>
                  <a:lnTo>
                    <a:pt x="488" y="9592"/>
                  </a:lnTo>
                  <a:lnTo>
                    <a:pt x="488" y="7623"/>
                  </a:lnTo>
                  <a:cubicBezTo>
                    <a:pt x="488" y="5174"/>
                    <a:pt x="1556" y="2784"/>
                    <a:pt x="3345" y="1228"/>
                  </a:cubicBezTo>
                  <a:lnTo>
                    <a:pt x="3497" y="1097"/>
                  </a:lnTo>
                  <a:lnTo>
                    <a:pt x="3147" y="489"/>
                  </a:lnTo>
                  <a:lnTo>
                    <a:pt x="6020" y="489"/>
                  </a:lnTo>
                  <a:lnTo>
                    <a:pt x="4690" y="2915"/>
                  </a:lnTo>
                  <a:lnTo>
                    <a:pt x="4155" y="2393"/>
                  </a:lnTo>
                  <a:lnTo>
                    <a:pt x="4009" y="2447"/>
                  </a:lnTo>
                  <a:cubicBezTo>
                    <a:pt x="2818" y="2904"/>
                    <a:pt x="2079" y="3894"/>
                    <a:pt x="1671" y="4644"/>
                  </a:cubicBezTo>
                  <a:cubicBezTo>
                    <a:pt x="1167" y="5571"/>
                    <a:pt x="877" y="6660"/>
                    <a:pt x="877" y="7629"/>
                  </a:cubicBezTo>
                  <a:lnTo>
                    <a:pt x="1368" y="7629"/>
                  </a:lnTo>
                  <a:cubicBezTo>
                    <a:pt x="1368" y="5884"/>
                    <a:pt x="2366" y="3704"/>
                    <a:pt x="4040" y="2967"/>
                  </a:cubicBezTo>
                  <a:lnTo>
                    <a:pt x="4810" y="3717"/>
                  </a:lnTo>
                  <a:lnTo>
                    <a:pt x="6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74" name="Google Shape;1074;p31"/>
            <p:cNvSpPr/>
            <p:nvPr/>
          </p:nvSpPr>
          <p:spPr>
            <a:xfrm>
              <a:off x="5802944" y="2748766"/>
              <a:ext cx="11753" cy="70687"/>
            </a:xfrm>
            <a:custGeom>
              <a:rect b="b" l="l" r="r" t="t"/>
              <a:pathLst>
                <a:path extrusionOk="0" h="2941" w="489">
                  <a:moveTo>
                    <a:pt x="0" y="0"/>
                  </a:moveTo>
                  <a:lnTo>
                    <a:pt x="0" y="980"/>
                  </a:lnTo>
                  <a:lnTo>
                    <a:pt x="488" y="980"/>
                  </a:lnTo>
                  <a:lnTo>
                    <a:pt x="488" y="0"/>
                  </a:lnTo>
                  <a:close/>
                  <a:moveTo>
                    <a:pt x="0" y="1473"/>
                  </a:moveTo>
                  <a:lnTo>
                    <a:pt x="0" y="1962"/>
                  </a:lnTo>
                  <a:lnTo>
                    <a:pt x="488" y="1962"/>
                  </a:lnTo>
                  <a:lnTo>
                    <a:pt x="488" y="1473"/>
                  </a:lnTo>
                  <a:close/>
                  <a:moveTo>
                    <a:pt x="0" y="2453"/>
                  </a:moveTo>
                  <a:lnTo>
                    <a:pt x="0" y="2941"/>
                  </a:lnTo>
                  <a:lnTo>
                    <a:pt x="488" y="2941"/>
                  </a:lnTo>
                  <a:lnTo>
                    <a:pt x="488" y="245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75" name="Google Shape;1075;p31"/>
            <p:cNvSpPr/>
            <p:nvPr/>
          </p:nvSpPr>
          <p:spPr>
            <a:xfrm>
              <a:off x="6192478" y="2575210"/>
              <a:ext cx="11825" cy="70711"/>
            </a:xfrm>
            <a:custGeom>
              <a:rect b="b" l="l" r="r" t="t"/>
              <a:pathLst>
                <a:path extrusionOk="0" h="2942" w="492">
                  <a:moveTo>
                    <a:pt x="0" y="1"/>
                  </a:moveTo>
                  <a:lnTo>
                    <a:pt x="0" y="489"/>
                  </a:lnTo>
                  <a:lnTo>
                    <a:pt x="491" y="489"/>
                  </a:lnTo>
                  <a:lnTo>
                    <a:pt x="491" y="1"/>
                  </a:lnTo>
                  <a:close/>
                  <a:moveTo>
                    <a:pt x="0" y="980"/>
                  </a:moveTo>
                  <a:lnTo>
                    <a:pt x="0" y="1468"/>
                  </a:lnTo>
                  <a:lnTo>
                    <a:pt x="491" y="1468"/>
                  </a:lnTo>
                  <a:lnTo>
                    <a:pt x="491" y="980"/>
                  </a:lnTo>
                  <a:close/>
                  <a:moveTo>
                    <a:pt x="0" y="1962"/>
                  </a:moveTo>
                  <a:lnTo>
                    <a:pt x="0" y="2941"/>
                  </a:lnTo>
                  <a:lnTo>
                    <a:pt x="491" y="2941"/>
                  </a:lnTo>
                  <a:lnTo>
                    <a:pt x="491" y="196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76" name="Google Shape;1076;p31"/>
            <p:cNvSpPr/>
            <p:nvPr/>
          </p:nvSpPr>
          <p:spPr>
            <a:xfrm>
              <a:off x="6171183" y="2689833"/>
              <a:ext cx="11825" cy="23554"/>
            </a:xfrm>
            <a:custGeom>
              <a:rect b="b" l="l" r="r" t="t"/>
              <a:pathLst>
                <a:path extrusionOk="0" h="980" w="492">
                  <a:moveTo>
                    <a:pt x="1" y="0"/>
                  </a:moveTo>
                  <a:lnTo>
                    <a:pt x="1" y="980"/>
                  </a:lnTo>
                  <a:lnTo>
                    <a:pt x="492" y="980"/>
                  </a:lnTo>
                  <a:lnTo>
                    <a:pt x="4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77" name="Google Shape;1077;p31"/>
            <p:cNvSpPr/>
            <p:nvPr/>
          </p:nvSpPr>
          <p:spPr>
            <a:xfrm>
              <a:off x="5824095" y="2700865"/>
              <a:ext cx="11825" cy="20430"/>
            </a:xfrm>
            <a:custGeom>
              <a:rect b="b" l="l" r="r" t="t"/>
              <a:pathLst>
                <a:path extrusionOk="0" h="850" w="492">
                  <a:moveTo>
                    <a:pt x="0" y="1"/>
                  </a:moveTo>
                  <a:lnTo>
                    <a:pt x="0" y="850"/>
                  </a:lnTo>
                  <a:lnTo>
                    <a:pt x="491" y="850"/>
                  </a:lnTo>
                  <a:lnTo>
                    <a:pt x="4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78" name="Google Shape;1078;p31"/>
            <p:cNvSpPr/>
            <p:nvPr/>
          </p:nvSpPr>
          <p:spPr>
            <a:xfrm>
              <a:off x="6025940" y="2671374"/>
              <a:ext cx="11825" cy="11825"/>
            </a:xfrm>
            <a:custGeom>
              <a:rect b="b" l="l" r="r" t="t"/>
              <a:pathLst>
                <a:path extrusionOk="0" h="492" w="492">
                  <a:moveTo>
                    <a:pt x="1" y="0"/>
                  </a:moveTo>
                  <a:lnTo>
                    <a:pt x="1" y="491"/>
                  </a:lnTo>
                  <a:lnTo>
                    <a:pt x="492" y="491"/>
                  </a:lnTo>
                  <a:lnTo>
                    <a:pt x="4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79" name="Google Shape;1079;p31"/>
            <p:cNvSpPr/>
            <p:nvPr/>
          </p:nvSpPr>
          <p:spPr>
            <a:xfrm>
              <a:off x="6086003" y="2873243"/>
              <a:ext cx="11777" cy="11825"/>
            </a:xfrm>
            <a:custGeom>
              <a:rect b="b" l="l" r="r" t="t"/>
              <a:pathLst>
                <a:path extrusionOk="0" h="492" w="490">
                  <a:moveTo>
                    <a:pt x="1" y="0"/>
                  </a:moveTo>
                  <a:lnTo>
                    <a:pt x="1" y="491"/>
                  </a:lnTo>
                  <a:lnTo>
                    <a:pt x="489" y="491"/>
                  </a:lnTo>
                  <a:lnTo>
                    <a:pt x="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80" name="Google Shape;1080;p31"/>
            <p:cNvSpPr/>
            <p:nvPr/>
          </p:nvSpPr>
          <p:spPr>
            <a:xfrm>
              <a:off x="5964315" y="2731870"/>
              <a:ext cx="11825" cy="11825"/>
            </a:xfrm>
            <a:custGeom>
              <a:rect b="b" l="l" r="r" t="t"/>
              <a:pathLst>
                <a:path extrusionOk="0" h="492" w="492">
                  <a:moveTo>
                    <a:pt x="0" y="1"/>
                  </a:moveTo>
                  <a:lnTo>
                    <a:pt x="0" y="492"/>
                  </a:lnTo>
                  <a:lnTo>
                    <a:pt x="491" y="492"/>
                  </a:lnTo>
                  <a:lnTo>
                    <a:pt x="4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81" name="Google Shape;1081;p31"/>
            <p:cNvSpPr/>
            <p:nvPr/>
          </p:nvSpPr>
          <p:spPr>
            <a:xfrm>
              <a:off x="6019282" y="2782151"/>
              <a:ext cx="11825" cy="11825"/>
            </a:xfrm>
            <a:custGeom>
              <a:rect b="b" l="l" r="r" t="t"/>
              <a:pathLst>
                <a:path extrusionOk="0" h="492" w="492">
                  <a:moveTo>
                    <a:pt x="1" y="1"/>
                  </a:moveTo>
                  <a:lnTo>
                    <a:pt x="1" y="492"/>
                  </a:lnTo>
                  <a:lnTo>
                    <a:pt x="492" y="492"/>
                  </a:lnTo>
                  <a:lnTo>
                    <a:pt x="4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82" name="Google Shape;1082;p31"/>
            <p:cNvSpPr/>
            <p:nvPr/>
          </p:nvSpPr>
          <p:spPr>
            <a:xfrm>
              <a:off x="5957272" y="2663538"/>
              <a:ext cx="11777" cy="11801"/>
            </a:xfrm>
            <a:custGeom>
              <a:rect b="b" l="l" r="r" t="t"/>
              <a:pathLst>
                <a:path extrusionOk="0" h="491" w="490">
                  <a:moveTo>
                    <a:pt x="1" y="0"/>
                  </a:moveTo>
                  <a:lnTo>
                    <a:pt x="1" y="491"/>
                  </a:lnTo>
                  <a:lnTo>
                    <a:pt x="489" y="491"/>
                  </a:lnTo>
                  <a:lnTo>
                    <a:pt x="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83" name="Google Shape;1083;p31"/>
            <p:cNvSpPr/>
            <p:nvPr/>
          </p:nvSpPr>
          <p:spPr>
            <a:xfrm>
              <a:off x="5908506" y="2529208"/>
              <a:ext cx="11825" cy="11825"/>
            </a:xfrm>
            <a:custGeom>
              <a:rect b="b" l="l" r="r" t="t"/>
              <a:pathLst>
                <a:path extrusionOk="0" h="492" w="492">
                  <a:moveTo>
                    <a:pt x="1" y="0"/>
                  </a:moveTo>
                  <a:lnTo>
                    <a:pt x="1" y="491"/>
                  </a:lnTo>
                  <a:lnTo>
                    <a:pt x="492" y="491"/>
                  </a:lnTo>
                  <a:lnTo>
                    <a:pt x="4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grpSp>
      <p:grpSp>
        <p:nvGrpSpPr>
          <p:cNvPr id="1084" name="Google Shape;1084;p31"/>
          <p:cNvGrpSpPr/>
          <p:nvPr/>
        </p:nvGrpSpPr>
        <p:grpSpPr>
          <a:xfrm>
            <a:off x="3949719" y="2083785"/>
            <a:ext cx="1244557" cy="877895"/>
            <a:chOff x="3098544" y="3543771"/>
            <a:chExt cx="1815812" cy="1280850"/>
          </a:xfrm>
        </p:grpSpPr>
        <p:sp>
          <p:nvSpPr>
            <p:cNvPr id="1085" name="Google Shape;1085;p31"/>
            <p:cNvSpPr/>
            <p:nvPr/>
          </p:nvSpPr>
          <p:spPr>
            <a:xfrm>
              <a:off x="3328861" y="3688365"/>
              <a:ext cx="1428794" cy="1041812"/>
            </a:xfrm>
            <a:custGeom>
              <a:rect b="b" l="l" r="r" t="t"/>
              <a:pathLst>
                <a:path extrusionOk="0" h="32120" w="44051">
                  <a:moveTo>
                    <a:pt x="3169" y="0"/>
                  </a:moveTo>
                  <a:cubicBezTo>
                    <a:pt x="2873" y="0"/>
                    <a:pt x="2630" y="194"/>
                    <a:pt x="2614" y="495"/>
                  </a:cubicBezTo>
                  <a:lnTo>
                    <a:pt x="17" y="27615"/>
                  </a:lnTo>
                  <a:cubicBezTo>
                    <a:pt x="0" y="27927"/>
                    <a:pt x="231" y="28190"/>
                    <a:pt x="510" y="28206"/>
                  </a:cubicBezTo>
                  <a:lnTo>
                    <a:pt x="41256" y="32118"/>
                  </a:lnTo>
                  <a:cubicBezTo>
                    <a:pt x="41268" y="32119"/>
                    <a:pt x="41280" y="32119"/>
                    <a:pt x="41292" y="32119"/>
                  </a:cubicBezTo>
                  <a:cubicBezTo>
                    <a:pt x="41589" y="32119"/>
                    <a:pt x="41832" y="31925"/>
                    <a:pt x="41848" y="31625"/>
                  </a:cubicBezTo>
                  <a:lnTo>
                    <a:pt x="44050" y="8729"/>
                  </a:lnTo>
                  <a:lnTo>
                    <a:pt x="42834" y="7283"/>
                  </a:lnTo>
                  <a:lnTo>
                    <a:pt x="40812" y="4817"/>
                  </a:lnTo>
                  <a:lnTo>
                    <a:pt x="39711" y="3502"/>
                  </a:lnTo>
                  <a:lnTo>
                    <a:pt x="3206" y="1"/>
                  </a:lnTo>
                  <a:cubicBezTo>
                    <a:pt x="3193" y="1"/>
                    <a:pt x="3181" y="0"/>
                    <a:pt x="3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86" name="Google Shape;1086;p31"/>
            <p:cNvSpPr/>
            <p:nvPr/>
          </p:nvSpPr>
          <p:spPr>
            <a:xfrm>
              <a:off x="3375242" y="3732411"/>
              <a:ext cx="1339241" cy="955178"/>
            </a:xfrm>
            <a:custGeom>
              <a:rect b="b" l="l" r="r" t="t"/>
              <a:pathLst>
                <a:path extrusionOk="0" h="29449" w="41290">
                  <a:moveTo>
                    <a:pt x="2915" y="1"/>
                  </a:moveTo>
                  <a:cubicBezTo>
                    <a:pt x="2661" y="1"/>
                    <a:pt x="2415" y="217"/>
                    <a:pt x="2400" y="501"/>
                  </a:cubicBezTo>
                  <a:lnTo>
                    <a:pt x="33" y="25205"/>
                  </a:lnTo>
                  <a:cubicBezTo>
                    <a:pt x="0" y="25501"/>
                    <a:pt x="214" y="25780"/>
                    <a:pt x="526" y="25813"/>
                  </a:cubicBezTo>
                  <a:lnTo>
                    <a:pt x="38626" y="29445"/>
                  </a:lnTo>
                  <a:cubicBezTo>
                    <a:pt x="38645" y="29448"/>
                    <a:pt x="38664" y="29449"/>
                    <a:pt x="38684" y="29449"/>
                  </a:cubicBezTo>
                  <a:cubicBezTo>
                    <a:pt x="38945" y="29449"/>
                    <a:pt x="39203" y="29243"/>
                    <a:pt x="39218" y="28952"/>
                  </a:cubicBezTo>
                  <a:lnTo>
                    <a:pt x="41289" y="7273"/>
                  </a:lnTo>
                  <a:lnTo>
                    <a:pt x="38561" y="7010"/>
                  </a:lnTo>
                  <a:cubicBezTo>
                    <a:pt x="38413" y="6977"/>
                    <a:pt x="38298" y="6944"/>
                    <a:pt x="38166" y="6878"/>
                  </a:cubicBezTo>
                  <a:cubicBezTo>
                    <a:pt x="37985" y="6747"/>
                    <a:pt x="37887" y="6500"/>
                    <a:pt x="37903" y="6254"/>
                  </a:cubicBezTo>
                  <a:lnTo>
                    <a:pt x="38166" y="3377"/>
                  </a:lnTo>
                  <a:lnTo>
                    <a:pt x="2992" y="8"/>
                  </a:lnTo>
                  <a:cubicBezTo>
                    <a:pt x="2966" y="3"/>
                    <a:pt x="2941" y="1"/>
                    <a:pt x="29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87" name="Google Shape;1087;p31"/>
            <p:cNvSpPr/>
            <p:nvPr/>
          </p:nvSpPr>
          <p:spPr>
            <a:xfrm>
              <a:off x="3519705" y="4169435"/>
              <a:ext cx="321950" cy="254550"/>
            </a:xfrm>
            <a:custGeom>
              <a:rect b="b" l="l" r="r" t="t"/>
              <a:pathLst>
                <a:path extrusionOk="0" h="7848" w="9926">
                  <a:moveTo>
                    <a:pt x="5336" y="1"/>
                  </a:moveTo>
                  <a:cubicBezTo>
                    <a:pt x="5277" y="1"/>
                    <a:pt x="5219" y="14"/>
                    <a:pt x="5162" y="44"/>
                  </a:cubicBezTo>
                  <a:cubicBezTo>
                    <a:pt x="4997" y="127"/>
                    <a:pt x="4882" y="258"/>
                    <a:pt x="4784" y="390"/>
                  </a:cubicBezTo>
                  <a:cubicBezTo>
                    <a:pt x="4642" y="583"/>
                    <a:pt x="4480" y="807"/>
                    <a:pt x="4154" y="807"/>
                  </a:cubicBezTo>
                  <a:cubicBezTo>
                    <a:pt x="4065" y="807"/>
                    <a:pt x="3964" y="790"/>
                    <a:pt x="3847" y="751"/>
                  </a:cubicBezTo>
                  <a:cubicBezTo>
                    <a:pt x="3738" y="715"/>
                    <a:pt x="3674" y="704"/>
                    <a:pt x="3630" y="704"/>
                  </a:cubicBezTo>
                  <a:cubicBezTo>
                    <a:pt x="3595" y="704"/>
                    <a:pt x="3573" y="711"/>
                    <a:pt x="3551" y="718"/>
                  </a:cubicBezTo>
                  <a:cubicBezTo>
                    <a:pt x="3518" y="751"/>
                    <a:pt x="3485" y="801"/>
                    <a:pt x="3469" y="866"/>
                  </a:cubicBezTo>
                  <a:cubicBezTo>
                    <a:pt x="3452" y="916"/>
                    <a:pt x="3452" y="932"/>
                    <a:pt x="3436" y="965"/>
                  </a:cubicBezTo>
                  <a:cubicBezTo>
                    <a:pt x="3354" y="1129"/>
                    <a:pt x="3239" y="1343"/>
                    <a:pt x="3058" y="1442"/>
                  </a:cubicBezTo>
                  <a:cubicBezTo>
                    <a:pt x="2941" y="1520"/>
                    <a:pt x="2818" y="1540"/>
                    <a:pt x="2699" y="1540"/>
                  </a:cubicBezTo>
                  <a:cubicBezTo>
                    <a:pt x="2618" y="1540"/>
                    <a:pt x="2540" y="1530"/>
                    <a:pt x="2466" y="1524"/>
                  </a:cubicBezTo>
                  <a:cubicBezTo>
                    <a:pt x="2400" y="1516"/>
                    <a:pt x="2343" y="1511"/>
                    <a:pt x="2290" y="1511"/>
                  </a:cubicBezTo>
                  <a:cubicBezTo>
                    <a:pt x="2236" y="1511"/>
                    <a:pt x="2187" y="1516"/>
                    <a:pt x="2137" y="1524"/>
                  </a:cubicBezTo>
                  <a:cubicBezTo>
                    <a:pt x="1924" y="1589"/>
                    <a:pt x="1809" y="1737"/>
                    <a:pt x="1743" y="1935"/>
                  </a:cubicBezTo>
                  <a:cubicBezTo>
                    <a:pt x="1727" y="2017"/>
                    <a:pt x="1710" y="2099"/>
                    <a:pt x="1710" y="2165"/>
                  </a:cubicBezTo>
                  <a:cubicBezTo>
                    <a:pt x="1677" y="2362"/>
                    <a:pt x="1661" y="2609"/>
                    <a:pt x="1266" y="2724"/>
                  </a:cubicBezTo>
                  <a:cubicBezTo>
                    <a:pt x="724" y="2855"/>
                    <a:pt x="198" y="3332"/>
                    <a:pt x="34" y="3825"/>
                  </a:cubicBezTo>
                  <a:cubicBezTo>
                    <a:pt x="1" y="3923"/>
                    <a:pt x="34" y="4039"/>
                    <a:pt x="83" y="4055"/>
                  </a:cubicBezTo>
                  <a:cubicBezTo>
                    <a:pt x="86" y="4058"/>
                    <a:pt x="90" y="4059"/>
                    <a:pt x="95" y="4059"/>
                  </a:cubicBezTo>
                  <a:cubicBezTo>
                    <a:pt x="121" y="4059"/>
                    <a:pt x="176" y="4025"/>
                    <a:pt x="231" y="3956"/>
                  </a:cubicBezTo>
                  <a:cubicBezTo>
                    <a:pt x="247" y="3923"/>
                    <a:pt x="264" y="3907"/>
                    <a:pt x="264" y="3874"/>
                  </a:cubicBezTo>
                  <a:cubicBezTo>
                    <a:pt x="346" y="3743"/>
                    <a:pt x="445" y="3562"/>
                    <a:pt x="691" y="3545"/>
                  </a:cubicBezTo>
                  <a:lnTo>
                    <a:pt x="757" y="3545"/>
                  </a:lnTo>
                  <a:cubicBezTo>
                    <a:pt x="970" y="3545"/>
                    <a:pt x="1151" y="3660"/>
                    <a:pt x="1233" y="3841"/>
                  </a:cubicBezTo>
                  <a:cubicBezTo>
                    <a:pt x="1381" y="4170"/>
                    <a:pt x="1266" y="4482"/>
                    <a:pt x="1168" y="4778"/>
                  </a:cubicBezTo>
                  <a:cubicBezTo>
                    <a:pt x="1086" y="5025"/>
                    <a:pt x="1003" y="5222"/>
                    <a:pt x="1102" y="5436"/>
                  </a:cubicBezTo>
                  <a:cubicBezTo>
                    <a:pt x="1168" y="5551"/>
                    <a:pt x="1299" y="5633"/>
                    <a:pt x="1431" y="5731"/>
                  </a:cubicBezTo>
                  <a:cubicBezTo>
                    <a:pt x="1628" y="5879"/>
                    <a:pt x="1825" y="6027"/>
                    <a:pt x="1891" y="6290"/>
                  </a:cubicBezTo>
                  <a:cubicBezTo>
                    <a:pt x="1924" y="6553"/>
                    <a:pt x="1792" y="6783"/>
                    <a:pt x="1661" y="6964"/>
                  </a:cubicBezTo>
                  <a:cubicBezTo>
                    <a:pt x="1579" y="7112"/>
                    <a:pt x="1480" y="7244"/>
                    <a:pt x="1480" y="7375"/>
                  </a:cubicBezTo>
                  <a:cubicBezTo>
                    <a:pt x="1480" y="7507"/>
                    <a:pt x="1513" y="7622"/>
                    <a:pt x="1628" y="7704"/>
                  </a:cubicBezTo>
                  <a:cubicBezTo>
                    <a:pt x="1728" y="7804"/>
                    <a:pt x="1886" y="7847"/>
                    <a:pt x="2065" y="7847"/>
                  </a:cubicBezTo>
                  <a:cubicBezTo>
                    <a:pt x="2121" y="7847"/>
                    <a:pt x="2178" y="7843"/>
                    <a:pt x="2236" y="7835"/>
                  </a:cubicBezTo>
                  <a:cubicBezTo>
                    <a:pt x="2499" y="7770"/>
                    <a:pt x="2746" y="7589"/>
                    <a:pt x="2910" y="7293"/>
                  </a:cubicBezTo>
                  <a:cubicBezTo>
                    <a:pt x="3074" y="7030"/>
                    <a:pt x="3107" y="6701"/>
                    <a:pt x="3025" y="6438"/>
                  </a:cubicBezTo>
                  <a:cubicBezTo>
                    <a:pt x="2992" y="6422"/>
                    <a:pt x="2992" y="6372"/>
                    <a:pt x="2976" y="6356"/>
                  </a:cubicBezTo>
                  <a:cubicBezTo>
                    <a:pt x="2894" y="6142"/>
                    <a:pt x="2811" y="5896"/>
                    <a:pt x="2959" y="5699"/>
                  </a:cubicBezTo>
                  <a:cubicBezTo>
                    <a:pt x="2992" y="5633"/>
                    <a:pt x="3041" y="5616"/>
                    <a:pt x="3074" y="5567"/>
                  </a:cubicBezTo>
                  <a:lnTo>
                    <a:pt x="3124" y="5534"/>
                  </a:lnTo>
                  <a:cubicBezTo>
                    <a:pt x="3288" y="5370"/>
                    <a:pt x="3272" y="5107"/>
                    <a:pt x="3206" y="4943"/>
                  </a:cubicBezTo>
                  <a:cubicBezTo>
                    <a:pt x="3140" y="4778"/>
                    <a:pt x="3041" y="4614"/>
                    <a:pt x="2943" y="4417"/>
                  </a:cubicBezTo>
                  <a:cubicBezTo>
                    <a:pt x="2746" y="4121"/>
                    <a:pt x="2548" y="3792"/>
                    <a:pt x="2614" y="3381"/>
                  </a:cubicBezTo>
                  <a:cubicBezTo>
                    <a:pt x="2645" y="3068"/>
                    <a:pt x="2931" y="2754"/>
                    <a:pt x="3271" y="2754"/>
                  </a:cubicBezTo>
                  <a:cubicBezTo>
                    <a:pt x="3287" y="2754"/>
                    <a:pt x="3304" y="2755"/>
                    <a:pt x="3321" y="2756"/>
                  </a:cubicBezTo>
                  <a:cubicBezTo>
                    <a:pt x="3403" y="2773"/>
                    <a:pt x="3485" y="2806"/>
                    <a:pt x="3551" y="2822"/>
                  </a:cubicBezTo>
                  <a:cubicBezTo>
                    <a:pt x="3601" y="2835"/>
                    <a:pt x="3660" y="2866"/>
                    <a:pt x="3700" y="2866"/>
                  </a:cubicBezTo>
                  <a:cubicBezTo>
                    <a:pt x="3713" y="2866"/>
                    <a:pt x="3724" y="2863"/>
                    <a:pt x="3732" y="2855"/>
                  </a:cubicBezTo>
                  <a:cubicBezTo>
                    <a:pt x="3896" y="2855"/>
                    <a:pt x="3978" y="2592"/>
                    <a:pt x="4028" y="2510"/>
                  </a:cubicBezTo>
                  <a:lnTo>
                    <a:pt x="4044" y="2444"/>
                  </a:lnTo>
                  <a:cubicBezTo>
                    <a:pt x="4110" y="2230"/>
                    <a:pt x="4192" y="1935"/>
                    <a:pt x="4471" y="1836"/>
                  </a:cubicBezTo>
                  <a:cubicBezTo>
                    <a:pt x="4550" y="1799"/>
                    <a:pt x="4633" y="1781"/>
                    <a:pt x="4715" y="1781"/>
                  </a:cubicBezTo>
                  <a:cubicBezTo>
                    <a:pt x="4924" y="1781"/>
                    <a:pt x="5126" y="1894"/>
                    <a:pt x="5244" y="2083"/>
                  </a:cubicBezTo>
                  <a:cubicBezTo>
                    <a:pt x="5507" y="2477"/>
                    <a:pt x="5375" y="2921"/>
                    <a:pt x="5260" y="3299"/>
                  </a:cubicBezTo>
                  <a:lnTo>
                    <a:pt x="5244" y="3315"/>
                  </a:lnTo>
                  <a:cubicBezTo>
                    <a:pt x="5162" y="3578"/>
                    <a:pt x="5047" y="3841"/>
                    <a:pt x="5112" y="4088"/>
                  </a:cubicBezTo>
                  <a:cubicBezTo>
                    <a:pt x="5129" y="4154"/>
                    <a:pt x="5162" y="4203"/>
                    <a:pt x="5178" y="4252"/>
                  </a:cubicBezTo>
                  <a:cubicBezTo>
                    <a:pt x="5260" y="4400"/>
                    <a:pt x="5408" y="4532"/>
                    <a:pt x="5540" y="4614"/>
                  </a:cubicBezTo>
                  <a:cubicBezTo>
                    <a:pt x="5636" y="4638"/>
                    <a:pt x="5724" y="4653"/>
                    <a:pt x="5815" y="4653"/>
                  </a:cubicBezTo>
                  <a:cubicBezTo>
                    <a:pt x="5849" y="4653"/>
                    <a:pt x="5883" y="4651"/>
                    <a:pt x="5918" y="4647"/>
                  </a:cubicBezTo>
                  <a:cubicBezTo>
                    <a:pt x="6082" y="4630"/>
                    <a:pt x="6230" y="4532"/>
                    <a:pt x="6329" y="4400"/>
                  </a:cubicBezTo>
                  <a:cubicBezTo>
                    <a:pt x="6345" y="4384"/>
                    <a:pt x="6362" y="4318"/>
                    <a:pt x="6411" y="4252"/>
                  </a:cubicBezTo>
                  <a:cubicBezTo>
                    <a:pt x="6444" y="4154"/>
                    <a:pt x="6510" y="4055"/>
                    <a:pt x="6575" y="3989"/>
                  </a:cubicBezTo>
                  <a:cubicBezTo>
                    <a:pt x="6608" y="3923"/>
                    <a:pt x="6674" y="3907"/>
                    <a:pt x="6756" y="3891"/>
                  </a:cubicBezTo>
                  <a:cubicBezTo>
                    <a:pt x="6838" y="3891"/>
                    <a:pt x="6904" y="3907"/>
                    <a:pt x="6970" y="3923"/>
                  </a:cubicBezTo>
                  <a:cubicBezTo>
                    <a:pt x="7019" y="3973"/>
                    <a:pt x="7085" y="4039"/>
                    <a:pt x="7101" y="4055"/>
                  </a:cubicBezTo>
                  <a:cubicBezTo>
                    <a:pt x="7151" y="4088"/>
                    <a:pt x="7167" y="4154"/>
                    <a:pt x="7216" y="4203"/>
                  </a:cubicBezTo>
                  <a:cubicBezTo>
                    <a:pt x="7233" y="4219"/>
                    <a:pt x="7233" y="4236"/>
                    <a:pt x="7249" y="4252"/>
                  </a:cubicBezTo>
                  <a:cubicBezTo>
                    <a:pt x="7378" y="4427"/>
                    <a:pt x="7614" y="4545"/>
                    <a:pt x="7846" y="4545"/>
                  </a:cubicBezTo>
                  <a:cubicBezTo>
                    <a:pt x="7941" y="4545"/>
                    <a:pt x="8035" y="4525"/>
                    <a:pt x="8120" y="4482"/>
                  </a:cubicBezTo>
                  <a:cubicBezTo>
                    <a:pt x="8367" y="4367"/>
                    <a:pt x="8548" y="4071"/>
                    <a:pt x="8498" y="3792"/>
                  </a:cubicBezTo>
                  <a:cubicBezTo>
                    <a:pt x="8498" y="3710"/>
                    <a:pt x="8482" y="3644"/>
                    <a:pt x="8466" y="3562"/>
                  </a:cubicBezTo>
                  <a:cubicBezTo>
                    <a:pt x="8449" y="3513"/>
                    <a:pt x="8416" y="3463"/>
                    <a:pt x="8416" y="3397"/>
                  </a:cubicBezTo>
                  <a:cubicBezTo>
                    <a:pt x="8367" y="3151"/>
                    <a:pt x="8383" y="2970"/>
                    <a:pt x="8482" y="2822"/>
                  </a:cubicBezTo>
                  <a:cubicBezTo>
                    <a:pt x="8646" y="2592"/>
                    <a:pt x="8992" y="2559"/>
                    <a:pt x="9287" y="2526"/>
                  </a:cubicBezTo>
                  <a:cubicBezTo>
                    <a:pt x="9435" y="2510"/>
                    <a:pt x="9567" y="2510"/>
                    <a:pt x="9682" y="2477"/>
                  </a:cubicBezTo>
                  <a:cubicBezTo>
                    <a:pt x="9689" y="2478"/>
                    <a:pt x="9697" y="2479"/>
                    <a:pt x="9704" y="2479"/>
                  </a:cubicBezTo>
                  <a:cubicBezTo>
                    <a:pt x="9801" y="2479"/>
                    <a:pt x="9926" y="2385"/>
                    <a:pt x="9896" y="2263"/>
                  </a:cubicBezTo>
                  <a:cubicBezTo>
                    <a:pt x="9879" y="2115"/>
                    <a:pt x="9715" y="2033"/>
                    <a:pt x="9485" y="1951"/>
                  </a:cubicBezTo>
                  <a:cubicBezTo>
                    <a:pt x="9402" y="1918"/>
                    <a:pt x="9320" y="1902"/>
                    <a:pt x="9271" y="1852"/>
                  </a:cubicBezTo>
                  <a:cubicBezTo>
                    <a:pt x="8909" y="1672"/>
                    <a:pt x="8745" y="1294"/>
                    <a:pt x="8581" y="965"/>
                  </a:cubicBezTo>
                  <a:lnTo>
                    <a:pt x="8564" y="932"/>
                  </a:lnTo>
                  <a:cubicBezTo>
                    <a:pt x="8298" y="378"/>
                    <a:pt x="8050" y="221"/>
                    <a:pt x="7778" y="221"/>
                  </a:cubicBezTo>
                  <a:cubicBezTo>
                    <a:pt x="7614" y="221"/>
                    <a:pt x="7441" y="278"/>
                    <a:pt x="7249" y="340"/>
                  </a:cubicBezTo>
                  <a:cubicBezTo>
                    <a:pt x="7059" y="404"/>
                    <a:pt x="6859" y="477"/>
                    <a:pt x="6642" y="477"/>
                  </a:cubicBezTo>
                  <a:cubicBezTo>
                    <a:pt x="6578" y="477"/>
                    <a:pt x="6512" y="470"/>
                    <a:pt x="6444" y="455"/>
                  </a:cubicBezTo>
                  <a:cubicBezTo>
                    <a:pt x="6247" y="439"/>
                    <a:pt x="6066" y="307"/>
                    <a:pt x="5869" y="209"/>
                  </a:cubicBezTo>
                  <a:cubicBezTo>
                    <a:pt x="5676" y="100"/>
                    <a:pt x="5500" y="1"/>
                    <a:pt x="5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88" name="Google Shape;1088;p31"/>
            <p:cNvSpPr/>
            <p:nvPr/>
          </p:nvSpPr>
          <p:spPr>
            <a:xfrm>
              <a:off x="3462134" y="3889751"/>
              <a:ext cx="243684" cy="155396"/>
            </a:xfrm>
            <a:custGeom>
              <a:rect b="b" l="l" r="r" t="t"/>
              <a:pathLst>
                <a:path extrusionOk="0" h="4791" w="7513">
                  <a:moveTo>
                    <a:pt x="4175" y="0"/>
                  </a:moveTo>
                  <a:cubicBezTo>
                    <a:pt x="3855" y="0"/>
                    <a:pt x="3484" y="227"/>
                    <a:pt x="3354" y="334"/>
                  </a:cubicBezTo>
                  <a:cubicBezTo>
                    <a:pt x="3041" y="531"/>
                    <a:pt x="2795" y="778"/>
                    <a:pt x="2663" y="1074"/>
                  </a:cubicBezTo>
                  <a:cubicBezTo>
                    <a:pt x="2598" y="1189"/>
                    <a:pt x="2581" y="1320"/>
                    <a:pt x="2548" y="1452"/>
                  </a:cubicBezTo>
                  <a:cubicBezTo>
                    <a:pt x="2515" y="1682"/>
                    <a:pt x="2466" y="1945"/>
                    <a:pt x="2269" y="2159"/>
                  </a:cubicBezTo>
                  <a:cubicBezTo>
                    <a:pt x="2088" y="2339"/>
                    <a:pt x="1809" y="2405"/>
                    <a:pt x="1595" y="2438"/>
                  </a:cubicBezTo>
                  <a:cubicBezTo>
                    <a:pt x="1348" y="2487"/>
                    <a:pt x="1135" y="2520"/>
                    <a:pt x="1053" y="2685"/>
                  </a:cubicBezTo>
                  <a:cubicBezTo>
                    <a:pt x="987" y="2783"/>
                    <a:pt x="1020" y="2865"/>
                    <a:pt x="1036" y="3013"/>
                  </a:cubicBezTo>
                  <a:cubicBezTo>
                    <a:pt x="1053" y="3095"/>
                    <a:pt x="1069" y="3194"/>
                    <a:pt x="1053" y="3326"/>
                  </a:cubicBezTo>
                  <a:cubicBezTo>
                    <a:pt x="1036" y="3704"/>
                    <a:pt x="691" y="3884"/>
                    <a:pt x="411" y="4049"/>
                  </a:cubicBezTo>
                  <a:lnTo>
                    <a:pt x="362" y="4082"/>
                  </a:lnTo>
                  <a:cubicBezTo>
                    <a:pt x="198" y="4180"/>
                    <a:pt x="50" y="4361"/>
                    <a:pt x="33" y="4493"/>
                  </a:cubicBezTo>
                  <a:cubicBezTo>
                    <a:pt x="1" y="4558"/>
                    <a:pt x="33" y="4591"/>
                    <a:pt x="66" y="4640"/>
                  </a:cubicBezTo>
                  <a:cubicBezTo>
                    <a:pt x="116" y="4673"/>
                    <a:pt x="165" y="4723"/>
                    <a:pt x="231" y="4723"/>
                  </a:cubicBezTo>
                  <a:cubicBezTo>
                    <a:pt x="246" y="4724"/>
                    <a:pt x="262" y="4725"/>
                    <a:pt x="278" y="4725"/>
                  </a:cubicBezTo>
                  <a:cubicBezTo>
                    <a:pt x="410" y="4725"/>
                    <a:pt x="541" y="4668"/>
                    <a:pt x="658" y="4624"/>
                  </a:cubicBezTo>
                  <a:cubicBezTo>
                    <a:pt x="790" y="4558"/>
                    <a:pt x="937" y="4509"/>
                    <a:pt x="1069" y="4493"/>
                  </a:cubicBezTo>
                  <a:lnTo>
                    <a:pt x="1151" y="4493"/>
                  </a:lnTo>
                  <a:cubicBezTo>
                    <a:pt x="1381" y="4493"/>
                    <a:pt x="1611" y="4575"/>
                    <a:pt x="1841" y="4657"/>
                  </a:cubicBezTo>
                  <a:cubicBezTo>
                    <a:pt x="2019" y="4730"/>
                    <a:pt x="2184" y="4790"/>
                    <a:pt x="2335" y="4790"/>
                  </a:cubicBezTo>
                  <a:cubicBezTo>
                    <a:pt x="2421" y="4790"/>
                    <a:pt x="2503" y="4770"/>
                    <a:pt x="2581" y="4723"/>
                  </a:cubicBezTo>
                  <a:cubicBezTo>
                    <a:pt x="2745" y="4624"/>
                    <a:pt x="2778" y="4394"/>
                    <a:pt x="2844" y="4147"/>
                  </a:cubicBezTo>
                  <a:cubicBezTo>
                    <a:pt x="2926" y="3802"/>
                    <a:pt x="3008" y="3391"/>
                    <a:pt x="3502" y="3260"/>
                  </a:cubicBezTo>
                  <a:cubicBezTo>
                    <a:pt x="3584" y="3243"/>
                    <a:pt x="3682" y="3243"/>
                    <a:pt x="3781" y="3243"/>
                  </a:cubicBezTo>
                  <a:cubicBezTo>
                    <a:pt x="3945" y="3260"/>
                    <a:pt x="4143" y="3326"/>
                    <a:pt x="4274" y="3424"/>
                  </a:cubicBezTo>
                  <a:cubicBezTo>
                    <a:pt x="4606" y="3658"/>
                    <a:pt x="4902" y="3811"/>
                    <a:pt x="5151" y="3811"/>
                  </a:cubicBezTo>
                  <a:cubicBezTo>
                    <a:pt x="5321" y="3811"/>
                    <a:pt x="5469" y="3739"/>
                    <a:pt x="5589" y="3572"/>
                  </a:cubicBezTo>
                  <a:cubicBezTo>
                    <a:pt x="5622" y="3556"/>
                    <a:pt x="5638" y="3506"/>
                    <a:pt x="5655" y="3490"/>
                  </a:cubicBezTo>
                  <a:cubicBezTo>
                    <a:pt x="5803" y="3276"/>
                    <a:pt x="5967" y="3079"/>
                    <a:pt x="6279" y="2997"/>
                  </a:cubicBezTo>
                  <a:cubicBezTo>
                    <a:pt x="6444" y="2948"/>
                    <a:pt x="6575" y="2948"/>
                    <a:pt x="6723" y="2948"/>
                  </a:cubicBezTo>
                  <a:cubicBezTo>
                    <a:pt x="6904" y="2948"/>
                    <a:pt x="7068" y="2948"/>
                    <a:pt x="7200" y="2882"/>
                  </a:cubicBezTo>
                  <a:cubicBezTo>
                    <a:pt x="7233" y="2849"/>
                    <a:pt x="7266" y="2832"/>
                    <a:pt x="7298" y="2800"/>
                  </a:cubicBezTo>
                  <a:cubicBezTo>
                    <a:pt x="7446" y="2652"/>
                    <a:pt x="7512" y="2389"/>
                    <a:pt x="7446" y="2191"/>
                  </a:cubicBezTo>
                  <a:cubicBezTo>
                    <a:pt x="7397" y="2060"/>
                    <a:pt x="7315" y="1945"/>
                    <a:pt x="7150" y="1896"/>
                  </a:cubicBezTo>
                  <a:cubicBezTo>
                    <a:pt x="7052" y="1846"/>
                    <a:pt x="6805" y="1731"/>
                    <a:pt x="6772" y="1501"/>
                  </a:cubicBezTo>
                  <a:cubicBezTo>
                    <a:pt x="6740" y="1403"/>
                    <a:pt x="6789" y="1320"/>
                    <a:pt x="6805" y="1238"/>
                  </a:cubicBezTo>
                  <a:lnTo>
                    <a:pt x="6822" y="1189"/>
                  </a:lnTo>
                  <a:cubicBezTo>
                    <a:pt x="6855" y="1156"/>
                    <a:pt x="6822" y="1090"/>
                    <a:pt x="6805" y="1074"/>
                  </a:cubicBezTo>
                  <a:cubicBezTo>
                    <a:pt x="6772" y="1024"/>
                    <a:pt x="6723" y="1024"/>
                    <a:pt x="6641" y="1024"/>
                  </a:cubicBezTo>
                  <a:cubicBezTo>
                    <a:pt x="6493" y="1041"/>
                    <a:pt x="6312" y="1172"/>
                    <a:pt x="6148" y="1271"/>
                  </a:cubicBezTo>
                  <a:cubicBezTo>
                    <a:pt x="6082" y="1320"/>
                    <a:pt x="6033" y="1353"/>
                    <a:pt x="5983" y="1370"/>
                  </a:cubicBezTo>
                  <a:cubicBezTo>
                    <a:pt x="5816" y="1475"/>
                    <a:pt x="5663" y="1524"/>
                    <a:pt x="5519" y="1524"/>
                  </a:cubicBezTo>
                  <a:cubicBezTo>
                    <a:pt x="5394" y="1524"/>
                    <a:pt x="5276" y="1488"/>
                    <a:pt x="5162" y="1419"/>
                  </a:cubicBezTo>
                  <a:cubicBezTo>
                    <a:pt x="4816" y="1238"/>
                    <a:pt x="4751" y="926"/>
                    <a:pt x="4718" y="630"/>
                  </a:cubicBezTo>
                  <a:cubicBezTo>
                    <a:pt x="4669" y="433"/>
                    <a:pt x="4652" y="252"/>
                    <a:pt x="4504" y="120"/>
                  </a:cubicBezTo>
                  <a:cubicBezTo>
                    <a:pt x="4413" y="34"/>
                    <a:pt x="4298" y="0"/>
                    <a:pt x="41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89" name="Google Shape;1089;p31"/>
            <p:cNvSpPr/>
            <p:nvPr/>
          </p:nvSpPr>
          <p:spPr>
            <a:xfrm>
              <a:off x="3374691" y="3731016"/>
              <a:ext cx="874350" cy="887746"/>
            </a:xfrm>
            <a:custGeom>
              <a:rect b="b" l="l" r="r" t="t"/>
              <a:pathLst>
                <a:path extrusionOk="0" h="27370" w="26957">
                  <a:moveTo>
                    <a:pt x="6855" y="4569"/>
                  </a:moveTo>
                  <a:cubicBezTo>
                    <a:pt x="7042" y="4569"/>
                    <a:pt x="7226" y="4623"/>
                    <a:pt x="7381" y="4768"/>
                  </a:cubicBezTo>
                  <a:cubicBezTo>
                    <a:pt x="7595" y="4982"/>
                    <a:pt x="7644" y="5228"/>
                    <a:pt x="7677" y="5475"/>
                  </a:cubicBezTo>
                  <a:cubicBezTo>
                    <a:pt x="7710" y="5754"/>
                    <a:pt x="7759" y="5918"/>
                    <a:pt x="7973" y="6050"/>
                  </a:cubicBezTo>
                  <a:cubicBezTo>
                    <a:pt x="8045" y="6086"/>
                    <a:pt x="8115" y="6107"/>
                    <a:pt x="8188" y="6107"/>
                  </a:cubicBezTo>
                  <a:cubicBezTo>
                    <a:pt x="8281" y="6107"/>
                    <a:pt x="8379" y="6074"/>
                    <a:pt x="8499" y="6001"/>
                  </a:cubicBezTo>
                  <a:cubicBezTo>
                    <a:pt x="8532" y="5984"/>
                    <a:pt x="8597" y="5935"/>
                    <a:pt x="8663" y="5902"/>
                  </a:cubicBezTo>
                  <a:cubicBezTo>
                    <a:pt x="8844" y="5771"/>
                    <a:pt x="9058" y="5655"/>
                    <a:pt x="9255" y="5606"/>
                  </a:cubicBezTo>
                  <a:cubicBezTo>
                    <a:pt x="9276" y="5604"/>
                    <a:pt x="9297" y="5603"/>
                    <a:pt x="9317" y="5603"/>
                  </a:cubicBezTo>
                  <a:cubicBezTo>
                    <a:pt x="9460" y="5603"/>
                    <a:pt x="9596" y="5652"/>
                    <a:pt x="9682" y="5738"/>
                  </a:cubicBezTo>
                  <a:cubicBezTo>
                    <a:pt x="9781" y="5836"/>
                    <a:pt x="9814" y="5984"/>
                    <a:pt x="9781" y="6149"/>
                  </a:cubicBezTo>
                  <a:lnTo>
                    <a:pt x="9764" y="6214"/>
                  </a:lnTo>
                  <a:cubicBezTo>
                    <a:pt x="9748" y="6247"/>
                    <a:pt x="9748" y="6313"/>
                    <a:pt x="9748" y="6329"/>
                  </a:cubicBezTo>
                  <a:cubicBezTo>
                    <a:pt x="9764" y="6395"/>
                    <a:pt x="9879" y="6461"/>
                    <a:pt x="9978" y="6494"/>
                  </a:cubicBezTo>
                  <a:cubicBezTo>
                    <a:pt x="10225" y="6592"/>
                    <a:pt x="10372" y="6757"/>
                    <a:pt x="10422" y="6987"/>
                  </a:cubicBezTo>
                  <a:cubicBezTo>
                    <a:pt x="10537" y="7299"/>
                    <a:pt x="10422" y="7661"/>
                    <a:pt x="10208" y="7891"/>
                  </a:cubicBezTo>
                  <a:cubicBezTo>
                    <a:pt x="10159" y="7940"/>
                    <a:pt x="10093" y="7973"/>
                    <a:pt x="10060" y="8022"/>
                  </a:cubicBezTo>
                  <a:cubicBezTo>
                    <a:pt x="9846" y="8137"/>
                    <a:pt x="9633" y="8137"/>
                    <a:pt x="9419" y="8137"/>
                  </a:cubicBezTo>
                  <a:cubicBezTo>
                    <a:pt x="9271" y="8137"/>
                    <a:pt x="9156" y="8137"/>
                    <a:pt x="9058" y="8154"/>
                  </a:cubicBezTo>
                  <a:cubicBezTo>
                    <a:pt x="8844" y="8220"/>
                    <a:pt x="8745" y="8368"/>
                    <a:pt x="8597" y="8548"/>
                  </a:cubicBezTo>
                  <a:cubicBezTo>
                    <a:pt x="8581" y="8565"/>
                    <a:pt x="8564" y="8614"/>
                    <a:pt x="8532" y="8647"/>
                  </a:cubicBezTo>
                  <a:cubicBezTo>
                    <a:pt x="8334" y="8911"/>
                    <a:pt x="8094" y="9004"/>
                    <a:pt x="7853" y="9004"/>
                  </a:cubicBezTo>
                  <a:cubicBezTo>
                    <a:pt x="7433" y="9004"/>
                    <a:pt x="7009" y="8721"/>
                    <a:pt x="6789" y="8565"/>
                  </a:cubicBezTo>
                  <a:cubicBezTo>
                    <a:pt x="6666" y="8491"/>
                    <a:pt x="6533" y="8454"/>
                    <a:pt x="6399" y="8454"/>
                  </a:cubicBezTo>
                  <a:cubicBezTo>
                    <a:pt x="6354" y="8454"/>
                    <a:pt x="6309" y="8458"/>
                    <a:pt x="6263" y="8466"/>
                  </a:cubicBezTo>
                  <a:cubicBezTo>
                    <a:pt x="5967" y="8532"/>
                    <a:pt x="5902" y="8762"/>
                    <a:pt x="5852" y="9107"/>
                  </a:cubicBezTo>
                  <a:cubicBezTo>
                    <a:pt x="5787" y="9370"/>
                    <a:pt x="5721" y="9699"/>
                    <a:pt x="5458" y="9863"/>
                  </a:cubicBezTo>
                  <a:cubicBezTo>
                    <a:pt x="5326" y="9945"/>
                    <a:pt x="5211" y="9962"/>
                    <a:pt x="5080" y="9962"/>
                  </a:cubicBezTo>
                  <a:cubicBezTo>
                    <a:pt x="4883" y="9962"/>
                    <a:pt x="4653" y="9880"/>
                    <a:pt x="4472" y="9797"/>
                  </a:cubicBezTo>
                  <a:cubicBezTo>
                    <a:pt x="4291" y="9728"/>
                    <a:pt x="4111" y="9659"/>
                    <a:pt x="3940" y="9659"/>
                  </a:cubicBezTo>
                  <a:cubicBezTo>
                    <a:pt x="3909" y="9659"/>
                    <a:pt x="3878" y="9661"/>
                    <a:pt x="3847" y="9666"/>
                  </a:cubicBezTo>
                  <a:cubicBezTo>
                    <a:pt x="3683" y="9699"/>
                    <a:pt x="3584" y="9748"/>
                    <a:pt x="3453" y="9781"/>
                  </a:cubicBezTo>
                  <a:cubicBezTo>
                    <a:pt x="3318" y="9841"/>
                    <a:pt x="3142" y="9915"/>
                    <a:pt x="2950" y="9915"/>
                  </a:cubicBezTo>
                  <a:cubicBezTo>
                    <a:pt x="2931" y="9915"/>
                    <a:pt x="2913" y="9914"/>
                    <a:pt x="2894" y="9913"/>
                  </a:cubicBezTo>
                  <a:cubicBezTo>
                    <a:pt x="2746" y="9880"/>
                    <a:pt x="2598" y="9830"/>
                    <a:pt x="2516" y="9715"/>
                  </a:cubicBezTo>
                  <a:cubicBezTo>
                    <a:pt x="2434" y="9617"/>
                    <a:pt x="2401" y="9469"/>
                    <a:pt x="2417" y="9337"/>
                  </a:cubicBezTo>
                  <a:cubicBezTo>
                    <a:pt x="2450" y="9058"/>
                    <a:pt x="2697" y="8844"/>
                    <a:pt x="2894" y="8713"/>
                  </a:cubicBezTo>
                  <a:lnTo>
                    <a:pt x="2943" y="8680"/>
                  </a:lnTo>
                  <a:cubicBezTo>
                    <a:pt x="3173" y="8532"/>
                    <a:pt x="3420" y="8384"/>
                    <a:pt x="3420" y="8187"/>
                  </a:cubicBezTo>
                  <a:cubicBezTo>
                    <a:pt x="3420" y="8105"/>
                    <a:pt x="3420" y="8039"/>
                    <a:pt x="3403" y="7957"/>
                  </a:cubicBezTo>
                  <a:cubicBezTo>
                    <a:pt x="3387" y="7792"/>
                    <a:pt x="3338" y="7611"/>
                    <a:pt x="3453" y="7398"/>
                  </a:cubicBezTo>
                  <a:cubicBezTo>
                    <a:pt x="3617" y="7135"/>
                    <a:pt x="3929" y="7069"/>
                    <a:pt x="4192" y="7003"/>
                  </a:cubicBezTo>
                  <a:cubicBezTo>
                    <a:pt x="4406" y="6970"/>
                    <a:pt x="4603" y="6921"/>
                    <a:pt x="4735" y="6806"/>
                  </a:cubicBezTo>
                  <a:cubicBezTo>
                    <a:pt x="4850" y="6675"/>
                    <a:pt x="4899" y="6477"/>
                    <a:pt x="4932" y="6264"/>
                  </a:cubicBezTo>
                  <a:cubicBezTo>
                    <a:pt x="4965" y="6099"/>
                    <a:pt x="4998" y="5935"/>
                    <a:pt x="5063" y="5803"/>
                  </a:cubicBezTo>
                  <a:cubicBezTo>
                    <a:pt x="5228" y="5475"/>
                    <a:pt x="5491" y="5162"/>
                    <a:pt x="5869" y="4932"/>
                  </a:cubicBezTo>
                  <a:cubicBezTo>
                    <a:pt x="6068" y="4799"/>
                    <a:pt x="6469" y="4569"/>
                    <a:pt x="6855" y="4569"/>
                  </a:cubicBezTo>
                  <a:close/>
                  <a:moveTo>
                    <a:pt x="9710" y="13286"/>
                  </a:moveTo>
                  <a:cubicBezTo>
                    <a:pt x="9970" y="13286"/>
                    <a:pt x="10205" y="13424"/>
                    <a:pt x="10422" y="13545"/>
                  </a:cubicBezTo>
                  <a:cubicBezTo>
                    <a:pt x="10586" y="13644"/>
                    <a:pt x="10750" y="13726"/>
                    <a:pt x="10898" y="13742"/>
                  </a:cubicBezTo>
                  <a:cubicBezTo>
                    <a:pt x="10943" y="13753"/>
                    <a:pt x="10988" y="13757"/>
                    <a:pt x="11033" y="13757"/>
                  </a:cubicBezTo>
                  <a:cubicBezTo>
                    <a:pt x="11202" y="13757"/>
                    <a:pt x="11374" y="13692"/>
                    <a:pt x="11556" y="13627"/>
                  </a:cubicBezTo>
                  <a:cubicBezTo>
                    <a:pt x="11754" y="13563"/>
                    <a:pt x="11971" y="13490"/>
                    <a:pt x="12195" y="13490"/>
                  </a:cubicBezTo>
                  <a:cubicBezTo>
                    <a:pt x="12548" y="13490"/>
                    <a:pt x="12917" y="13673"/>
                    <a:pt x="13249" y="14367"/>
                  </a:cubicBezTo>
                  <a:lnTo>
                    <a:pt x="13265" y="14400"/>
                  </a:lnTo>
                  <a:cubicBezTo>
                    <a:pt x="13413" y="14696"/>
                    <a:pt x="13545" y="14991"/>
                    <a:pt x="13824" y="15139"/>
                  </a:cubicBezTo>
                  <a:cubicBezTo>
                    <a:pt x="13857" y="15156"/>
                    <a:pt x="13939" y="15189"/>
                    <a:pt x="14005" y="15222"/>
                  </a:cubicBezTo>
                  <a:cubicBezTo>
                    <a:pt x="14251" y="15304"/>
                    <a:pt x="14580" y="15435"/>
                    <a:pt x="14613" y="15764"/>
                  </a:cubicBezTo>
                  <a:cubicBezTo>
                    <a:pt x="14695" y="16027"/>
                    <a:pt x="14482" y="16273"/>
                    <a:pt x="14202" y="16339"/>
                  </a:cubicBezTo>
                  <a:cubicBezTo>
                    <a:pt x="14071" y="16372"/>
                    <a:pt x="13906" y="16405"/>
                    <a:pt x="13758" y="16421"/>
                  </a:cubicBezTo>
                  <a:cubicBezTo>
                    <a:pt x="13512" y="16438"/>
                    <a:pt x="13265" y="16454"/>
                    <a:pt x="13167" y="16586"/>
                  </a:cubicBezTo>
                  <a:cubicBezTo>
                    <a:pt x="13117" y="16652"/>
                    <a:pt x="13101" y="16767"/>
                    <a:pt x="13134" y="16914"/>
                  </a:cubicBezTo>
                  <a:cubicBezTo>
                    <a:pt x="13167" y="16947"/>
                    <a:pt x="13167" y="17013"/>
                    <a:pt x="13183" y="17062"/>
                  </a:cubicBezTo>
                  <a:cubicBezTo>
                    <a:pt x="13200" y="17145"/>
                    <a:pt x="13216" y="17243"/>
                    <a:pt x="13249" y="17342"/>
                  </a:cubicBezTo>
                  <a:cubicBezTo>
                    <a:pt x="13282" y="17753"/>
                    <a:pt x="13052" y="18180"/>
                    <a:pt x="12674" y="18344"/>
                  </a:cubicBezTo>
                  <a:cubicBezTo>
                    <a:pt x="12551" y="18398"/>
                    <a:pt x="12415" y="18425"/>
                    <a:pt x="12277" y="18425"/>
                  </a:cubicBezTo>
                  <a:cubicBezTo>
                    <a:pt x="11955" y="18425"/>
                    <a:pt x="11625" y="18281"/>
                    <a:pt x="11441" y="18016"/>
                  </a:cubicBezTo>
                  <a:cubicBezTo>
                    <a:pt x="11408" y="17999"/>
                    <a:pt x="11392" y="17950"/>
                    <a:pt x="11375" y="17934"/>
                  </a:cubicBezTo>
                  <a:cubicBezTo>
                    <a:pt x="11359" y="17901"/>
                    <a:pt x="11326" y="17851"/>
                    <a:pt x="11293" y="17835"/>
                  </a:cubicBezTo>
                  <a:cubicBezTo>
                    <a:pt x="11227" y="17769"/>
                    <a:pt x="11211" y="17769"/>
                    <a:pt x="11211" y="17769"/>
                  </a:cubicBezTo>
                  <a:cubicBezTo>
                    <a:pt x="11194" y="17786"/>
                    <a:pt x="11129" y="17917"/>
                    <a:pt x="11079" y="17983"/>
                  </a:cubicBezTo>
                  <a:cubicBezTo>
                    <a:pt x="11046" y="18032"/>
                    <a:pt x="11030" y="18098"/>
                    <a:pt x="10981" y="18164"/>
                  </a:cubicBezTo>
                  <a:cubicBezTo>
                    <a:pt x="10833" y="18344"/>
                    <a:pt x="10619" y="18492"/>
                    <a:pt x="10389" y="18525"/>
                  </a:cubicBezTo>
                  <a:cubicBezTo>
                    <a:pt x="10332" y="18538"/>
                    <a:pt x="10276" y="18545"/>
                    <a:pt x="10220" y="18545"/>
                  </a:cubicBezTo>
                  <a:cubicBezTo>
                    <a:pt x="10070" y="18545"/>
                    <a:pt x="9925" y="18499"/>
                    <a:pt x="9781" y="18427"/>
                  </a:cubicBezTo>
                  <a:cubicBezTo>
                    <a:pt x="9616" y="18344"/>
                    <a:pt x="9501" y="18246"/>
                    <a:pt x="9403" y="18098"/>
                  </a:cubicBezTo>
                  <a:cubicBezTo>
                    <a:pt x="9321" y="17999"/>
                    <a:pt x="9271" y="17868"/>
                    <a:pt x="9238" y="17753"/>
                  </a:cubicBezTo>
                  <a:cubicBezTo>
                    <a:pt x="9173" y="17424"/>
                    <a:pt x="9271" y="17095"/>
                    <a:pt x="9370" y="16799"/>
                  </a:cubicBezTo>
                  <a:lnTo>
                    <a:pt x="9370" y="16783"/>
                  </a:lnTo>
                  <a:cubicBezTo>
                    <a:pt x="9485" y="16454"/>
                    <a:pt x="9583" y="16109"/>
                    <a:pt x="9403" y="15846"/>
                  </a:cubicBezTo>
                  <a:cubicBezTo>
                    <a:pt x="9342" y="15737"/>
                    <a:pt x="9237" y="15673"/>
                    <a:pt x="9127" y="15673"/>
                  </a:cubicBezTo>
                  <a:cubicBezTo>
                    <a:pt x="9087" y="15673"/>
                    <a:pt x="9047" y="15681"/>
                    <a:pt x="9008" y="15698"/>
                  </a:cubicBezTo>
                  <a:cubicBezTo>
                    <a:pt x="8860" y="15764"/>
                    <a:pt x="8795" y="15945"/>
                    <a:pt x="8762" y="16126"/>
                  </a:cubicBezTo>
                  <a:lnTo>
                    <a:pt x="8745" y="16191"/>
                  </a:lnTo>
                  <a:cubicBezTo>
                    <a:pt x="8630" y="16536"/>
                    <a:pt x="8433" y="16750"/>
                    <a:pt x="8186" y="16750"/>
                  </a:cubicBezTo>
                  <a:cubicBezTo>
                    <a:pt x="8055" y="16750"/>
                    <a:pt x="7956" y="16701"/>
                    <a:pt x="7874" y="16684"/>
                  </a:cubicBezTo>
                  <a:cubicBezTo>
                    <a:pt x="7808" y="16668"/>
                    <a:pt x="7775" y="16635"/>
                    <a:pt x="7726" y="16635"/>
                  </a:cubicBezTo>
                  <a:cubicBezTo>
                    <a:pt x="7718" y="16634"/>
                    <a:pt x="7711" y="16634"/>
                    <a:pt x="7703" y="16634"/>
                  </a:cubicBezTo>
                  <a:cubicBezTo>
                    <a:pt x="7532" y="16634"/>
                    <a:pt x="7380" y="16808"/>
                    <a:pt x="7365" y="16997"/>
                  </a:cubicBezTo>
                  <a:cubicBezTo>
                    <a:pt x="7315" y="17276"/>
                    <a:pt x="7480" y="17539"/>
                    <a:pt x="7644" y="17835"/>
                  </a:cubicBezTo>
                  <a:cubicBezTo>
                    <a:pt x="7775" y="18016"/>
                    <a:pt x="7874" y="18197"/>
                    <a:pt x="7956" y="18410"/>
                  </a:cubicBezTo>
                  <a:cubicBezTo>
                    <a:pt x="8055" y="18755"/>
                    <a:pt x="8006" y="19133"/>
                    <a:pt x="7792" y="19331"/>
                  </a:cubicBezTo>
                  <a:lnTo>
                    <a:pt x="7726" y="19396"/>
                  </a:lnTo>
                  <a:cubicBezTo>
                    <a:pt x="7710" y="19413"/>
                    <a:pt x="7677" y="19429"/>
                    <a:pt x="7677" y="19462"/>
                  </a:cubicBezTo>
                  <a:cubicBezTo>
                    <a:pt x="7611" y="19544"/>
                    <a:pt x="7660" y="19659"/>
                    <a:pt x="7726" y="19840"/>
                  </a:cubicBezTo>
                  <a:cubicBezTo>
                    <a:pt x="7759" y="19889"/>
                    <a:pt x="7759" y="19906"/>
                    <a:pt x="7775" y="19955"/>
                  </a:cubicBezTo>
                  <a:cubicBezTo>
                    <a:pt x="7891" y="20300"/>
                    <a:pt x="7858" y="20695"/>
                    <a:pt x="7660" y="21056"/>
                  </a:cubicBezTo>
                  <a:cubicBezTo>
                    <a:pt x="7447" y="21402"/>
                    <a:pt x="7134" y="21648"/>
                    <a:pt x="6773" y="21730"/>
                  </a:cubicBezTo>
                  <a:cubicBezTo>
                    <a:pt x="6691" y="21763"/>
                    <a:pt x="6608" y="21763"/>
                    <a:pt x="6526" y="21763"/>
                  </a:cubicBezTo>
                  <a:cubicBezTo>
                    <a:pt x="6296" y="21763"/>
                    <a:pt x="6066" y="21681"/>
                    <a:pt x="5902" y="21550"/>
                  </a:cubicBezTo>
                  <a:cubicBezTo>
                    <a:pt x="5721" y="21402"/>
                    <a:pt x="5639" y="21188"/>
                    <a:pt x="5655" y="20974"/>
                  </a:cubicBezTo>
                  <a:cubicBezTo>
                    <a:pt x="5672" y="20777"/>
                    <a:pt x="5787" y="20580"/>
                    <a:pt x="5885" y="20415"/>
                  </a:cubicBezTo>
                  <a:cubicBezTo>
                    <a:pt x="5984" y="20251"/>
                    <a:pt x="6082" y="20120"/>
                    <a:pt x="6050" y="19972"/>
                  </a:cubicBezTo>
                  <a:cubicBezTo>
                    <a:pt x="6033" y="19824"/>
                    <a:pt x="5885" y="19725"/>
                    <a:pt x="5721" y="19594"/>
                  </a:cubicBezTo>
                  <a:cubicBezTo>
                    <a:pt x="5573" y="19495"/>
                    <a:pt x="5392" y="19380"/>
                    <a:pt x="5310" y="19166"/>
                  </a:cubicBezTo>
                  <a:cubicBezTo>
                    <a:pt x="5162" y="18854"/>
                    <a:pt x="5261" y="18558"/>
                    <a:pt x="5376" y="18279"/>
                  </a:cubicBezTo>
                  <a:cubicBezTo>
                    <a:pt x="5458" y="18032"/>
                    <a:pt x="5540" y="17818"/>
                    <a:pt x="5425" y="17605"/>
                  </a:cubicBezTo>
                  <a:cubicBezTo>
                    <a:pt x="5392" y="17523"/>
                    <a:pt x="5294" y="17457"/>
                    <a:pt x="5211" y="17457"/>
                  </a:cubicBezTo>
                  <a:cubicBezTo>
                    <a:pt x="5129" y="17457"/>
                    <a:pt x="5063" y="17539"/>
                    <a:pt x="4998" y="17654"/>
                  </a:cubicBezTo>
                  <a:cubicBezTo>
                    <a:pt x="4981" y="17671"/>
                    <a:pt x="4965" y="17703"/>
                    <a:pt x="4948" y="17736"/>
                  </a:cubicBezTo>
                  <a:cubicBezTo>
                    <a:pt x="4808" y="17916"/>
                    <a:pt x="4668" y="17956"/>
                    <a:pt x="4561" y="17956"/>
                  </a:cubicBezTo>
                  <a:cubicBezTo>
                    <a:pt x="4493" y="17956"/>
                    <a:pt x="4438" y="17940"/>
                    <a:pt x="4406" y="17934"/>
                  </a:cubicBezTo>
                  <a:cubicBezTo>
                    <a:pt x="4225" y="17851"/>
                    <a:pt x="4143" y="17588"/>
                    <a:pt x="4209" y="17358"/>
                  </a:cubicBezTo>
                  <a:cubicBezTo>
                    <a:pt x="4390" y="16767"/>
                    <a:pt x="4981" y="16208"/>
                    <a:pt x="5639" y="16043"/>
                  </a:cubicBezTo>
                  <a:cubicBezTo>
                    <a:pt x="5803" y="16010"/>
                    <a:pt x="5820" y="15945"/>
                    <a:pt x="5852" y="15764"/>
                  </a:cubicBezTo>
                  <a:cubicBezTo>
                    <a:pt x="5852" y="15682"/>
                    <a:pt x="5869" y="15567"/>
                    <a:pt x="5885" y="15468"/>
                  </a:cubicBezTo>
                  <a:cubicBezTo>
                    <a:pt x="5967" y="15156"/>
                    <a:pt x="6181" y="14959"/>
                    <a:pt x="6477" y="14860"/>
                  </a:cubicBezTo>
                  <a:cubicBezTo>
                    <a:pt x="6568" y="14824"/>
                    <a:pt x="6659" y="14812"/>
                    <a:pt x="6744" y="14812"/>
                  </a:cubicBezTo>
                  <a:cubicBezTo>
                    <a:pt x="6813" y="14812"/>
                    <a:pt x="6878" y="14820"/>
                    <a:pt x="6937" y="14827"/>
                  </a:cubicBezTo>
                  <a:cubicBezTo>
                    <a:pt x="6998" y="14841"/>
                    <a:pt x="7057" y="14849"/>
                    <a:pt x="7113" y="14849"/>
                  </a:cubicBezTo>
                  <a:cubicBezTo>
                    <a:pt x="7191" y="14849"/>
                    <a:pt x="7264" y="14833"/>
                    <a:pt x="7332" y="14794"/>
                  </a:cubicBezTo>
                  <a:cubicBezTo>
                    <a:pt x="7430" y="14728"/>
                    <a:pt x="7512" y="14581"/>
                    <a:pt x="7578" y="14449"/>
                  </a:cubicBezTo>
                  <a:cubicBezTo>
                    <a:pt x="7578" y="14416"/>
                    <a:pt x="7595" y="14400"/>
                    <a:pt x="7595" y="14383"/>
                  </a:cubicBezTo>
                  <a:cubicBezTo>
                    <a:pt x="7628" y="14285"/>
                    <a:pt x="7677" y="14137"/>
                    <a:pt x="7825" y="14055"/>
                  </a:cubicBezTo>
                  <a:cubicBezTo>
                    <a:pt x="7882" y="14022"/>
                    <a:pt x="7952" y="14005"/>
                    <a:pt x="8036" y="14005"/>
                  </a:cubicBezTo>
                  <a:cubicBezTo>
                    <a:pt x="8121" y="14005"/>
                    <a:pt x="8219" y="14022"/>
                    <a:pt x="8334" y="14055"/>
                  </a:cubicBezTo>
                  <a:cubicBezTo>
                    <a:pt x="8419" y="14079"/>
                    <a:pt x="8487" y="14090"/>
                    <a:pt x="8546" y="14090"/>
                  </a:cubicBezTo>
                  <a:cubicBezTo>
                    <a:pt x="8726" y="14090"/>
                    <a:pt x="8806" y="13982"/>
                    <a:pt x="8942" y="13808"/>
                  </a:cubicBezTo>
                  <a:cubicBezTo>
                    <a:pt x="9074" y="13644"/>
                    <a:pt x="9189" y="13479"/>
                    <a:pt x="9419" y="13348"/>
                  </a:cubicBezTo>
                  <a:cubicBezTo>
                    <a:pt x="9520" y="13304"/>
                    <a:pt x="9617" y="13286"/>
                    <a:pt x="9710" y="13286"/>
                  </a:cubicBezTo>
                  <a:close/>
                  <a:moveTo>
                    <a:pt x="2956" y="0"/>
                  </a:moveTo>
                  <a:cubicBezTo>
                    <a:pt x="2660" y="0"/>
                    <a:pt x="2416" y="194"/>
                    <a:pt x="2384" y="494"/>
                  </a:cubicBezTo>
                  <a:lnTo>
                    <a:pt x="2203" y="2401"/>
                  </a:lnTo>
                  <a:lnTo>
                    <a:pt x="2171" y="2911"/>
                  </a:lnTo>
                  <a:lnTo>
                    <a:pt x="1365" y="11195"/>
                  </a:lnTo>
                  <a:lnTo>
                    <a:pt x="1316" y="11704"/>
                  </a:lnTo>
                  <a:lnTo>
                    <a:pt x="313" y="22207"/>
                  </a:lnTo>
                  <a:lnTo>
                    <a:pt x="280" y="22717"/>
                  </a:lnTo>
                  <a:lnTo>
                    <a:pt x="34" y="25215"/>
                  </a:lnTo>
                  <a:cubicBezTo>
                    <a:pt x="1" y="25511"/>
                    <a:pt x="215" y="25790"/>
                    <a:pt x="527" y="25807"/>
                  </a:cubicBezTo>
                  <a:lnTo>
                    <a:pt x="10800" y="26793"/>
                  </a:lnTo>
                  <a:lnTo>
                    <a:pt x="11342" y="26826"/>
                  </a:lnTo>
                  <a:lnTo>
                    <a:pt x="14991" y="27187"/>
                  </a:lnTo>
                  <a:cubicBezTo>
                    <a:pt x="16405" y="27286"/>
                    <a:pt x="17128" y="27319"/>
                    <a:pt x="17259" y="27368"/>
                  </a:cubicBezTo>
                  <a:cubicBezTo>
                    <a:pt x="17264" y="27369"/>
                    <a:pt x="17269" y="27370"/>
                    <a:pt x="17275" y="27370"/>
                  </a:cubicBezTo>
                  <a:cubicBezTo>
                    <a:pt x="17346" y="27370"/>
                    <a:pt x="17485" y="27268"/>
                    <a:pt x="17637" y="27039"/>
                  </a:cubicBezTo>
                  <a:cubicBezTo>
                    <a:pt x="18048" y="26398"/>
                    <a:pt x="18278" y="25314"/>
                    <a:pt x="18065" y="25067"/>
                  </a:cubicBezTo>
                  <a:cubicBezTo>
                    <a:pt x="18054" y="25057"/>
                    <a:pt x="18031" y="25027"/>
                    <a:pt x="17969" y="25027"/>
                  </a:cubicBezTo>
                  <a:cubicBezTo>
                    <a:pt x="17934" y="25027"/>
                    <a:pt x="17885" y="25037"/>
                    <a:pt x="17818" y="25067"/>
                  </a:cubicBezTo>
                  <a:cubicBezTo>
                    <a:pt x="17616" y="25151"/>
                    <a:pt x="17448" y="25192"/>
                    <a:pt x="17308" y="25192"/>
                  </a:cubicBezTo>
                  <a:cubicBezTo>
                    <a:pt x="17175" y="25192"/>
                    <a:pt x="17068" y="25155"/>
                    <a:pt x="16980" y="25083"/>
                  </a:cubicBezTo>
                  <a:cubicBezTo>
                    <a:pt x="16964" y="25067"/>
                    <a:pt x="16931" y="25051"/>
                    <a:pt x="16914" y="25001"/>
                  </a:cubicBezTo>
                  <a:cubicBezTo>
                    <a:pt x="16832" y="24886"/>
                    <a:pt x="16848" y="24722"/>
                    <a:pt x="16898" y="24492"/>
                  </a:cubicBezTo>
                  <a:cubicBezTo>
                    <a:pt x="16914" y="24360"/>
                    <a:pt x="16964" y="24229"/>
                    <a:pt x="17013" y="24081"/>
                  </a:cubicBezTo>
                  <a:cubicBezTo>
                    <a:pt x="17177" y="23571"/>
                    <a:pt x="17374" y="22930"/>
                    <a:pt x="17095" y="22585"/>
                  </a:cubicBezTo>
                  <a:cubicBezTo>
                    <a:pt x="16964" y="22402"/>
                    <a:pt x="16729" y="22281"/>
                    <a:pt x="16531" y="22281"/>
                  </a:cubicBezTo>
                  <a:cubicBezTo>
                    <a:pt x="16480" y="22281"/>
                    <a:pt x="16432" y="22289"/>
                    <a:pt x="16388" y="22306"/>
                  </a:cubicBezTo>
                  <a:cubicBezTo>
                    <a:pt x="16224" y="22355"/>
                    <a:pt x="16109" y="22503"/>
                    <a:pt x="16109" y="22700"/>
                  </a:cubicBezTo>
                  <a:lnTo>
                    <a:pt x="16109" y="22717"/>
                  </a:lnTo>
                  <a:cubicBezTo>
                    <a:pt x="16092" y="22963"/>
                    <a:pt x="16076" y="23275"/>
                    <a:pt x="15829" y="23489"/>
                  </a:cubicBezTo>
                  <a:cubicBezTo>
                    <a:pt x="15681" y="23604"/>
                    <a:pt x="15534" y="23621"/>
                    <a:pt x="15402" y="23653"/>
                  </a:cubicBezTo>
                  <a:cubicBezTo>
                    <a:pt x="15336" y="23653"/>
                    <a:pt x="15287" y="23670"/>
                    <a:pt x="15238" y="23686"/>
                  </a:cubicBezTo>
                  <a:cubicBezTo>
                    <a:pt x="15123" y="23703"/>
                    <a:pt x="15024" y="23785"/>
                    <a:pt x="14925" y="23867"/>
                  </a:cubicBezTo>
                  <a:cubicBezTo>
                    <a:pt x="14876" y="23900"/>
                    <a:pt x="14843" y="23933"/>
                    <a:pt x="14827" y="23949"/>
                  </a:cubicBezTo>
                  <a:cubicBezTo>
                    <a:pt x="14592" y="24115"/>
                    <a:pt x="14352" y="24200"/>
                    <a:pt x="14116" y="24200"/>
                  </a:cubicBezTo>
                  <a:cubicBezTo>
                    <a:pt x="13955" y="24200"/>
                    <a:pt x="13797" y="24161"/>
                    <a:pt x="13643" y="24081"/>
                  </a:cubicBezTo>
                  <a:cubicBezTo>
                    <a:pt x="13298" y="23867"/>
                    <a:pt x="13052" y="23489"/>
                    <a:pt x="13068" y="23095"/>
                  </a:cubicBezTo>
                  <a:cubicBezTo>
                    <a:pt x="13068" y="22996"/>
                    <a:pt x="13117" y="22881"/>
                    <a:pt x="13150" y="22782"/>
                  </a:cubicBezTo>
                  <a:cubicBezTo>
                    <a:pt x="13216" y="22618"/>
                    <a:pt x="13232" y="22519"/>
                    <a:pt x="13200" y="22454"/>
                  </a:cubicBezTo>
                  <a:cubicBezTo>
                    <a:pt x="13131" y="22360"/>
                    <a:pt x="12952" y="22301"/>
                    <a:pt x="12738" y="22301"/>
                  </a:cubicBezTo>
                  <a:cubicBezTo>
                    <a:pt x="12540" y="22301"/>
                    <a:pt x="12312" y="22351"/>
                    <a:pt x="12115" y="22470"/>
                  </a:cubicBezTo>
                  <a:cubicBezTo>
                    <a:pt x="11983" y="22552"/>
                    <a:pt x="11885" y="22700"/>
                    <a:pt x="11786" y="22848"/>
                  </a:cubicBezTo>
                  <a:cubicBezTo>
                    <a:pt x="11602" y="23094"/>
                    <a:pt x="11388" y="23412"/>
                    <a:pt x="10999" y="23412"/>
                  </a:cubicBezTo>
                  <a:cubicBezTo>
                    <a:pt x="10972" y="23412"/>
                    <a:pt x="10944" y="23410"/>
                    <a:pt x="10915" y="23407"/>
                  </a:cubicBezTo>
                  <a:cubicBezTo>
                    <a:pt x="10635" y="23374"/>
                    <a:pt x="10389" y="23127"/>
                    <a:pt x="10340" y="22848"/>
                  </a:cubicBezTo>
                  <a:cubicBezTo>
                    <a:pt x="10307" y="22437"/>
                    <a:pt x="10701" y="22223"/>
                    <a:pt x="11112" y="22010"/>
                  </a:cubicBezTo>
                  <a:cubicBezTo>
                    <a:pt x="11392" y="21845"/>
                    <a:pt x="11704" y="21681"/>
                    <a:pt x="11934" y="21402"/>
                  </a:cubicBezTo>
                  <a:cubicBezTo>
                    <a:pt x="12065" y="21237"/>
                    <a:pt x="12197" y="20958"/>
                    <a:pt x="12065" y="20777"/>
                  </a:cubicBezTo>
                  <a:cubicBezTo>
                    <a:pt x="12033" y="20711"/>
                    <a:pt x="11950" y="20662"/>
                    <a:pt x="11852" y="20613"/>
                  </a:cubicBezTo>
                  <a:cubicBezTo>
                    <a:pt x="11638" y="20481"/>
                    <a:pt x="11359" y="20284"/>
                    <a:pt x="11474" y="19906"/>
                  </a:cubicBezTo>
                  <a:cubicBezTo>
                    <a:pt x="11584" y="19600"/>
                    <a:pt x="11813" y="19505"/>
                    <a:pt x="12066" y="19505"/>
                  </a:cubicBezTo>
                  <a:cubicBezTo>
                    <a:pt x="12301" y="19505"/>
                    <a:pt x="12557" y="19588"/>
                    <a:pt x="12756" y="19659"/>
                  </a:cubicBezTo>
                  <a:cubicBezTo>
                    <a:pt x="12871" y="19709"/>
                    <a:pt x="12969" y="19742"/>
                    <a:pt x="13052" y="19742"/>
                  </a:cubicBezTo>
                  <a:cubicBezTo>
                    <a:pt x="13090" y="19746"/>
                    <a:pt x="13127" y="19748"/>
                    <a:pt x="13164" y="19748"/>
                  </a:cubicBezTo>
                  <a:cubicBezTo>
                    <a:pt x="13252" y="19748"/>
                    <a:pt x="13337" y="19737"/>
                    <a:pt x="13430" y="19725"/>
                  </a:cubicBezTo>
                  <a:cubicBezTo>
                    <a:pt x="13528" y="19709"/>
                    <a:pt x="13610" y="19659"/>
                    <a:pt x="13693" y="19627"/>
                  </a:cubicBezTo>
                  <a:cubicBezTo>
                    <a:pt x="13775" y="19594"/>
                    <a:pt x="13841" y="19561"/>
                    <a:pt x="13923" y="19544"/>
                  </a:cubicBezTo>
                  <a:cubicBezTo>
                    <a:pt x="14005" y="19511"/>
                    <a:pt x="14104" y="19479"/>
                    <a:pt x="14202" y="19479"/>
                  </a:cubicBezTo>
                  <a:cubicBezTo>
                    <a:pt x="14237" y="19472"/>
                    <a:pt x="14270" y="19470"/>
                    <a:pt x="14302" y="19470"/>
                  </a:cubicBezTo>
                  <a:cubicBezTo>
                    <a:pt x="14522" y="19470"/>
                    <a:pt x="14662" y="19608"/>
                    <a:pt x="14777" y="19709"/>
                  </a:cubicBezTo>
                  <a:cubicBezTo>
                    <a:pt x="14889" y="19795"/>
                    <a:pt x="14973" y="19864"/>
                    <a:pt x="15077" y="19864"/>
                  </a:cubicBezTo>
                  <a:cubicBezTo>
                    <a:pt x="15112" y="19864"/>
                    <a:pt x="15148" y="19856"/>
                    <a:pt x="15188" y="19840"/>
                  </a:cubicBezTo>
                  <a:cubicBezTo>
                    <a:pt x="15336" y="19807"/>
                    <a:pt x="15468" y="19709"/>
                    <a:pt x="15517" y="19561"/>
                  </a:cubicBezTo>
                  <a:cubicBezTo>
                    <a:pt x="15599" y="19396"/>
                    <a:pt x="15649" y="19265"/>
                    <a:pt x="15665" y="19133"/>
                  </a:cubicBezTo>
                  <a:cubicBezTo>
                    <a:pt x="15731" y="18887"/>
                    <a:pt x="15764" y="18640"/>
                    <a:pt x="16125" y="18443"/>
                  </a:cubicBezTo>
                  <a:cubicBezTo>
                    <a:pt x="16223" y="18389"/>
                    <a:pt x="16311" y="18367"/>
                    <a:pt x="16391" y="18367"/>
                  </a:cubicBezTo>
                  <a:cubicBezTo>
                    <a:pt x="16577" y="18367"/>
                    <a:pt x="16717" y="18487"/>
                    <a:pt x="16832" y="18591"/>
                  </a:cubicBezTo>
                  <a:cubicBezTo>
                    <a:pt x="16898" y="18640"/>
                    <a:pt x="16964" y="18690"/>
                    <a:pt x="17029" y="18722"/>
                  </a:cubicBezTo>
                  <a:cubicBezTo>
                    <a:pt x="17104" y="18755"/>
                    <a:pt x="17186" y="18780"/>
                    <a:pt x="17257" y="18780"/>
                  </a:cubicBezTo>
                  <a:cubicBezTo>
                    <a:pt x="17295" y="18780"/>
                    <a:pt x="17329" y="18773"/>
                    <a:pt x="17358" y="18755"/>
                  </a:cubicBezTo>
                  <a:cubicBezTo>
                    <a:pt x="17473" y="18722"/>
                    <a:pt x="17539" y="18591"/>
                    <a:pt x="17621" y="18476"/>
                  </a:cubicBezTo>
                  <a:cubicBezTo>
                    <a:pt x="17720" y="18312"/>
                    <a:pt x="17835" y="18098"/>
                    <a:pt x="18098" y="18032"/>
                  </a:cubicBezTo>
                  <a:cubicBezTo>
                    <a:pt x="18155" y="18024"/>
                    <a:pt x="18209" y="18020"/>
                    <a:pt x="18260" y="18020"/>
                  </a:cubicBezTo>
                  <a:cubicBezTo>
                    <a:pt x="18311" y="18020"/>
                    <a:pt x="18361" y="18024"/>
                    <a:pt x="18410" y="18032"/>
                  </a:cubicBezTo>
                  <a:cubicBezTo>
                    <a:pt x="18467" y="18045"/>
                    <a:pt x="18512" y="18053"/>
                    <a:pt x="18551" y="18053"/>
                  </a:cubicBezTo>
                  <a:cubicBezTo>
                    <a:pt x="18611" y="18053"/>
                    <a:pt x="18655" y="18033"/>
                    <a:pt x="18706" y="17983"/>
                  </a:cubicBezTo>
                  <a:cubicBezTo>
                    <a:pt x="18755" y="17917"/>
                    <a:pt x="18772" y="17851"/>
                    <a:pt x="18755" y="17769"/>
                  </a:cubicBezTo>
                  <a:cubicBezTo>
                    <a:pt x="18706" y="17621"/>
                    <a:pt x="18591" y="17457"/>
                    <a:pt x="18426" y="17375"/>
                  </a:cubicBezTo>
                  <a:cubicBezTo>
                    <a:pt x="18295" y="17325"/>
                    <a:pt x="18147" y="17276"/>
                    <a:pt x="18015" y="17243"/>
                  </a:cubicBezTo>
                  <a:cubicBezTo>
                    <a:pt x="17720" y="17161"/>
                    <a:pt x="17407" y="17079"/>
                    <a:pt x="17194" y="16783"/>
                  </a:cubicBezTo>
                  <a:cubicBezTo>
                    <a:pt x="17029" y="16586"/>
                    <a:pt x="16996" y="16290"/>
                    <a:pt x="17128" y="16093"/>
                  </a:cubicBezTo>
                  <a:cubicBezTo>
                    <a:pt x="17276" y="15846"/>
                    <a:pt x="17489" y="15813"/>
                    <a:pt x="17687" y="15813"/>
                  </a:cubicBezTo>
                  <a:cubicBezTo>
                    <a:pt x="17769" y="15813"/>
                    <a:pt x="17851" y="15797"/>
                    <a:pt x="17900" y="15780"/>
                  </a:cubicBezTo>
                  <a:cubicBezTo>
                    <a:pt x="17983" y="15731"/>
                    <a:pt x="18048" y="15682"/>
                    <a:pt x="18065" y="15616"/>
                  </a:cubicBezTo>
                  <a:cubicBezTo>
                    <a:pt x="18114" y="15485"/>
                    <a:pt x="18065" y="15304"/>
                    <a:pt x="17983" y="15106"/>
                  </a:cubicBezTo>
                  <a:cubicBezTo>
                    <a:pt x="17950" y="14975"/>
                    <a:pt x="17884" y="14827"/>
                    <a:pt x="17818" y="14712"/>
                  </a:cubicBezTo>
                  <a:cubicBezTo>
                    <a:pt x="17802" y="14663"/>
                    <a:pt x="17802" y="14646"/>
                    <a:pt x="17785" y="14613"/>
                  </a:cubicBezTo>
                  <a:cubicBezTo>
                    <a:pt x="17654" y="14334"/>
                    <a:pt x="17555" y="14087"/>
                    <a:pt x="17572" y="13890"/>
                  </a:cubicBezTo>
                  <a:cubicBezTo>
                    <a:pt x="17621" y="13545"/>
                    <a:pt x="17818" y="13216"/>
                    <a:pt x="18114" y="13019"/>
                  </a:cubicBezTo>
                  <a:cubicBezTo>
                    <a:pt x="18246" y="12920"/>
                    <a:pt x="18410" y="12855"/>
                    <a:pt x="18574" y="12838"/>
                  </a:cubicBezTo>
                  <a:cubicBezTo>
                    <a:pt x="18640" y="12822"/>
                    <a:pt x="18706" y="12822"/>
                    <a:pt x="18772" y="12822"/>
                  </a:cubicBezTo>
                  <a:cubicBezTo>
                    <a:pt x="18985" y="12822"/>
                    <a:pt x="19692" y="12970"/>
                    <a:pt x="19741" y="14252"/>
                  </a:cubicBezTo>
                  <a:lnTo>
                    <a:pt x="19741" y="14482"/>
                  </a:lnTo>
                  <a:cubicBezTo>
                    <a:pt x="19741" y="14745"/>
                    <a:pt x="19741" y="15024"/>
                    <a:pt x="19823" y="15271"/>
                  </a:cubicBezTo>
                  <a:cubicBezTo>
                    <a:pt x="19906" y="15534"/>
                    <a:pt x="20070" y="15715"/>
                    <a:pt x="20251" y="15731"/>
                  </a:cubicBezTo>
                  <a:cubicBezTo>
                    <a:pt x="20323" y="15765"/>
                    <a:pt x="20388" y="15780"/>
                    <a:pt x="20446" y="15780"/>
                  </a:cubicBezTo>
                  <a:cubicBezTo>
                    <a:pt x="20588" y="15780"/>
                    <a:pt x="20691" y="15690"/>
                    <a:pt x="20760" y="15550"/>
                  </a:cubicBezTo>
                  <a:cubicBezTo>
                    <a:pt x="20908" y="15304"/>
                    <a:pt x="20941" y="15024"/>
                    <a:pt x="20990" y="14712"/>
                  </a:cubicBezTo>
                  <a:cubicBezTo>
                    <a:pt x="21007" y="14531"/>
                    <a:pt x="21040" y="14318"/>
                    <a:pt x="21089" y="14137"/>
                  </a:cubicBezTo>
                  <a:cubicBezTo>
                    <a:pt x="21229" y="13684"/>
                    <a:pt x="21577" y="13262"/>
                    <a:pt x="22061" y="13262"/>
                  </a:cubicBezTo>
                  <a:cubicBezTo>
                    <a:pt x="22088" y="13262"/>
                    <a:pt x="22114" y="13263"/>
                    <a:pt x="22141" y="13266"/>
                  </a:cubicBezTo>
                  <a:cubicBezTo>
                    <a:pt x="22355" y="13315"/>
                    <a:pt x="22552" y="13446"/>
                    <a:pt x="22716" y="13561"/>
                  </a:cubicBezTo>
                  <a:cubicBezTo>
                    <a:pt x="22766" y="13594"/>
                    <a:pt x="22831" y="13660"/>
                    <a:pt x="22897" y="13676"/>
                  </a:cubicBezTo>
                  <a:cubicBezTo>
                    <a:pt x="22982" y="13737"/>
                    <a:pt x="23095" y="13771"/>
                    <a:pt x="23194" y="13771"/>
                  </a:cubicBezTo>
                  <a:cubicBezTo>
                    <a:pt x="23229" y="13771"/>
                    <a:pt x="23262" y="13767"/>
                    <a:pt x="23292" y="13759"/>
                  </a:cubicBezTo>
                  <a:cubicBezTo>
                    <a:pt x="23341" y="13742"/>
                    <a:pt x="23374" y="13726"/>
                    <a:pt x="23407" y="13676"/>
                  </a:cubicBezTo>
                  <a:cubicBezTo>
                    <a:pt x="23472" y="13561"/>
                    <a:pt x="23390" y="13463"/>
                    <a:pt x="23226" y="13233"/>
                  </a:cubicBezTo>
                  <a:cubicBezTo>
                    <a:pt x="23127" y="13085"/>
                    <a:pt x="23012" y="12953"/>
                    <a:pt x="22963" y="12789"/>
                  </a:cubicBezTo>
                  <a:cubicBezTo>
                    <a:pt x="22930" y="12707"/>
                    <a:pt x="22914" y="12592"/>
                    <a:pt x="22963" y="12510"/>
                  </a:cubicBezTo>
                  <a:cubicBezTo>
                    <a:pt x="22979" y="12411"/>
                    <a:pt x="23012" y="12329"/>
                    <a:pt x="23078" y="12263"/>
                  </a:cubicBezTo>
                  <a:cubicBezTo>
                    <a:pt x="23259" y="12082"/>
                    <a:pt x="23571" y="12066"/>
                    <a:pt x="23834" y="12033"/>
                  </a:cubicBezTo>
                  <a:cubicBezTo>
                    <a:pt x="24113" y="12016"/>
                    <a:pt x="24393" y="12000"/>
                    <a:pt x="24524" y="11852"/>
                  </a:cubicBezTo>
                  <a:cubicBezTo>
                    <a:pt x="24574" y="11803"/>
                    <a:pt x="24607" y="11688"/>
                    <a:pt x="24574" y="11589"/>
                  </a:cubicBezTo>
                  <a:cubicBezTo>
                    <a:pt x="24557" y="11408"/>
                    <a:pt x="24409" y="11211"/>
                    <a:pt x="24228" y="11112"/>
                  </a:cubicBezTo>
                  <a:cubicBezTo>
                    <a:pt x="24064" y="11014"/>
                    <a:pt x="23867" y="10981"/>
                    <a:pt x="23653" y="10915"/>
                  </a:cubicBezTo>
                  <a:cubicBezTo>
                    <a:pt x="23489" y="10866"/>
                    <a:pt x="23308" y="10800"/>
                    <a:pt x="23144" y="10751"/>
                  </a:cubicBezTo>
                  <a:cubicBezTo>
                    <a:pt x="22881" y="10619"/>
                    <a:pt x="22651" y="10389"/>
                    <a:pt x="22552" y="10126"/>
                  </a:cubicBezTo>
                  <a:cubicBezTo>
                    <a:pt x="22486" y="9945"/>
                    <a:pt x="22486" y="9781"/>
                    <a:pt x="22568" y="9617"/>
                  </a:cubicBezTo>
                  <a:cubicBezTo>
                    <a:pt x="22716" y="9304"/>
                    <a:pt x="22996" y="9222"/>
                    <a:pt x="23259" y="9156"/>
                  </a:cubicBezTo>
                  <a:cubicBezTo>
                    <a:pt x="23505" y="9107"/>
                    <a:pt x="23703" y="9041"/>
                    <a:pt x="23818" y="8828"/>
                  </a:cubicBezTo>
                  <a:cubicBezTo>
                    <a:pt x="23949" y="8630"/>
                    <a:pt x="23982" y="8318"/>
                    <a:pt x="23916" y="8006"/>
                  </a:cubicBezTo>
                  <a:cubicBezTo>
                    <a:pt x="23900" y="7924"/>
                    <a:pt x="23867" y="7809"/>
                    <a:pt x="23818" y="7677"/>
                  </a:cubicBezTo>
                  <a:cubicBezTo>
                    <a:pt x="23703" y="7348"/>
                    <a:pt x="23555" y="6987"/>
                    <a:pt x="23719" y="6691"/>
                  </a:cubicBezTo>
                  <a:cubicBezTo>
                    <a:pt x="23801" y="6527"/>
                    <a:pt x="23966" y="6444"/>
                    <a:pt x="24196" y="6412"/>
                  </a:cubicBezTo>
                  <a:cubicBezTo>
                    <a:pt x="24250" y="6399"/>
                    <a:pt x="24305" y="6394"/>
                    <a:pt x="24360" y="6394"/>
                  </a:cubicBezTo>
                  <a:cubicBezTo>
                    <a:pt x="24600" y="6394"/>
                    <a:pt x="24836" y="6499"/>
                    <a:pt x="25050" y="6592"/>
                  </a:cubicBezTo>
                  <a:cubicBezTo>
                    <a:pt x="25100" y="6609"/>
                    <a:pt x="25149" y="6642"/>
                    <a:pt x="25215" y="6675"/>
                  </a:cubicBezTo>
                  <a:cubicBezTo>
                    <a:pt x="25791" y="6982"/>
                    <a:pt x="26198" y="7140"/>
                    <a:pt x="26404" y="7140"/>
                  </a:cubicBezTo>
                  <a:cubicBezTo>
                    <a:pt x="26462" y="7140"/>
                    <a:pt x="26504" y="7127"/>
                    <a:pt x="26530" y="7102"/>
                  </a:cubicBezTo>
                  <a:cubicBezTo>
                    <a:pt x="26760" y="6938"/>
                    <a:pt x="26694" y="6559"/>
                    <a:pt x="26579" y="6264"/>
                  </a:cubicBezTo>
                  <a:cubicBezTo>
                    <a:pt x="26530" y="6198"/>
                    <a:pt x="26513" y="6149"/>
                    <a:pt x="26464" y="6083"/>
                  </a:cubicBezTo>
                  <a:cubicBezTo>
                    <a:pt x="26332" y="5787"/>
                    <a:pt x="26168" y="5491"/>
                    <a:pt x="26201" y="5130"/>
                  </a:cubicBezTo>
                  <a:cubicBezTo>
                    <a:pt x="26250" y="4883"/>
                    <a:pt x="26349" y="4702"/>
                    <a:pt x="26497" y="4521"/>
                  </a:cubicBezTo>
                  <a:cubicBezTo>
                    <a:pt x="26710" y="4176"/>
                    <a:pt x="26957" y="3798"/>
                    <a:pt x="26743" y="2976"/>
                  </a:cubicBezTo>
                  <a:cubicBezTo>
                    <a:pt x="26678" y="2779"/>
                    <a:pt x="26595" y="2582"/>
                    <a:pt x="26513" y="2385"/>
                  </a:cubicBezTo>
                  <a:cubicBezTo>
                    <a:pt x="26497" y="2335"/>
                    <a:pt x="26464" y="2286"/>
                    <a:pt x="26431" y="2237"/>
                  </a:cubicBezTo>
                  <a:lnTo>
                    <a:pt x="25691" y="2171"/>
                  </a:lnTo>
                  <a:lnTo>
                    <a:pt x="22355" y="1842"/>
                  </a:lnTo>
                  <a:lnTo>
                    <a:pt x="21845" y="1809"/>
                  </a:lnTo>
                  <a:lnTo>
                    <a:pt x="15024" y="1152"/>
                  </a:lnTo>
                  <a:lnTo>
                    <a:pt x="13988" y="1053"/>
                  </a:lnTo>
                  <a:lnTo>
                    <a:pt x="9419" y="609"/>
                  </a:lnTo>
                  <a:lnTo>
                    <a:pt x="8910" y="577"/>
                  </a:lnTo>
                  <a:lnTo>
                    <a:pt x="2992" y="1"/>
                  </a:lnTo>
                  <a:cubicBezTo>
                    <a:pt x="2980" y="1"/>
                    <a:pt x="2968" y="0"/>
                    <a:pt x="2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90" name="Google Shape;1090;p31"/>
            <p:cNvSpPr/>
            <p:nvPr/>
          </p:nvSpPr>
          <p:spPr>
            <a:xfrm>
              <a:off x="4027238" y="4320677"/>
              <a:ext cx="356688" cy="263372"/>
            </a:xfrm>
            <a:custGeom>
              <a:rect b="b" l="l" r="r" t="t"/>
              <a:pathLst>
                <a:path extrusionOk="0" h="8120" w="10997">
                  <a:moveTo>
                    <a:pt x="2782" y="0"/>
                  </a:moveTo>
                  <a:cubicBezTo>
                    <a:pt x="2725" y="0"/>
                    <a:pt x="2671" y="17"/>
                    <a:pt x="2630" y="49"/>
                  </a:cubicBezTo>
                  <a:cubicBezTo>
                    <a:pt x="2597" y="82"/>
                    <a:pt x="2581" y="132"/>
                    <a:pt x="2581" y="164"/>
                  </a:cubicBezTo>
                  <a:cubicBezTo>
                    <a:pt x="2581" y="214"/>
                    <a:pt x="2614" y="247"/>
                    <a:pt x="2663" y="312"/>
                  </a:cubicBezTo>
                  <a:cubicBezTo>
                    <a:pt x="2680" y="329"/>
                    <a:pt x="2696" y="362"/>
                    <a:pt x="2696" y="378"/>
                  </a:cubicBezTo>
                  <a:cubicBezTo>
                    <a:pt x="2827" y="575"/>
                    <a:pt x="2795" y="723"/>
                    <a:pt x="2762" y="805"/>
                  </a:cubicBezTo>
                  <a:cubicBezTo>
                    <a:pt x="2696" y="937"/>
                    <a:pt x="2548" y="1019"/>
                    <a:pt x="2351" y="1052"/>
                  </a:cubicBezTo>
                  <a:cubicBezTo>
                    <a:pt x="2289" y="1060"/>
                    <a:pt x="2229" y="1064"/>
                    <a:pt x="2169" y="1064"/>
                  </a:cubicBezTo>
                  <a:cubicBezTo>
                    <a:pt x="1865" y="1064"/>
                    <a:pt x="1590" y="967"/>
                    <a:pt x="1315" y="871"/>
                  </a:cubicBezTo>
                  <a:cubicBezTo>
                    <a:pt x="1068" y="777"/>
                    <a:pt x="829" y="700"/>
                    <a:pt x="593" y="700"/>
                  </a:cubicBezTo>
                  <a:cubicBezTo>
                    <a:pt x="499" y="700"/>
                    <a:pt x="406" y="712"/>
                    <a:pt x="313" y="740"/>
                  </a:cubicBezTo>
                  <a:cubicBezTo>
                    <a:pt x="132" y="805"/>
                    <a:pt x="0" y="970"/>
                    <a:pt x="33" y="1151"/>
                  </a:cubicBezTo>
                  <a:cubicBezTo>
                    <a:pt x="50" y="1397"/>
                    <a:pt x="296" y="1479"/>
                    <a:pt x="691" y="1627"/>
                  </a:cubicBezTo>
                  <a:cubicBezTo>
                    <a:pt x="1036" y="1759"/>
                    <a:pt x="1397" y="1874"/>
                    <a:pt x="1562" y="2203"/>
                  </a:cubicBezTo>
                  <a:cubicBezTo>
                    <a:pt x="1726" y="2531"/>
                    <a:pt x="1578" y="2876"/>
                    <a:pt x="1463" y="3189"/>
                  </a:cubicBezTo>
                  <a:cubicBezTo>
                    <a:pt x="1365" y="3452"/>
                    <a:pt x="1266" y="3698"/>
                    <a:pt x="1348" y="3912"/>
                  </a:cubicBezTo>
                  <a:cubicBezTo>
                    <a:pt x="1381" y="4027"/>
                    <a:pt x="1463" y="4109"/>
                    <a:pt x="1595" y="4175"/>
                  </a:cubicBezTo>
                  <a:cubicBezTo>
                    <a:pt x="1718" y="4241"/>
                    <a:pt x="1874" y="4274"/>
                    <a:pt x="2041" y="4274"/>
                  </a:cubicBezTo>
                  <a:cubicBezTo>
                    <a:pt x="2207" y="4274"/>
                    <a:pt x="2384" y="4241"/>
                    <a:pt x="2548" y="4175"/>
                  </a:cubicBezTo>
                  <a:cubicBezTo>
                    <a:pt x="2680" y="4142"/>
                    <a:pt x="2795" y="4076"/>
                    <a:pt x="2910" y="4027"/>
                  </a:cubicBezTo>
                  <a:cubicBezTo>
                    <a:pt x="3181" y="3919"/>
                    <a:pt x="3452" y="3803"/>
                    <a:pt x="3704" y="3803"/>
                  </a:cubicBezTo>
                  <a:cubicBezTo>
                    <a:pt x="3834" y="3803"/>
                    <a:pt x="3959" y="3834"/>
                    <a:pt x="4077" y="3912"/>
                  </a:cubicBezTo>
                  <a:cubicBezTo>
                    <a:pt x="4340" y="4093"/>
                    <a:pt x="4323" y="4438"/>
                    <a:pt x="4307" y="4734"/>
                  </a:cubicBezTo>
                  <a:cubicBezTo>
                    <a:pt x="4307" y="4832"/>
                    <a:pt x="4274" y="4931"/>
                    <a:pt x="4307" y="5013"/>
                  </a:cubicBezTo>
                  <a:cubicBezTo>
                    <a:pt x="4340" y="5408"/>
                    <a:pt x="4504" y="5638"/>
                    <a:pt x="4767" y="5720"/>
                  </a:cubicBezTo>
                  <a:cubicBezTo>
                    <a:pt x="4840" y="5747"/>
                    <a:pt x="4908" y="5758"/>
                    <a:pt x="4973" y="5758"/>
                  </a:cubicBezTo>
                  <a:cubicBezTo>
                    <a:pt x="5188" y="5758"/>
                    <a:pt x="5371" y="5632"/>
                    <a:pt x="5572" y="5506"/>
                  </a:cubicBezTo>
                  <a:lnTo>
                    <a:pt x="5753" y="5391"/>
                  </a:lnTo>
                  <a:cubicBezTo>
                    <a:pt x="5923" y="5302"/>
                    <a:pt x="6128" y="5232"/>
                    <a:pt x="6326" y="5232"/>
                  </a:cubicBezTo>
                  <a:cubicBezTo>
                    <a:pt x="6492" y="5232"/>
                    <a:pt x="6654" y="5281"/>
                    <a:pt x="6789" y="5408"/>
                  </a:cubicBezTo>
                  <a:cubicBezTo>
                    <a:pt x="6986" y="5621"/>
                    <a:pt x="6986" y="5901"/>
                    <a:pt x="6986" y="6147"/>
                  </a:cubicBezTo>
                  <a:cubicBezTo>
                    <a:pt x="6986" y="6410"/>
                    <a:pt x="7019" y="6608"/>
                    <a:pt x="7134" y="6657"/>
                  </a:cubicBezTo>
                  <a:cubicBezTo>
                    <a:pt x="7171" y="6679"/>
                    <a:pt x="7211" y="6688"/>
                    <a:pt x="7257" y="6688"/>
                  </a:cubicBezTo>
                  <a:cubicBezTo>
                    <a:pt x="7312" y="6688"/>
                    <a:pt x="7374" y="6675"/>
                    <a:pt x="7446" y="6657"/>
                  </a:cubicBezTo>
                  <a:cubicBezTo>
                    <a:pt x="7545" y="6640"/>
                    <a:pt x="7643" y="6640"/>
                    <a:pt x="7758" y="6640"/>
                  </a:cubicBezTo>
                  <a:cubicBezTo>
                    <a:pt x="8169" y="6690"/>
                    <a:pt x="8284" y="6986"/>
                    <a:pt x="8367" y="7265"/>
                  </a:cubicBezTo>
                  <a:cubicBezTo>
                    <a:pt x="8432" y="7397"/>
                    <a:pt x="8498" y="7544"/>
                    <a:pt x="8580" y="7627"/>
                  </a:cubicBezTo>
                  <a:cubicBezTo>
                    <a:pt x="8659" y="7694"/>
                    <a:pt x="8785" y="7739"/>
                    <a:pt x="8898" y="7739"/>
                  </a:cubicBezTo>
                  <a:cubicBezTo>
                    <a:pt x="8950" y="7739"/>
                    <a:pt x="8999" y="7729"/>
                    <a:pt x="9040" y="7709"/>
                  </a:cubicBezTo>
                  <a:cubicBezTo>
                    <a:pt x="9090" y="7692"/>
                    <a:pt x="9123" y="7692"/>
                    <a:pt x="9172" y="7676"/>
                  </a:cubicBezTo>
                  <a:cubicBezTo>
                    <a:pt x="9271" y="7627"/>
                    <a:pt x="9369" y="7594"/>
                    <a:pt x="9501" y="7594"/>
                  </a:cubicBezTo>
                  <a:lnTo>
                    <a:pt x="9583" y="7594"/>
                  </a:lnTo>
                  <a:cubicBezTo>
                    <a:pt x="9764" y="7627"/>
                    <a:pt x="9862" y="7758"/>
                    <a:pt x="9977" y="7873"/>
                  </a:cubicBezTo>
                  <a:cubicBezTo>
                    <a:pt x="10010" y="7922"/>
                    <a:pt x="10027" y="7955"/>
                    <a:pt x="10076" y="8005"/>
                  </a:cubicBezTo>
                  <a:cubicBezTo>
                    <a:pt x="10165" y="8074"/>
                    <a:pt x="10278" y="8119"/>
                    <a:pt x="10397" y="8119"/>
                  </a:cubicBezTo>
                  <a:cubicBezTo>
                    <a:pt x="10475" y="8119"/>
                    <a:pt x="10556" y="8100"/>
                    <a:pt x="10635" y="8054"/>
                  </a:cubicBezTo>
                  <a:cubicBezTo>
                    <a:pt x="10816" y="7955"/>
                    <a:pt x="10898" y="7758"/>
                    <a:pt x="10914" y="7594"/>
                  </a:cubicBezTo>
                  <a:cubicBezTo>
                    <a:pt x="10996" y="7183"/>
                    <a:pt x="10848" y="6690"/>
                    <a:pt x="10668" y="6476"/>
                  </a:cubicBezTo>
                  <a:cubicBezTo>
                    <a:pt x="10668" y="6460"/>
                    <a:pt x="10602" y="6394"/>
                    <a:pt x="10520" y="6312"/>
                  </a:cubicBezTo>
                  <a:cubicBezTo>
                    <a:pt x="10257" y="6082"/>
                    <a:pt x="9862" y="5736"/>
                    <a:pt x="10142" y="5326"/>
                  </a:cubicBezTo>
                  <a:cubicBezTo>
                    <a:pt x="10175" y="5260"/>
                    <a:pt x="10257" y="5194"/>
                    <a:pt x="10339" y="5145"/>
                  </a:cubicBezTo>
                  <a:cubicBezTo>
                    <a:pt x="10405" y="5079"/>
                    <a:pt x="10569" y="4964"/>
                    <a:pt x="10569" y="4915"/>
                  </a:cubicBezTo>
                  <a:cubicBezTo>
                    <a:pt x="10569" y="4915"/>
                    <a:pt x="10569" y="4898"/>
                    <a:pt x="10520" y="4882"/>
                  </a:cubicBezTo>
                  <a:cubicBezTo>
                    <a:pt x="10487" y="4832"/>
                    <a:pt x="10405" y="4816"/>
                    <a:pt x="10339" y="4800"/>
                  </a:cubicBezTo>
                  <a:cubicBezTo>
                    <a:pt x="10191" y="4734"/>
                    <a:pt x="10027" y="4668"/>
                    <a:pt x="9928" y="4504"/>
                  </a:cubicBezTo>
                  <a:cubicBezTo>
                    <a:pt x="9797" y="4306"/>
                    <a:pt x="9862" y="4109"/>
                    <a:pt x="9928" y="3994"/>
                  </a:cubicBezTo>
                  <a:cubicBezTo>
                    <a:pt x="9961" y="3896"/>
                    <a:pt x="9994" y="3846"/>
                    <a:pt x="9961" y="3813"/>
                  </a:cubicBezTo>
                  <a:cubicBezTo>
                    <a:pt x="9961" y="3780"/>
                    <a:pt x="9961" y="3780"/>
                    <a:pt x="9944" y="3780"/>
                  </a:cubicBezTo>
                  <a:cubicBezTo>
                    <a:pt x="9862" y="3830"/>
                    <a:pt x="9681" y="4060"/>
                    <a:pt x="9616" y="4142"/>
                  </a:cubicBezTo>
                  <a:cubicBezTo>
                    <a:pt x="9566" y="4224"/>
                    <a:pt x="9517" y="4274"/>
                    <a:pt x="9484" y="4306"/>
                  </a:cubicBezTo>
                  <a:cubicBezTo>
                    <a:pt x="9353" y="4394"/>
                    <a:pt x="9199" y="4445"/>
                    <a:pt x="9063" y="4445"/>
                  </a:cubicBezTo>
                  <a:cubicBezTo>
                    <a:pt x="8995" y="4445"/>
                    <a:pt x="8931" y="4432"/>
                    <a:pt x="8876" y="4405"/>
                  </a:cubicBezTo>
                  <a:cubicBezTo>
                    <a:pt x="8597" y="4257"/>
                    <a:pt x="8597" y="3978"/>
                    <a:pt x="8597" y="3764"/>
                  </a:cubicBezTo>
                  <a:cubicBezTo>
                    <a:pt x="8597" y="3583"/>
                    <a:pt x="8597" y="3501"/>
                    <a:pt x="8514" y="3452"/>
                  </a:cubicBezTo>
                  <a:cubicBezTo>
                    <a:pt x="8464" y="3421"/>
                    <a:pt x="8421" y="3406"/>
                    <a:pt x="8379" y="3406"/>
                  </a:cubicBezTo>
                  <a:cubicBezTo>
                    <a:pt x="8285" y="3406"/>
                    <a:pt x="8197" y="3480"/>
                    <a:pt x="8038" y="3616"/>
                  </a:cubicBezTo>
                  <a:cubicBezTo>
                    <a:pt x="7906" y="3748"/>
                    <a:pt x="7775" y="3896"/>
                    <a:pt x="7578" y="3912"/>
                  </a:cubicBezTo>
                  <a:cubicBezTo>
                    <a:pt x="7553" y="3916"/>
                    <a:pt x="7529" y="3918"/>
                    <a:pt x="7505" y="3918"/>
                  </a:cubicBezTo>
                  <a:cubicBezTo>
                    <a:pt x="7313" y="3918"/>
                    <a:pt x="7123" y="3806"/>
                    <a:pt x="7035" y="3616"/>
                  </a:cubicBezTo>
                  <a:cubicBezTo>
                    <a:pt x="6953" y="3452"/>
                    <a:pt x="6920" y="3287"/>
                    <a:pt x="6904" y="3123"/>
                  </a:cubicBezTo>
                  <a:cubicBezTo>
                    <a:pt x="6887" y="2959"/>
                    <a:pt x="6871" y="2827"/>
                    <a:pt x="6789" y="2679"/>
                  </a:cubicBezTo>
                  <a:cubicBezTo>
                    <a:pt x="6650" y="2487"/>
                    <a:pt x="6449" y="2441"/>
                    <a:pt x="6198" y="2441"/>
                  </a:cubicBezTo>
                  <a:cubicBezTo>
                    <a:pt x="6064" y="2441"/>
                    <a:pt x="5914" y="2454"/>
                    <a:pt x="5753" y="2466"/>
                  </a:cubicBezTo>
                  <a:cubicBezTo>
                    <a:pt x="5591" y="2488"/>
                    <a:pt x="5426" y="2503"/>
                    <a:pt x="5263" y="2503"/>
                  </a:cubicBezTo>
                  <a:cubicBezTo>
                    <a:pt x="5062" y="2503"/>
                    <a:pt x="4866" y="2480"/>
                    <a:pt x="4685" y="2416"/>
                  </a:cubicBezTo>
                  <a:cubicBezTo>
                    <a:pt x="4109" y="2170"/>
                    <a:pt x="3929" y="1644"/>
                    <a:pt x="3748" y="1151"/>
                  </a:cubicBezTo>
                  <a:cubicBezTo>
                    <a:pt x="3584" y="690"/>
                    <a:pt x="3419" y="247"/>
                    <a:pt x="2959" y="49"/>
                  </a:cubicBezTo>
                  <a:cubicBezTo>
                    <a:pt x="2901" y="17"/>
                    <a:pt x="2840" y="0"/>
                    <a:pt x="2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91" name="Google Shape;1091;p31"/>
            <p:cNvSpPr/>
            <p:nvPr/>
          </p:nvSpPr>
          <p:spPr>
            <a:xfrm>
              <a:off x="4400396" y="4139790"/>
              <a:ext cx="193572" cy="297883"/>
            </a:xfrm>
            <a:custGeom>
              <a:rect b="b" l="l" r="r" t="t"/>
              <a:pathLst>
                <a:path extrusionOk="0" h="9184" w="5968">
                  <a:moveTo>
                    <a:pt x="4104" y="1"/>
                  </a:moveTo>
                  <a:cubicBezTo>
                    <a:pt x="3844" y="1"/>
                    <a:pt x="3570" y="159"/>
                    <a:pt x="3420" y="400"/>
                  </a:cubicBezTo>
                  <a:cubicBezTo>
                    <a:pt x="3288" y="580"/>
                    <a:pt x="3321" y="745"/>
                    <a:pt x="3354" y="942"/>
                  </a:cubicBezTo>
                  <a:cubicBezTo>
                    <a:pt x="3370" y="1106"/>
                    <a:pt x="3403" y="1304"/>
                    <a:pt x="3338" y="1517"/>
                  </a:cubicBezTo>
                  <a:cubicBezTo>
                    <a:pt x="3190" y="1928"/>
                    <a:pt x="2795" y="1961"/>
                    <a:pt x="2466" y="2010"/>
                  </a:cubicBezTo>
                  <a:cubicBezTo>
                    <a:pt x="2269" y="2027"/>
                    <a:pt x="2088" y="2043"/>
                    <a:pt x="2006" y="2142"/>
                  </a:cubicBezTo>
                  <a:cubicBezTo>
                    <a:pt x="1940" y="2208"/>
                    <a:pt x="1940" y="2339"/>
                    <a:pt x="1957" y="2503"/>
                  </a:cubicBezTo>
                  <a:cubicBezTo>
                    <a:pt x="1973" y="2602"/>
                    <a:pt x="2039" y="2701"/>
                    <a:pt x="2121" y="2799"/>
                  </a:cubicBezTo>
                  <a:cubicBezTo>
                    <a:pt x="2203" y="2914"/>
                    <a:pt x="2286" y="3029"/>
                    <a:pt x="2335" y="3194"/>
                  </a:cubicBezTo>
                  <a:cubicBezTo>
                    <a:pt x="2384" y="3506"/>
                    <a:pt x="2187" y="3670"/>
                    <a:pt x="2039" y="3818"/>
                  </a:cubicBezTo>
                  <a:cubicBezTo>
                    <a:pt x="1973" y="3868"/>
                    <a:pt x="1924" y="3917"/>
                    <a:pt x="1875" y="3983"/>
                  </a:cubicBezTo>
                  <a:cubicBezTo>
                    <a:pt x="1842" y="4032"/>
                    <a:pt x="1858" y="4114"/>
                    <a:pt x="1858" y="4229"/>
                  </a:cubicBezTo>
                  <a:cubicBezTo>
                    <a:pt x="1875" y="4394"/>
                    <a:pt x="1891" y="4607"/>
                    <a:pt x="1710" y="4755"/>
                  </a:cubicBezTo>
                  <a:cubicBezTo>
                    <a:pt x="1629" y="4825"/>
                    <a:pt x="1530" y="4846"/>
                    <a:pt x="1433" y="4846"/>
                  </a:cubicBezTo>
                  <a:cubicBezTo>
                    <a:pt x="1393" y="4846"/>
                    <a:pt x="1354" y="4842"/>
                    <a:pt x="1316" y="4837"/>
                  </a:cubicBezTo>
                  <a:lnTo>
                    <a:pt x="1152" y="4837"/>
                  </a:lnTo>
                  <a:cubicBezTo>
                    <a:pt x="987" y="4887"/>
                    <a:pt x="954" y="5150"/>
                    <a:pt x="971" y="5314"/>
                  </a:cubicBezTo>
                  <a:cubicBezTo>
                    <a:pt x="971" y="5380"/>
                    <a:pt x="987" y="5413"/>
                    <a:pt x="987" y="5478"/>
                  </a:cubicBezTo>
                  <a:cubicBezTo>
                    <a:pt x="1036" y="5676"/>
                    <a:pt x="1053" y="5922"/>
                    <a:pt x="954" y="6152"/>
                  </a:cubicBezTo>
                  <a:cubicBezTo>
                    <a:pt x="856" y="6366"/>
                    <a:pt x="691" y="6481"/>
                    <a:pt x="494" y="6580"/>
                  </a:cubicBezTo>
                  <a:cubicBezTo>
                    <a:pt x="395" y="6645"/>
                    <a:pt x="313" y="6711"/>
                    <a:pt x="247" y="6777"/>
                  </a:cubicBezTo>
                  <a:cubicBezTo>
                    <a:pt x="67" y="6958"/>
                    <a:pt x="1" y="7270"/>
                    <a:pt x="100" y="7517"/>
                  </a:cubicBezTo>
                  <a:cubicBezTo>
                    <a:pt x="215" y="7763"/>
                    <a:pt x="478" y="7944"/>
                    <a:pt x="741" y="7944"/>
                  </a:cubicBezTo>
                  <a:lnTo>
                    <a:pt x="921" y="7944"/>
                  </a:lnTo>
                  <a:cubicBezTo>
                    <a:pt x="1119" y="7944"/>
                    <a:pt x="1365" y="7977"/>
                    <a:pt x="1447" y="8371"/>
                  </a:cubicBezTo>
                  <a:cubicBezTo>
                    <a:pt x="1464" y="8453"/>
                    <a:pt x="1464" y="8552"/>
                    <a:pt x="1414" y="8667"/>
                  </a:cubicBezTo>
                  <a:cubicBezTo>
                    <a:pt x="1398" y="8766"/>
                    <a:pt x="1414" y="8881"/>
                    <a:pt x="1480" y="8963"/>
                  </a:cubicBezTo>
                  <a:cubicBezTo>
                    <a:pt x="1546" y="9078"/>
                    <a:pt x="1645" y="9160"/>
                    <a:pt x="1776" y="9177"/>
                  </a:cubicBezTo>
                  <a:cubicBezTo>
                    <a:pt x="1802" y="9181"/>
                    <a:pt x="1830" y="9184"/>
                    <a:pt x="1857" y="9184"/>
                  </a:cubicBezTo>
                  <a:cubicBezTo>
                    <a:pt x="2017" y="9184"/>
                    <a:pt x="2185" y="9103"/>
                    <a:pt x="2269" y="8963"/>
                  </a:cubicBezTo>
                  <a:cubicBezTo>
                    <a:pt x="2286" y="8947"/>
                    <a:pt x="2286" y="8930"/>
                    <a:pt x="2302" y="8881"/>
                  </a:cubicBezTo>
                  <a:cubicBezTo>
                    <a:pt x="2368" y="8749"/>
                    <a:pt x="2499" y="8470"/>
                    <a:pt x="2779" y="8470"/>
                  </a:cubicBezTo>
                  <a:cubicBezTo>
                    <a:pt x="2943" y="8503"/>
                    <a:pt x="3025" y="8618"/>
                    <a:pt x="3075" y="8684"/>
                  </a:cubicBezTo>
                  <a:lnTo>
                    <a:pt x="3091" y="8716"/>
                  </a:lnTo>
                  <a:cubicBezTo>
                    <a:pt x="3175" y="8843"/>
                    <a:pt x="3343" y="8921"/>
                    <a:pt x="3502" y="8921"/>
                  </a:cubicBezTo>
                  <a:cubicBezTo>
                    <a:pt x="3530" y="8921"/>
                    <a:pt x="3557" y="8919"/>
                    <a:pt x="3584" y="8914"/>
                  </a:cubicBezTo>
                  <a:cubicBezTo>
                    <a:pt x="3765" y="8864"/>
                    <a:pt x="3913" y="8684"/>
                    <a:pt x="3913" y="8519"/>
                  </a:cubicBezTo>
                  <a:cubicBezTo>
                    <a:pt x="3929" y="8371"/>
                    <a:pt x="3847" y="8207"/>
                    <a:pt x="3781" y="8043"/>
                  </a:cubicBezTo>
                  <a:cubicBezTo>
                    <a:pt x="3699" y="7812"/>
                    <a:pt x="3601" y="7566"/>
                    <a:pt x="3666" y="7303"/>
                  </a:cubicBezTo>
                  <a:cubicBezTo>
                    <a:pt x="3732" y="7106"/>
                    <a:pt x="3864" y="6958"/>
                    <a:pt x="4061" y="6908"/>
                  </a:cubicBezTo>
                  <a:cubicBezTo>
                    <a:pt x="4091" y="6903"/>
                    <a:pt x="4121" y="6901"/>
                    <a:pt x="4149" y="6901"/>
                  </a:cubicBezTo>
                  <a:cubicBezTo>
                    <a:pt x="4303" y="6901"/>
                    <a:pt x="4421" y="6970"/>
                    <a:pt x="4505" y="7040"/>
                  </a:cubicBezTo>
                  <a:cubicBezTo>
                    <a:pt x="4554" y="7056"/>
                    <a:pt x="4587" y="7106"/>
                    <a:pt x="4636" y="7106"/>
                  </a:cubicBezTo>
                  <a:cubicBezTo>
                    <a:pt x="4663" y="7117"/>
                    <a:pt x="4691" y="7122"/>
                    <a:pt x="4718" y="7122"/>
                  </a:cubicBezTo>
                  <a:cubicBezTo>
                    <a:pt x="4773" y="7122"/>
                    <a:pt x="4828" y="7100"/>
                    <a:pt x="4883" y="7056"/>
                  </a:cubicBezTo>
                  <a:cubicBezTo>
                    <a:pt x="5014" y="6974"/>
                    <a:pt x="5129" y="6793"/>
                    <a:pt x="5129" y="6629"/>
                  </a:cubicBezTo>
                  <a:cubicBezTo>
                    <a:pt x="5129" y="6399"/>
                    <a:pt x="5047" y="6185"/>
                    <a:pt x="4965" y="5939"/>
                  </a:cubicBezTo>
                  <a:cubicBezTo>
                    <a:pt x="4915" y="5824"/>
                    <a:pt x="4883" y="5725"/>
                    <a:pt x="4850" y="5626"/>
                  </a:cubicBezTo>
                  <a:cubicBezTo>
                    <a:pt x="4735" y="5232"/>
                    <a:pt x="4735" y="4722"/>
                    <a:pt x="5096" y="4459"/>
                  </a:cubicBezTo>
                  <a:cubicBezTo>
                    <a:pt x="5228" y="4377"/>
                    <a:pt x="5376" y="4328"/>
                    <a:pt x="5507" y="4295"/>
                  </a:cubicBezTo>
                  <a:cubicBezTo>
                    <a:pt x="5721" y="4229"/>
                    <a:pt x="5836" y="4180"/>
                    <a:pt x="5918" y="4049"/>
                  </a:cubicBezTo>
                  <a:cubicBezTo>
                    <a:pt x="5967" y="3917"/>
                    <a:pt x="5967" y="3818"/>
                    <a:pt x="5902" y="3687"/>
                  </a:cubicBezTo>
                  <a:cubicBezTo>
                    <a:pt x="5820" y="3523"/>
                    <a:pt x="5655" y="3407"/>
                    <a:pt x="5474" y="3391"/>
                  </a:cubicBezTo>
                  <a:cubicBezTo>
                    <a:pt x="5456" y="3385"/>
                    <a:pt x="5435" y="3382"/>
                    <a:pt x="5413" y="3382"/>
                  </a:cubicBezTo>
                  <a:cubicBezTo>
                    <a:pt x="5314" y="3382"/>
                    <a:pt x="5181" y="3433"/>
                    <a:pt x="5047" y="3473"/>
                  </a:cubicBezTo>
                  <a:cubicBezTo>
                    <a:pt x="4894" y="3522"/>
                    <a:pt x="4717" y="3574"/>
                    <a:pt x="4551" y="3574"/>
                  </a:cubicBezTo>
                  <a:cubicBezTo>
                    <a:pt x="4379" y="3574"/>
                    <a:pt x="4219" y="3518"/>
                    <a:pt x="4110" y="3342"/>
                  </a:cubicBezTo>
                  <a:cubicBezTo>
                    <a:pt x="3896" y="2964"/>
                    <a:pt x="4176" y="2701"/>
                    <a:pt x="4357" y="2520"/>
                  </a:cubicBezTo>
                  <a:lnTo>
                    <a:pt x="4488" y="2388"/>
                  </a:lnTo>
                  <a:cubicBezTo>
                    <a:pt x="4800" y="2027"/>
                    <a:pt x="4981" y="1550"/>
                    <a:pt x="4998" y="1139"/>
                  </a:cubicBezTo>
                  <a:cubicBezTo>
                    <a:pt x="5014" y="646"/>
                    <a:pt x="4685" y="71"/>
                    <a:pt x="4176" y="5"/>
                  </a:cubicBezTo>
                  <a:cubicBezTo>
                    <a:pt x="4152" y="2"/>
                    <a:pt x="4128" y="1"/>
                    <a:pt x="4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92" name="Google Shape;1092;p31"/>
            <p:cNvSpPr/>
            <p:nvPr/>
          </p:nvSpPr>
          <p:spPr>
            <a:xfrm>
              <a:off x="4208482" y="4128859"/>
              <a:ext cx="165321" cy="217542"/>
            </a:xfrm>
            <a:custGeom>
              <a:rect b="b" l="l" r="r" t="t"/>
              <a:pathLst>
                <a:path extrusionOk="0" h="6707" w="5097">
                  <a:moveTo>
                    <a:pt x="4580" y="1"/>
                  </a:moveTo>
                  <a:cubicBezTo>
                    <a:pt x="4428" y="1"/>
                    <a:pt x="4253" y="40"/>
                    <a:pt x="4110" y="112"/>
                  </a:cubicBezTo>
                  <a:cubicBezTo>
                    <a:pt x="3765" y="244"/>
                    <a:pt x="3584" y="539"/>
                    <a:pt x="3420" y="786"/>
                  </a:cubicBezTo>
                  <a:cubicBezTo>
                    <a:pt x="3261" y="1040"/>
                    <a:pt x="3117" y="1263"/>
                    <a:pt x="2841" y="1263"/>
                  </a:cubicBezTo>
                  <a:cubicBezTo>
                    <a:pt x="2831" y="1263"/>
                    <a:pt x="2821" y="1263"/>
                    <a:pt x="2811" y="1263"/>
                  </a:cubicBezTo>
                  <a:cubicBezTo>
                    <a:pt x="2647" y="1230"/>
                    <a:pt x="2548" y="1131"/>
                    <a:pt x="2450" y="1049"/>
                  </a:cubicBezTo>
                  <a:cubicBezTo>
                    <a:pt x="2351" y="950"/>
                    <a:pt x="2269" y="868"/>
                    <a:pt x="2121" y="868"/>
                  </a:cubicBezTo>
                  <a:cubicBezTo>
                    <a:pt x="2039" y="868"/>
                    <a:pt x="1957" y="885"/>
                    <a:pt x="1875" y="934"/>
                  </a:cubicBezTo>
                  <a:cubicBezTo>
                    <a:pt x="1776" y="983"/>
                    <a:pt x="1727" y="1115"/>
                    <a:pt x="1694" y="1312"/>
                  </a:cubicBezTo>
                  <a:cubicBezTo>
                    <a:pt x="1661" y="1443"/>
                    <a:pt x="1644" y="1558"/>
                    <a:pt x="1579" y="1673"/>
                  </a:cubicBezTo>
                  <a:cubicBezTo>
                    <a:pt x="1474" y="1987"/>
                    <a:pt x="1296" y="2063"/>
                    <a:pt x="1136" y="2063"/>
                  </a:cubicBezTo>
                  <a:cubicBezTo>
                    <a:pt x="1070" y="2063"/>
                    <a:pt x="1007" y="2050"/>
                    <a:pt x="954" y="2035"/>
                  </a:cubicBezTo>
                  <a:cubicBezTo>
                    <a:pt x="887" y="2028"/>
                    <a:pt x="831" y="2022"/>
                    <a:pt x="782" y="2022"/>
                  </a:cubicBezTo>
                  <a:cubicBezTo>
                    <a:pt x="712" y="2022"/>
                    <a:pt x="658" y="2036"/>
                    <a:pt x="609" y="2084"/>
                  </a:cubicBezTo>
                  <a:cubicBezTo>
                    <a:pt x="494" y="2167"/>
                    <a:pt x="494" y="2298"/>
                    <a:pt x="477" y="2495"/>
                  </a:cubicBezTo>
                  <a:cubicBezTo>
                    <a:pt x="477" y="2693"/>
                    <a:pt x="477" y="2923"/>
                    <a:pt x="313" y="3120"/>
                  </a:cubicBezTo>
                  <a:cubicBezTo>
                    <a:pt x="280" y="3169"/>
                    <a:pt x="231" y="3202"/>
                    <a:pt x="198" y="3268"/>
                  </a:cubicBezTo>
                  <a:cubicBezTo>
                    <a:pt x="67" y="3416"/>
                    <a:pt x="1" y="3449"/>
                    <a:pt x="50" y="3597"/>
                  </a:cubicBezTo>
                  <a:cubicBezTo>
                    <a:pt x="83" y="3728"/>
                    <a:pt x="231" y="3827"/>
                    <a:pt x="379" y="3827"/>
                  </a:cubicBezTo>
                  <a:cubicBezTo>
                    <a:pt x="412" y="3827"/>
                    <a:pt x="461" y="3810"/>
                    <a:pt x="527" y="3810"/>
                  </a:cubicBezTo>
                  <a:cubicBezTo>
                    <a:pt x="609" y="3777"/>
                    <a:pt x="658" y="3761"/>
                    <a:pt x="773" y="3761"/>
                  </a:cubicBezTo>
                  <a:cubicBezTo>
                    <a:pt x="855" y="3761"/>
                    <a:pt x="938" y="3777"/>
                    <a:pt x="1020" y="3827"/>
                  </a:cubicBezTo>
                  <a:cubicBezTo>
                    <a:pt x="1118" y="3909"/>
                    <a:pt x="1184" y="3991"/>
                    <a:pt x="1184" y="4090"/>
                  </a:cubicBezTo>
                  <a:cubicBezTo>
                    <a:pt x="1184" y="4270"/>
                    <a:pt x="987" y="4402"/>
                    <a:pt x="790" y="4550"/>
                  </a:cubicBezTo>
                  <a:cubicBezTo>
                    <a:pt x="708" y="4599"/>
                    <a:pt x="543" y="4714"/>
                    <a:pt x="543" y="4747"/>
                  </a:cubicBezTo>
                  <a:cubicBezTo>
                    <a:pt x="527" y="4846"/>
                    <a:pt x="560" y="4977"/>
                    <a:pt x="642" y="5043"/>
                  </a:cubicBezTo>
                  <a:cubicBezTo>
                    <a:pt x="708" y="5092"/>
                    <a:pt x="806" y="5125"/>
                    <a:pt x="905" y="5142"/>
                  </a:cubicBezTo>
                  <a:cubicBezTo>
                    <a:pt x="1053" y="5174"/>
                    <a:pt x="1217" y="5224"/>
                    <a:pt x="1332" y="5339"/>
                  </a:cubicBezTo>
                  <a:cubicBezTo>
                    <a:pt x="1546" y="5552"/>
                    <a:pt x="1480" y="5815"/>
                    <a:pt x="1447" y="6062"/>
                  </a:cubicBezTo>
                  <a:cubicBezTo>
                    <a:pt x="1398" y="6309"/>
                    <a:pt x="1381" y="6456"/>
                    <a:pt x="1464" y="6572"/>
                  </a:cubicBezTo>
                  <a:cubicBezTo>
                    <a:pt x="1533" y="6668"/>
                    <a:pt x="1625" y="6707"/>
                    <a:pt x="1741" y="6707"/>
                  </a:cubicBezTo>
                  <a:cubicBezTo>
                    <a:pt x="1763" y="6707"/>
                    <a:pt x="1785" y="6706"/>
                    <a:pt x="1809" y="6703"/>
                  </a:cubicBezTo>
                  <a:cubicBezTo>
                    <a:pt x="2138" y="6637"/>
                    <a:pt x="2187" y="6473"/>
                    <a:pt x="2236" y="6144"/>
                  </a:cubicBezTo>
                  <a:cubicBezTo>
                    <a:pt x="2285" y="5963"/>
                    <a:pt x="2318" y="5750"/>
                    <a:pt x="2466" y="5569"/>
                  </a:cubicBezTo>
                  <a:cubicBezTo>
                    <a:pt x="2631" y="5372"/>
                    <a:pt x="2844" y="5306"/>
                    <a:pt x="3025" y="5240"/>
                  </a:cubicBezTo>
                  <a:cubicBezTo>
                    <a:pt x="3222" y="5174"/>
                    <a:pt x="3354" y="5142"/>
                    <a:pt x="3436" y="4994"/>
                  </a:cubicBezTo>
                  <a:cubicBezTo>
                    <a:pt x="3584" y="4731"/>
                    <a:pt x="3452" y="4583"/>
                    <a:pt x="3222" y="4336"/>
                  </a:cubicBezTo>
                  <a:cubicBezTo>
                    <a:pt x="3025" y="4106"/>
                    <a:pt x="2779" y="3843"/>
                    <a:pt x="2926" y="3449"/>
                  </a:cubicBezTo>
                  <a:cubicBezTo>
                    <a:pt x="3091" y="3071"/>
                    <a:pt x="3551" y="2939"/>
                    <a:pt x="4028" y="2840"/>
                  </a:cubicBezTo>
                  <a:cubicBezTo>
                    <a:pt x="4439" y="2758"/>
                    <a:pt x="4866" y="2660"/>
                    <a:pt x="5030" y="2364"/>
                  </a:cubicBezTo>
                  <a:cubicBezTo>
                    <a:pt x="5096" y="2265"/>
                    <a:pt x="5096" y="2134"/>
                    <a:pt x="5063" y="2052"/>
                  </a:cubicBezTo>
                  <a:cubicBezTo>
                    <a:pt x="4998" y="1953"/>
                    <a:pt x="4850" y="1936"/>
                    <a:pt x="4652" y="1920"/>
                  </a:cubicBezTo>
                  <a:cubicBezTo>
                    <a:pt x="4439" y="1887"/>
                    <a:pt x="4192" y="1887"/>
                    <a:pt x="4044" y="1690"/>
                  </a:cubicBezTo>
                  <a:cubicBezTo>
                    <a:pt x="3962" y="1558"/>
                    <a:pt x="3929" y="1427"/>
                    <a:pt x="3995" y="1263"/>
                  </a:cubicBezTo>
                  <a:cubicBezTo>
                    <a:pt x="4077" y="983"/>
                    <a:pt x="4340" y="737"/>
                    <a:pt x="4537" y="654"/>
                  </a:cubicBezTo>
                  <a:cubicBezTo>
                    <a:pt x="4735" y="572"/>
                    <a:pt x="4981" y="391"/>
                    <a:pt x="4932" y="194"/>
                  </a:cubicBezTo>
                  <a:cubicBezTo>
                    <a:pt x="4915" y="128"/>
                    <a:pt x="4866" y="79"/>
                    <a:pt x="4817" y="46"/>
                  </a:cubicBezTo>
                  <a:cubicBezTo>
                    <a:pt x="4755" y="15"/>
                    <a:pt x="4672" y="1"/>
                    <a:pt x="4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93" name="Google Shape;1093;p31"/>
            <p:cNvSpPr/>
            <p:nvPr/>
          </p:nvSpPr>
          <p:spPr>
            <a:xfrm>
              <a:off x="3381632" y="3747558"/>
              <a:ext cx="853040" cy="854111"/>
            </a:xfrm>
            <a:custGeom>
              <a:rect b="b" l="l" r="r" t="t"/>
              <a:pathLst>
                <a:path extrusionOk="0" h="26333" w="26300">
                  <a:moveTo>
                    <a:pt x="8696" y="1"/>
                  </a:moveTo>
                  <a:cubicBezTo>
                    <a:pt x="8646" y="198"/>
                    <a:pt x="8597" y="379"/>
                    <a:pt x="8515" y="560"/>
                  </a:cubicBezTo>
                  <a:cubicBezTo>
                    <a:pt x="8383" y="872"/>
                    <a:pt x="8268" y="1201"/>
                    <a:pt x="8285" y="1562"/>
                  </a:cubicBezTo>
                  <a:cubicBezTo>
                    <a:pt x="8301" y="1858"/>
                    <a:pt x="8433" y="2138"/>
                    <a:pt x="8630" y="2368"/>
                  </a:cubicBezTo>
                  <a:cubicBezTo>
                    <a:pt x="8433" y="2335"/>
                    <a:pt x="8268" y="2220"/>
                    <a:pt x="8055" y="2055"/>
                  </a:cubicBezTo>
                  <a:cubicBezTo>
                    <a:pt x="7824" y="1891"/>
                    <a:pt x="7578" y="1710"/>
                    <a:pt x="7216" y="1628"/>
                  </a:cubicBezTo>
                  <a:cubicBezTo>
                    <a:pt x="7098" y="1600"/>
                    <a:pt x="6978" y="1586"/>
                    <a:pt x="6859" y="1586"/>
                  </a:cubicBezTo>
                  <a:cubicBezTo>
                    <a:pt x="6565" y="1586"/>
                    <a:pt x="6274" y="1668"/>
                    <a:pt x="6016" y="1809"/>
                  </a:cubicBezTo>
                  <a:cubicBezTo>
                    <a:pt x="5671" y="2039"/>
                    <a:pt x="5474" y="2384"/>
                    <a:pt x="5277" y="2696"/>
                  </a:cubicBezTo>
                  <a:cubicBezTo>
                    <a:pt x="5195" y="2828"/>
                    <a:pt x="5112" y="2959"/>
                    <a:pt x="5030" y="3074"/>
                  </a:cubicBezTo>
                  <a:cubicBezTo>
                    <a:pt x="4907" y="3259"/>
                    <a:pt x="4555" y="3673"/>
                    <a:pt x="4161" y="3673"/>
                  </a:cubicBezTo>
                  <a:cubicBezTo>
                    <a:pt x="4133" y="3673"/>
                    <a:pt x="4105" y="3671"/>
                    <a:pt x="4077" y="3666"/>
                  </a:cubicBezTo>
                  <a:cubicBezTo>
                    <a:pt x="3797" y="3650"/>
                    <a:pt x="3551" y="3420"/>
                    <a:pt x="3288" y="3009"/>
                  </a:cubicBezTo>
                  <a:lnTo>
                    <a:pt x="3206" y="2877"/>
                  </a:lnTo>
                  <a:cubicBezTo>
                    <a:pt x="2976" y="2532"/>
                    <a:pt x="2729" y="2170"/>
                    <a:pt x="2351" y="1957"/>
                  </a:cubicBezTo>
                  <a:cubicBezTo>
                    <a:pt x="2236" y="1891"/>
                    <a:pt x="2121" y="1858"/>
                    <a:pt x="2022" y="1842"/>
                  </a:cubicBezTo>
                  <a:lnTo>
                    <a:pt x="1973" y="2351"/>
                  </a:lnTo>
                  <a:cubicBezTo>
                    <a:pt x="2022" y="2368"/>
                    <a:pt x="2072" y="2384"/>
                    <a:pt x="2121" y="2417"/>
                  </a:cubicBezTo>
                  <a:cubicBezTo>
                    <a:pt x="2384" y="2549"/>
                    <a:pt x="2565" y="2844"/>
                    <a:pt x="2778" y="3157"/>
                  </a:cubicBezTo>
                  <a:lnTo>
                    <a:pt x="2861" y="3272"/>
                  </a:lnTo>
                  <a:cubicBezTo>
                    <a:pt x="3091" y="3617"/>
                    <a:pt x="3436" y="4077"/>
                    <a:pt x="3995" y="4159"/>
                  </a:cubicBezTo>
                  <a:cubicBezTo>
                    <a:pt x="4028" y="4176"/>
                    <a:pt x="4093" y="4176"/>
                    <a:pt x="4126" y="4176"/>
                  </a:cubicBezTo>
                  <a:cubicBezTo>
                    <a:pt x="4586" y="4176"/>
                    <a:pt x="5063" y="3896"/>
                    <a:pt x="5425" y="3370"/>
                  </a:cubicBezTo>
                  <a:cubicBezTo>
                    <a:pt x="5523" y="3255"/>
                    <a:pt x="5606" y="3107"/>
                    <a:pt x="5688" y="2959"/>
                  </a:cubicBezTo>
                  <a:cubicBezTo>
                    <a:pt x="5852" y="2680"/>
                    <a:pt x="6016" y="2417"/>
                    <a:pt x="6263" y="2269"/>
                  </a:cubicBezTo>
                  <a:cubicBezTo>
                    <a:pt x="6428" y="2163"/>
                    <a:pt x="6635" y="2116"/>
                    <a:pt x="6835" y="2116"/>
                  </a:cubicBezTo>
                  <a:cubicBezTo>
                    <a:pt x="6915" y="2116"/>
                    <a:pt x="6994" y="2124"/>
                    <a:pt x="7068" y="2138"/>
                  </a:cubicBezTo>
                  <a:cubicBezTo>
                    <a:pt x="7331" y="2220"/>
                    <a:pt x="7545" y="2368"/>
                    <a:pt x="7742" y="2516"/>
                  </a:cubicBezTo>
                  <a:cubicBezTo>
                    <a:pt x="8011" y="2703"/>
                    <a:pt x="8297" y="2915"/>
                    <a:pt x="8689" y="2915"/>
                  </a:cubicBezTo>
                  <a:cubicBezTo>
                    <a:pt x="8847" y="2915"/>
                    <a:pt x="9023" y="2880"/>
                    <a:pt x="9222" y="2795"/>
                  </a:cubicBezTo>
                  <a:cubicBezTo>
                    <a:pt x="9271" y="2828"/>
                    <a:pt x="9304" y="2844"/>
                    <a:pt x="9353" y="2844"/>
                  </a:cubicBezTo>
                  <a:cubicBezTo>
                    <a:pt x="9459" y="2864"/>
                    <a:pt x="9565" y="2872"/>
                    <a:pt x="9674" y="2872"/>
                  </a:cubicBezTo>
                  <a:cubicBezTo>
                    <a:pt x="9751" y="2872"/>
                    <a:pt x="9830" y="2868"/>
                    <a:pt x="9912" y="2861"/>
                  </a:cubicBezTo>
                  <a:cubicBezTo>
                    <a:pt x="9992" y="2854"/>
                    <a:pt x="10070" y="2847"/>
                    <a:pt x="10144" y="2847"/>
                  </a:cubicBezTo>
                  <a:cubicBezTo>
                    <a:pt x="10251" y="2847"/>
                    <a:pt x="10350" y="2861"/>
                    <a:pt x="10438" y="2910"/>
                  </a:cubicBezTo>
                  <a:cubicBezTo>
                    <a:pt x="10734" y="3091"/>
                    <a:pt x="10684" y="3453"/>
                    <a:pt x="10602" y="4061"/>
                  </a:cubicBezTo>
                  <a:cubicBezTo>
                    <a:pt x="10520" y="4554"/>
                    <a:pt x="10438" y="5129"/>
                    <a:pt x="10750" y="5540"/>
                  </a:cubicBezTo>
                  <a:cubicBezTo>
                    <a:pt x="11112" y="6049"/>
                    <a:pt x="11802" y="6214"/>
                    <a:pt x="12312" y="6214"/>
                  </a:cubicBezTo>
                  <a:lnTo>
                    <a:pt x="12476" y="6214"/>
                  </a:lnTo>
                  <a:cubicBezTo>
                    <a:pt x="13084" y="6165"/>
                    <a:pt x="13643" y="5902"/>
                    <a:pt x="14153" y="5655"/>
                  </a:cubicBezTo>
                  <a:cubicBezTo>
                    <a:pt x="14185" y="5787"/>
                    <a:pt x="14185" y="5902"/>
                    <a:pt x="14202" y="6033"/>
                  </a:cubicBezTo>
                  <a:cubicBezTo>
                    <a:pt x="14342" y="6752"/>
                    <a:pt x="14958" y="7485"/>
                    <a:pt x="15739" y="7485"/>
                  </a:cubicBezTo>
                  <a:cubicBezTo>
                    <a:pt x="15780" y="7485"/>
                    <a:pt x="15821" y="7484"/>
                    <a:pt x="15862" y="7479"/>
                  </a:cubicBezTo>
                  <a:cubicBezTo>
                    <a:pt x="15911" y="7479"/>
                    <a:pt x="15961" y="7479"/>
                    <a:pt x="16010" y="7463"/>
                  </a:cubicBezTo>
                  <a:lnTo>
                    <a:pt x="16010" y="7463"/>
                  </a:lnTo>
                  <a:cubicBezTo>
                    <a:pt x="15944" y="7940"/>
                    <a:pt x="15681" y="8383"/>
                    <a:pt x="15287" y="8712"/>
                  </a:cubicBezTo>
                  <a:cubicBezTo>
                    <a:pt x="14903" y="9039"/>
                    <a:pt x="14433" y="9219"/>
                    <a:pt x="13983" y="9219"/>
                  </a:cubicBezTo>
                  <a:cubicBezTo>
                    <a:pt x="13913" y="9219"/>
                    <a:pt x="13843" y="9214"/>
                    <a:pt x="13774" y="9205"/>
                  </a:cubicBezTo>
                  <a:cubicBezTo>
                    <a:pt x="13380" y="9172"/>
                    <a:pt x="13002" y="9008"/>
                    <a:pt x="12624" y="8844"/>
                  </a:cubicBezTo>
                  <a:cubicBezTo>
                    <a:pt x="12460" y="8778"/>
                    <a:pt x="12295" y="8696"/>
                    <a:pt x="12131" y="8630"/>
                  </a:cubicBezTo>
                  <a:cubicBezTo>
                    <a:pt x="11742" y="8484"/>
                    <a:pt x="11381" y="8414"/>
                    <a:pt x="11054" y="8414"/>
                  </a:cubicBezTo>
                  <a:cubicBezTo>
                    <a:pt x="10718" y="8414"/>
                    <a:pt x="10417" y="8488"/>
                    <a:pt x="10158" y="8630"/>
                  </a:cubicBezTo>
                  <a:cubicBezTo>
                    <a:pt x="9632" y="8942"/>
                    <a:pt x="9386" y="9452"/>
                    <a:pt x="9172" y="9978"/>
                  </a:cubicBezTo>
                  <a:lnTo>
                    <a:pt x="8926" y="10471"/>
                  </a:lnTo>
                  <a:cubicBezTo>
                    <a:pt x="8564" y="11095"/>
                    <a:pt x="7989" y="11589"/>
                    <a:pt x="7331" y="11868"/>
                  </a:cubicBezTo>
                  <a:cubicBezTo>
                    <a:pt x="7414" y="11753"/>
                    <a:pt x="7463" y="11654"/>
                    <a:pt x="7496" y="11556"/>
                  </a:cubicBezTo>
                  <a:cubicBezTo>
                    <a:pt x="7627" y="11128"/>
                    <a:pt x="7545" y="10652"/>
                    <a:pt x="7249" y="10307"/>
                  </a:cubicBezTo>
                  <a:cubicBezTo>
                    <a:pt x="7118" y="10109"/>
                    <a:pt x="6920" y="9994"/>
                    <a:pt x="6756" y="9863"/>
                  </a:cubicBezTo>
                  <a:cubicBezTo>
                    <a:pt x="6575" y="9748"/>
                    <a:pt x="6427" y="9649"/>
                    <a:pt x="6329" y="9501"/>
                  </a:cubicBezTo>
                  <a:cubicBezTo>
                    <a:pt x="6131" y="9189"/>
                    <a:pt x="6164" y="8778"/>
                    <a:pt x="6263" y="8499"/>
                  </a:cubicBezTo>
                  <a:cubicBezTo>
                    <a:pt x="6329" y="8334"/>
                    <a:pt x="6411" y="8186"/>
                    <a:pt x="6510" y="8022"/>
                  </a:cubicBezTo>
                  <a:lnTo>
                    <a:pt x="6707" y="7775"/>
                  </a:lnTo>
                  <a:cubicBezTo>
                    <a:pt x="6559" y="7677"/>
                    <a:pt x="6378" y="7611"/>
                    <a:pt x="6214" y="7595"/>
                  </a:cubicBezTo>
                  <a:cubicBezTo>
                    <a:pt x="6131" y="7693"/>
                    <a:pt x="6049" y="7792"/>
                    <a:pt x="5984" y="7923"/>
                  </a:cubicBezTo>
                  <a:cubicBezTo>
                    <a:pt x="5918" y="8038"/>
                    <a:pt x="5852" y="8170"/>
                    <a:pt x="5803" y="8301"/>
                  </a:cubicBezTo>
                  <a:cubicBezTo>
                    <a:pt x="5589" y="8844"/>
                    <a:pt x="5655" y="9403"/>
                    <a:pt x="5918" y="9781"/>
                  </a:cubicBezTo>
                  <a:cubicBezTo>
                    <a:pt x="6066" y="9994"/>
                    <a:pt x="6263" y="10142"/>
                    <a:pt x="6460" y="10274"/>
                  </a:cubicBezTo>
                  <a:cubicBezTo>
                    <a:pt x="6592" y="10389"/>
                    <a:pt x="6740" y="10487"/>
                    <a:pt x="6838" y="10602"/>
                  </a:cubicBezTo>
                  <a:cubicBezTo>
                    <a:pt x="7003" y="10816"/>
                    <a:pt x="7068" y="11128"/>
                    <a:pt x="6986" y="11391"/>
                  </a:cubicBezTo>
                  <a:cubicBezTo>
                    <a:pt x="6904" y="11638"/>
                    <a:pt x="6427" y="12000"/>
                    <a:pt x="6148" y="12082"/>
                  </a:cubicBezTo>
                  <a:cubicBezTo>
                    <a:pt x="5984" y="12082"/>
                    <a:pt x="5819" y="12065"/>
                    <a:pt x="5655" y="12049"/>
                  </a:cubicBezTo>
                  <a:cubicBezTo>
                    <a:pt x="5014" y="11967"/>
                    <a:pt x="4439" y="11671"/>
                    <a:pt x="3830" y="11391"/>
                  </a:cubicBezTo>
                  <a:cubicBezTo>
                    <a:pt x="3551" y="11260"/>
                    <a:pt x="3272" y="11145"/>
                    <a:pt x="3009" y="11013"/>
                  </a:cubicBezTo>
                  <a:cubicBezTo>
                    <a:pt x="2591" y="10849"/>
                    <a:pt x="1985" y="10645"/>
                    <a:pt x="1336" y="10645"/>
                  </a:cubicBezTo>
                  <a:cubicBezTo>
                    <a:pt x="1270" y="10645"/>
                    <a:pt x="1202" y="10647"/>
                    <a:pt x="1135" y="10652"/>
                  </a:cubicBezTo>
                  <a:lnTo>
                    <a:pt x="1085" y="11161"/>
                  </a:lnTo>
                  <a:cubicBezTo>
                    <a:pt x="1178" y="11149"/>
                    <a:pt x="1271" y="11144"/>
                    <a:pt x="1364" y="11144"/>
                  </a:cubicBezTo>
                  <a:cubicBezTo>
                    <a:pt x="1915" y="11144"/>
                    <a:pt x="2460" y="11333"/>
                    <a:pt x="2811" y="11474"/>
                  </a:cubicBezTo>
                  <a:cubicBezTo>
                    <a:pt x="2976" y="11539"/>
                    <a:pt x="3173" y="11621"/>
                    <a:pt x="3337" y="11704"/>
                  </a:cubicBezTo>
                  <a:cubicBezTo>
                    <a:pt x="3699" y="12394"/>
                    <a:pt x="3699" y="13314"/>
                    <a:pt x="3304" y="14054"/>
                  </a:cubicBezTo>
                  <a:cubicBezTo>
                    <a:pt x="3058" y="14514"/>
                    <a:pt x="2696" y="14794"/>
                    <a:pt x="2285" y="15106"/>
                  </a:cubicBezTo>
                  <a:cubicBezTo>
                    <a:pt x="1907" y="15402"/>
                    <a:pt x="1529" y="15681"/>
                    <a:pt x="1250" y="16109"/>
                  </a:cubicBezTo>
                  <a:cubicBezTo>
                    <a:pt x="987" y="16552"/>
                    <a:pt x="905" y="17062"/>
                    <a:pt x="1036" y="17555"/>
                  </a:cubicBezTo>
                  <a:cubicBezTo>
                    <a:pt x="1135" y="17982"/>
                    <a:pt x="1398" y="18360"/>
                    <a:pt x="1776" y="18574"/>
                  </a:cubicBezTo>
                  <a:cubicBezTo>
                    <a:pt x="1957" y="18689"/>
                    <a:pt x="2137" y="18738"/>
                    <a:pt x="2318" y="18821"/>
                  </a:cubicBezTo>
                  <a:cubicBezTo>
                    <a:pt x="2811" y="19018"/>
                    <a:pt x="3041" y="19117"/>
                    <a:pt x="3025" y="19610"/>
                  </a:cubicBezTo>
                  <a:cubicBezTo>
                    <a:pt x="3009" y="19938"/>
                    <a:pt x="2844" y="20251"/>
                    <a:pt x="2680" y="20579"/>
                  </a:cubicBezTo>
                  <a:lnTo>
                    <a:pt x="2483" y="20941"/>
                  </a:lnTo>
                  <a:cubicBezTo>
                    <a:pt x="2419" y="20920"/>
                    <a:pt x="2350" y="20910"/>
                    <a:pt x="2280" y="20910"/>
                  </a:cubicBezTo>
                  <a:cubicBezTo>
                    <a:pt x="2133" y="20910"/>
                    <a:pt x="1980" y="20951"/>
                    <a:pt x="1858" y="21007"/>
                  </a:cubicBezTo>
                  <a:cubicBezTo>
                    <a:pt x="1694" y="21072"/>
                    <a:pt x="1546" y="21188"/>
                    <a:pt x="1414" y="21286"/>
                  </a:cubicBezTo>
                  <a:cubicBezTo>
                    <a:pt x="1381" y="21352"/>
                    <a:pt x="1316" y="21401"/>
                    <a:pt x="1250" y="21434"/>
                  </a:cubicBezTo>
                  <a:cubicBezTo>
                    <a:pt x="999" y="21625"/>
                    <a:pt x="696" y="21721"/>
                    <a:pt x="391" y="21721"/>
                  </a:cubicBezTo>
                  <a:cubicBezTo>
                    <a:pt x="277" y="21721"/>
                    <a:pt x="162" y="21707"/>
                    <a:pt x="50" y="21681"/>
                  </a:cubicBezTo>
                  <a:lnTo>
                    <a:pt x="1" y="22190"/>
                  </a:lnTo>
                  <a:cubicBezTo>
                    <a:pt x="132" y="22223"/>
                    <a:pt x="264" y="22239"/>
                    <a:pt x="395" y="22239"/>
                  </a:cubicBezTo>
                  <a:cubicBezTo>
                    <a:pt x="806" y="22239"/>
                    <a:pt x="1217" y="22108"/>
                    <a:pt x="1562" y="21861"/>
                  </a:cubicBezTo>
                  <a:cubicBezTo>
                    <a:pt x="1644" y="21812"/>
                    <a:pt x="1710" y="21763"/>
                    <a:pt x="1776" y="21697"/>
                  </a:cubicBezTo>
                  <a:cubicBezTo>
                    <a:pt x="1891" y="21615"/>
                    <a:pt x="1989" y="21516"/>
                    <a:pt x="2105" y="21483"/>
                  </a:cubicBezTo>
                  <a:cubicBezTo>
                    <a:pt x="2157" y="21452"/>
                    <a:pt x="2215" y="21441"/>
                    <a:pt x="2268" y="21441"/>
                  </a:cubicBezTo>
                  <a:cubicBezTo>
                    <a:pt x="2299" y="21441"/>
                    <a:pt x="2327" y="21444"/>
                    <a:pt x="2351" y="21450"/>
                  </a:cubicBezTo>
                  <a:cubicBezTo>
                    <a:pt x="2351" y="21483"/>
                    <a:pt x="2318" y="21516"/>
                    <a:pt x="2318" y="21533"/>
                  </a:cubicBezTo>
                  <a:cubicBezTo>
                    <a:pt x="2154" y="22502"/>
                    <a:pt x="2861" y="23324"/>
                    <a:pt x="3584" y="23702"/>
                  </a:cubicBezTo>
                  <a:cubicBezTo>
                    <a:pt x="4215" y="24012"/>
                    <a:pt x="4889" y="24089"/>
                    <a:pt x="5557" y="24089"/>
                  </a:cubicBezTo>
                  <a:cubicBezTo>
                    <a:pt x="5810" y="24089"/>
                    <a:pt x="6063" y="24077"/>
                    <a:pt x="6312" y="24064"/>
                  </a:cubicBezTo>
                  <a:cubicBezTo>
                    <a:pt x="6587" y="24050"/>
                    <a:pt x="6860" y="24037"/>
                    <a:pt x="7128" y="24037"/>
                  </a:cubicBezTo>
                  <a:cubicBezTo>
                    <a:pt x="7518" y="24037"/>
                    <a:pt x="7899" y="24065"/>
                    <a:pt x="8268" y="24163"/>
                  </a:cubicBezTo>
                  <a:cubicBezTo>
                    <a:pt x="9139" y="24393"/>
                    <a:pt x="9912" y="24984"/>
                    <a:pt x="10339" y="25790"/>
                  </a:cubicBezTo>
                  <a:cubicBezTo>
                    <a:pt x="10421" y="25954"/>
                    <a:pt x="10487" y="26118"/>
                    <a:pt x="10536" y="26283"/>
                  </a:cubicBezTo>
                  <a:lnTo>
                    <a:pt x="11095" y="26332"/>
                  </a:lnTo>
                  <a:cubicBezTo>
                    <a:pt x="11030" y="26053"/>
                    <a:pt x="10931" y="25790"/>
                    <a:pt x="10783" y="25543"/>
                  </a:cubicBezTo>
                  <a:lnTo>
                    <a:pt x="10668" y="25362"/>
                  </a:lnTo>
                  <a:cubicBezTo>
                    <a:pt x="10668" y="25280"/>
                    <a:pt x="10701" y="25198"/>
                    <a:pt x="10783" y="25116"/>
                  </a:cubicBezTo>
                  <a:cubicBezTo>
                    <a:pt x="10918" y="24980"/>
                    <a:pt x="11123" y="24900"/>
                    <a:pt x="11308" y="24900"/>
                  </a:cubicBezTo>
                  <a:cubicBezTo>
                    <a:pt x="11325" y="24900"/>
                    <a:pt x="11342" y="24901"/>
                    <a:pt x="11358" y="24902"/>
                  </a:cubicBezTo>
                  <a:cubicBezTo>
                    <a:pt x="11671" y="24935"/>
                    <a:pt x="11983" y="25067"/>
                    <a:pt x="12295" y="25231"/>
                  </a:cubicBezTo>
                  <a:cubicBezTo>
                    <a:pt x="12377" y="25280"/>
                    <a:pt x="12476" y="25313"/>
                    <a:pt x="12558" y="25362"/>
                  </a:cubicBezTo>
                  <a:cubicBezTo>
                    <a:pt x="12903" y="25521"/>
                    <a:pt x="13221" y="25600"/>
                    <a:pt x="13507" y="25600"/>
                  </a:cubicBezTo>
                  <a:cubicBezTo>
                    <a:pt x="13725" y="25600"/>
                    <a:pt x="13925" y="25554"/>
                    <a:pt x="14103" y="25461"/>
                  </a:cubicBezTo>
                  <a:cubicBezTo>
                    <a:pt x="14432" y="25297"/>
                    <a:pt x="14629" y="24984"/>
                    <a:pt x="14794" y="24721"/>
                  </a:cubicBezTo>
                  <a:cubicBezTo>
                    <a:pt x="14810" y="24688"/>
                    <a:pt x="14859" y="24639"/>
                    <a:pt x="14876" y="24606"/>
                  </a:cubicBezTo>
                  <a:cubicBezTo>
                    <a:pt x="15106" y="24294"/>
                    <a:pt x="15303" y="24130"/>
                    <a:pt x="15517" y="24130"/>
                  </a:cubicBezTo>
                  <a:cubicBezTo>
                    <a:pt x="15665" y="24130"/>
                    <a:pt x="15796" y="24212"/>
                    <a:pt x="15961" y="24294"/>
                  </a:cubicBezTo>
                  <a:cubicBezTo>
                    <a:pt x="16158" y="24393"/>
                    <a:pt x="16371" y="24491"/>
                    <a:pt x="16651" y="24491"/>
                  </a:cubicBezTo>
                  <a:lnTo>
                    <a:pt x="16667" y="24491"/>
                  </a:lnTo>
                  <a:cubicBezTo>
                    <a:pt x="16585" y="24376"/>
                    <a:pt x="16602" y="24212"/>
                    <a:pt x="16651" y="23982"/>
                  </a:cubicBezTo>
                  <a:cubicBezTo>
                    <a:pt x="16503" y="23982"/>
                    <a:pt x="16355" y="23900"/>
                    <a:pt x="16191" y="23817"/>
                  </a:cubicBezTo>
                  <a:cubicBezTo>
                    <a:pt x="16010" y="23719"/>
                    <a:pt x="15780" y="23620"/>
                    <a:pt x="15517" y="23620"/>
                  </a:cubicBezTo>
                  <a:lnTo>
                    <a:pt x="15500" y="23620"/>
                  </a:lnTo>
                  <a:cubicBezTo>
                    <a:pt x="15106" y="23620"/>
                    <a:pt x="14761" y="23867"/>
                    <a:pt x="14448" y="24310"/>
                  </a:cubicBezTo>
                  <a:cubicBezTo>
                    <a:pt x="14432" y="24360"/>
                    <a:pt x="14383" y="24409"/>
                    <a:pt x="14366" y="24458"/>
                  </a:cubicBezTo>
                  <a:cubicBezTo>
                    <a:pt x="14202" y="24705"/>
                    <a:pt x="14054" y="24935"/>
                    <a:pt x="13857" y="25034"/>
                  </a:cubicBezTo>
                  <a:cubicBezTo>
                    <a:pt x="13765" y="25077"/>
                    <a:pt x="13654" y="25099"/>
                    <a:pt x="13527" y="25099"/>
                  </a:cubicBezTo>
                  <a:cubicBezTo>
                    <a:pt x="13314" y="25099"/>
                    <a:pt x="13054" y="25036"/>
                    <a:pt x="12755" y="24902"/>
                  </a:cubicBezTo>
                  <a:lnTo>
                    <a:pt x="12509" y="24787"/>
                  </a:lnTo>
                  <a:cubicBezTo>
                    <a:pt x="12164" y="24623"/>
                    <a:pt x="11819" y="24442"/>
                    <a:pt x="11408" y="24409"/>
                  </a:cubicBezTo>
                  <a:cubicBezTo>
                    <a:pt x="11372" y="24406"/>
                    <a:pt x="11337" y="24404"/>
                    <a:pt x="11301" y="24404"/>
                  </a:cubicBezTo>
                  <a:cubicBezTo>
                    <a:pt x="10987" y="24404"/>
                    <a:pt x="10659" y="24531"/>
                    <a:pt x="10438" y="24738"/>
                  </a:cubicBezTo>
                  <a:cubicBezTo>
                    <a:pt x="10405" y="24787"/>
                    <a:pt x="10356" y="24853"/>
                    <a:pt x="10323" y="24886"/>
                  </a:cubicBezTo>
                  <a:cubicBezTo>
                    <a:pt x="9830" y="24294"/>
                    <a:pt x="9139" y="23850"/>
                    <a:pt x="8383" y="23669"/>
                  </a:cubicBezTo>
                  <a:cubicBezTo>
                    <a:pt x="8219" y="23637"/>
                    <a:pt x="8038" y="23587"/>
                    <a:pt x="7857" y="23571"/>
                  </a:cubicBezTo>
                  <a:cubicBezTo>
                    <a:pt x="7742" y="23176"/>
                    <a:pt x="7792" y="22798"/>
                    <a:pt x="7956" y="22470"/>
                  </a:cubicBezTo>
                  <a:cubicBezTo>
                    <a:pt x="8186" y="22026"/>
                    <a:pt x="8630" y="21664"/>
                    <a:pt x="9189" y="21483"/>
                  </a:cubicBezTo>
                  <a:cubicBezTo>
                    <a:pt x="9534" y="21368"/>
                    <a:pt x="9764" y="21188"/>
                    <a:pt x="9863" y="20941"/>
                  </a:cubicBezTo>
                  <a:cubicBezTo>
                    <a:pt x="10027" y="20514"/>
                    <a:pt x="9780" y="20037"/>
                    <a:pt x="9583" y="19626"/>
                  </a:cubicBezTo>
                  <a:cubicBezTo>
                    <a:pt x="9534" y="19544"/>
                    <a:pt x="9517" y="19462"/>
                    <a:pt x="9468" y="19396"/>
                  </a:cubicBezTo>
                  <a:cubicBezTo>
                    <a:pt x="9222" y="18886"/>
                    <a:pt x="9271" y="18328"/>
                    <a:pt x="9550" y="17867"/>
                  </a:cubicBezTo>
                  <a:cubicBezTo>
                    <a:pt x="9583" y="17818"/>
                    <a:pt x="9600" y="17802"/>
                    <a:pt x="9616" y="17752"/>
                  </a:cubicBezTo>
                  <a:cubicBezTo>
                    <a:pt x="9665" y="17719"/>
                    <a:pt x="9698" y="17654"/>
                    <a:pt x="9748" y="17621"/>
                  </a:cubicBezTo>
                  <a:cubicBezTo>
                    <a:pt x="9600" y="17539"/>
                    <a:pt x="9452" y="17407"/>
                    <a:pt x="9369" y="17259"/>
                  </a:cubicBezTo>
                  <a:cubicBezTo>
                    <a:pt x="9337" y="17325"/>
                    <a:pt x="9271" y="17391"/>
                    <a:pt x="9222" y="17456"/>
                  </a:cubicBezTo>
                  <a:cubicBezTo>
                    <a:pt x="9205" y="17473"/>
                    <a:pt x="9205" y="17489"/>
                    <a:pt x="9189" y="17506"/>
                  </a:cubicBezTo>
                  <a:cubicBezTo>
                    <a:pt x="8778" y="18147"/>
                    <a:pt x="8712" y="18903"/>
                    <a:pt x="9041" y="19610"/>
                  </a:cubicBezTo>
                  <a:cubicBezTo>
                    <a:pt x="9090" y="19675"/>
                    <a:pt x="9123" y="19758"/>
                    <a:pt x="9172" y="19840"/>
                  </a:cubicBezTo>
                  <a:cubicBezTo>
                    <a:pt x="9337" y="20136"/>
                    <a:pt x="9517" y="20514"/>
                    <a:pt x="9435" y="20711"/>
                  </a:cubicBezTo>
                  <a:cubicBezTo>
                    <a:pt x="9386" y="20826"/>
                    <a:pt x="9271" y="20908"/>
                    <a:pt x="9057" y="20957"/>
                  </a:cubicBezTo>
                  <a:cubicBezTo>
                    <a:pt x="8383" y="21188"/>
                    <a:pt x="7824" y="21648"/>
                    <a:pt x="7545" y="22223"/>
                  </a:cubicBezTo>
                  <a:cubicBezTo>
                    <a:pt x="7364" y="22634"/>
                    <a:pt x="7298" y="23061"/>
                    <a:pt x="7381" y="23505"/>
                  </a:cubicBezTo>
                  <a:cubicBezTo>
                    <a:pt x="7035" y="23505"/>
                    <a:pt x="6674" y="23538"/>
                    <a:pt x="6345" y="23538"/>
                  </a:cubicBezTo>
                  <a:cubicBezTo>
                    <a:pt x="6119" y="23546"/>
                    <a:pt x="5894" y="23554"/>
                    <a:pt x="5672" y="23554"/>
                  </a:cubicBezTo>
                  <a:cubicBezTo>
                    <a:pt x="5037" y="23554"/>
                    <a:pt x="4423" y="23493"/>
                    <a:pt x="3863" y="23226"/>
                  </a:cubicBezTo>
                  <a:cubicBezTo>
                    <a:pt x="3288" y="22930"/>
                    <a:pt x="2778" y="22272"/>
                    <a:pt x="2877" y="21598"/>
                  </a:cubicBezTo>
                  <a:cubicBezTo>
                    <a:pt x="2926" y="21352"/>
                    <a:pt x="3041" y="21089"/>
                    <a:pt x="3189" y="20826"/>
                  </a:cubicBezTo>
                  <a:cubicBezTo>
                    <a:pt x="3370" y="20464"/>
                    <a:pt x="3551" y="20086"/>
                    <a:pt x="3584" y="19642"/>
                  </a:cubicBezTo>
                  <a:cubicBezTo>
                    <a:pt x="3600" y="18788"/>
                    <a:pt x="3025" y="18558"/>
                    <a:pt x="2548" y="18377"/>
                  </a:cubicBezTo>
                  <a:cubicBezTo>
                    <a:pt x="2384" y="18311"/>
                    <a:pt x="2203" y="18229"/>
                    <a:pt x="2055" y="18147"/>
                  </a:cubicBezTo>
                  <a:cubicBezTo>
                    <a:pt x="1726" y="17966"/>
                    <a:pt x="1579" y="17654"/>
                    <a:pt x="1546" y="17456"/>
                  </a:cubicBezTo>
                  <a:cubicBezTo>
                    <a:pt x="1463" y="17128"/>
                    <a:pt x="1529" y="16717"/>
                    <a:pt x="1710" y="16404"/>
                  </a:cubicBezTo>
                  <a:cubicBezTo>
                    <a:pt x="1940" y="16059"/>
                    <a:pt x="2269" y="15813"/>
                    <a:pt x="2614" y="15533"/>
                  </a:cubicBezTo>
                  <a:cubicBezTo>
                    <a:pt x="3041" y="15205"/>
                    <a:pt x="3502" y="14876"/>
                    <a:pt x="3781" y="14333"/>
                  </a:cubicBezTo>
                  <a:cubicBezTo>
                    <a:pt x="4159" y="13610"/>
                    <a:pt x="4241" y="12788"/>
                    <a:pt x="4028" y="12049"/>
                  </a:cubicBezTo>
                  <a:lnTo>
                    <a:pt x="4028" y="12049"/>
                  </a:lnTo>
                  <a:cubicBezTo>
                    <a:pt x="4537" y="12295"/>
                    <a:pt x="5063" y="12493"/>
                    <a:pt x="5606" y="12575"/>
                  </a:cubicBezTo>
                  <a:cubicBezTo>
                    <a:pt x="5780" y="12602"/>
                    <a:pt x="5956" y="12615"/>
                    <a:pt x="6133" y="12615"/>
                  </a:cubicBezTo>
                  <a:cubicBezTo>
                    <a:pt x="7449" y="12615"/>
                    <a:pt x="8763" y="11879"/>
                    <a:pt x="9386" y="10734"/>
                  </a:cubicBezTo>
                  <a:cubicBezTo>
                    <a:pt x="9468" y="10553"/>
                    <a:pt x="9550" y="10356"/>
                    <a:pt x="9632" y="10191"/>
                  </a:cubicBezTo>
                  <a:cubicBezTo>
                    <a:pt x="9846" y="9748"/>
                    <a:pt x="10043" y="9320"/>
                    <a:pt x="10421" y="9090"/>
                  </a:cubicBezTo>
                  <a:cubicBezTo>
                    <a:pt x="10617" y="8982"/>
                    <a:pt x="10835" y="8941"/>
                    <a:pt x="11056" y="8941"/>
                  </a:cubicBezTo>
                  <a:cubicBezTo>
                    <a:pt x="11373" y="8941"/>
                    <a:pt x="11695" y="9026"/>
                    <a:pt x="11966" y="9123"/>
                  </a:cubicBezTo>
                  <a:cubicBezTo>
                    <a:pt x="12098" y="9172"/>
                    <a:pt x="12262" y="9255"/>
                    <a:pt x="12427" y="9320"/>
                  </a:cubicBezTo>
                  <a:cubicBezTo>
                    <a:pt x="12821" y="9501"/>
                    <a:pt x="13249" y="9666"/>
                    <a:pt x="13709" y="9731"/>
                  </a:cubicBezTo>
                  <a:lnTo>
                    <a:pt x="13857" y="9731"/>
                  </a:lnTo>
                  <a:cubicBezTo>
                    <a:pt x="13742" y="10011"/>
                    <a:pt x="13692" y="10323"/>
                    <a:pt x="13709" y="10652"/>
                  </a:cubicBezTo>
                  <a:cubicBezTo>
                    <a:pt x="13725" y="11161"/>
                    <a:pt x="14021" y="11621"/>
                    <a:pt x="14432" y="11786"/>
                  </a:cubicBezTo>
                  <a:cubicBezTo>
                    <a:pt x="14596" y="11835"/>
                    <a:pt x="14777" y="11868"/>
                    <a:pt x="14941" y="11884"/>
                  </a:cubicBezTo>
                  <a:cubicBezTo>
                    <a:pt x="15122" y="11901"/>
                    <a:pt x="15287" y="11917"/>
                    <a:pt x="15385" y="12000"/>
                  </a:cubicBezTo>
                  <a:cubicBezTo>
                    <a:pt x="15583" y="12164"/>
                    <a:pt x="15533" y="12542"/>
                    <a:pt x="15418" y="12854"/>
                  </a:cubicBezTo>
                  <a:cubicBezTo>
                    <a:pt x="15369" y="12904"/>
                    <a:pt x="15352" y="12969"/>
                    <a:pt x="15336" y="13035"/>
                  </a:cubicBezTo>
                  <a:cubicBezTo>
                    <a:pt x="15172" y="13380"/>
                    <a:pt x="15007" y="13775"/>
                    <a:pt x="15106" y="14186"/>
                  </a:cubicBezTo>
                  <a:cubicBezTo>
                    <a:pt x="15204" y="14514"/>
                    <a:pt x="15451" y="14794"/>
                    <a:pt x="15829" y="14958"/>
                  </a:cubicBezTo>
                  <a:lnTo>
                    <a:pt x="15632" y="15155"/>
                  </a:lnTo>
                  <a:cubicBezTo>
                    <a:pt x="15385" y="15451"/>
                    <a:pt x="15352" y="15829"/>
                    <a:pt x="15303" y="16158"/>
                  </a:cubicBezTo>
                  <a:cubicBezTo>
                    <a:pt x="15270" y="16487"/>
                    <a:pt x="15221" y="16750"/>
                    <a:pt x="15024" y="16930"/>
                  </a:cubicBezTo>
                  <a:cubicBezTo>
                    <a:pt x="14892" y="17046"/>
                    <a:pt x="14728" y="17078"/>
                    <a:pt x="14547" y="17128"/>
                  </a:cubicBezTo>
                  <a:cubicBezTo>
                    <a:pt x="14399" y="17144"/>
                    <a:pt x="14268" y="17177"/>
                    <a:pt x="14103" y="17259"/>
                  </a:cubicBezTo>
                  <a:cubicBezTo>
                    <a:pt x="13692" y="17456"/>
                    <a:pt x="13396" y="17884"/>
                    <a:pt x="13281" y="18393"/>
                  </a:cubicBezTo>
                  <a:cubicBezTo>
                    <a:pt x="13199" y="18689"/>
                    <a:pt x="13199" y="18985"/>
                    <a:pt x="13216" y="19281"/>
                  </a:cubicBezTo>
                  <a:cubicBezTo>
                    <a:pt x="13298" y="19232"/>
                    <a:pt x="13380" y="19215"/>
                    <a:pt x="13479" y="19182"/>
                  </a:cubicBezTo>
                  <a:cubicBezTo>
                    <a:pt x="13561" y="19133"/>
                    <a:pt x="13627" y="19117"/>
                    <a:pt x="13709" y="19100"/>
                  </a:cubicBezTo>
                  <a:cubicBezTo>
                    <a:pt x="13692" y="18886"/>
                    <a:pt x="13709" y="18689"/>
                    <a:pt x="13742" y="18492"/>
                  </a:cubicBezTo>
                  <a:cubicBezTo>
                    <a:pt x="13857" y="18147"/>
                    <a:pt x="14037" y="17834"/>
                    <a:pt x="14300" y="17719"/>
                  </a:cubicBezTo>
                  <a:cubicBezTo>
                    <a:pt x="14399" y="17654"/>
                    <a:pt x="14547" y="17637"/>
                    <a:pt x="14679" y="17588"/>
                  </a:cubicBezTo>
                  <a:cubicBezTo>
                    <a:pt x="14876" y="17539"/>
                    <a:pt x="15122" y="17473"/>
                    <a:pt x="15336" y="17308"/>
                  </a:cubicBezTo>
                  <a:cubicBezTo>
                    <a:pt x="15698" y="16996"/>
                    <a:pt x="15763" y="16569"/>
                    <a:pt x="15796" y="16191"/>
                  </a:cubicBezTo>
                  <a:cubicBezTo>
                    <a:pt x="15846" y="15911"/>
                    <a:pt x="15862" y="15648"/>
                    <a:pt x="16026" y="15451"/>
                  </a:cubicBezTo>
                  <a:cubicBezTo>
                    <a:pt x="16207" y="15254"/>
                    <a:pt x="16487" y="15122"/>
                    <a:pt x="16782" y="15090"/>
                  </a:cubicBezTo>
                  <a:lnTo>
                    <a:pt x="16848" y="15090"/>
                  </a:lnTo>
                  <a:cubicBezTo>
                    <a:pt x="17193" y="15024"/>
                    <a:pt x="17555" y="14876"/>
                    <a:pt x="17834" y="14662"/>
                  </a:cubicBezTo>
                  <a:cubicBezTo>
                    <a:pt x="17801" y="14514"/>
                    <a:pt x="17736" y="14383"/>
                    <a:pt x="17670" y="14268"/>
                  </a:cubicBezTo>
                  <a:cubicBezTo>
                    <a:pt x="17654" y="14218"/>
                    <a:pt x="17654" y="14202"/>
                    <a:pt x="17637" y="14169"/>
                  </a:cubicBezTo>
                  <a:cubicBezTo>
                    <a:pt x="17407" y="14383"/>
                    <a:pt x="17095" y="14531"/>
                    <a:pt x="16766" y="14580"/>
                  </a:cubicBezTo>
                  <a:lnTo>
                    <a:pt x="16750" y="14580"/>
                  </a:lnTo>
                  <a:cubicBezTo>
                    <a:pt x="16676" y="14588"/>
                    <a:pt x="16602" y="14592"/>
                    <a:pt x="16532" y="14592"/>
                  </a:cubicBezTo>
                  <a:cubicBezTo>
                    <a:pt x="16462" y="14592"/>
                    <a:pt x="16396" y="14588"/>
                    <a:pt x="16339" y="14580"/>
                  </a:cubicBezTo>
                  <a:cubicBezTo>
                    <a:pt x="16043" y="14514"/>
                    <a:pt x="15714" y="14333"/>
                    <a:pt x="15632" y="14038"/>
                  </a:cubicBezTo>
                  <a:cubicBezTo>
                    <a:pt x="15583" y="13791"/>
                    <a:pt x="15698" y="13512"/>
                    <a:pt x="15829" y="13216"/>
                  </a:cubicBezTo>
                  <a:cubicBezTo>
                    <a:pt x="15862" y="13150"/>
                    <a:pt x="15878" y="13101"/>
                    <a:pt x="15911" y="13035"/>
                  </a:cubicBezTo>
                  <a:cubicBezTo>
                    <a:pt x="16092" y="12558"/>
                    <a:pt x="16158" y="11917"/>
                    <a:pt x="15714" y="11589"/>
                  </a:cubicBezTo>
                  <a:cubicBezTo>
                    <a:pt x="15500" y="11408"/>
                    <a:pt x="15221" y="11391"/>
                    <a:pt x="15007" y="11375"/>
                  </a:cubicBezTo>
                  <a:cubicBezTo>
                    <a:pt x="14876" y="11375"/>
                    <a:pt x="14728" y="11342"/>
                    <a:pt x="14629" y="11309"/>
                  </a:cubicBezTo>
                  <a:cubicBezTo>
                    <a:pt x="14366" y="11211"/>
                    <a:pt x="14235" y="10898"/>
                    <a:pt x="14218" y="10635"/>
                  </a:cubicBezTo>
                  <a:cubicBezTo>
                    <a:pt x="14202" y="10323"/>
                    <a:pt x="14284" y="10011"/>
                    <a:pt x="14383" y="9698"/>
                  </a:cubicBezTo>
                  <a:cubicBezTo>
                    <a:pt x="14810" y="9616"/>
                    <a:pt x="15221" y="9419"/>
                    <a:pt x="15599" y="9107"/>
                  </a:cubicBezTo>
                  <a:cubicBezTo>
                    <a:pt x="16158" y="8630"/>
                    <a:pt x="16487" y="7973"/>
                    <a:pt x="16519" y="7315"/>
                  </a:cubicBezTo>
                  <a:lnTo>
                    <a:pt x="16519" y="7282"/>
                  </a:lnTo>
                  <a:cubicBezTo>
                    <a:pt x="16602" y="7233"/>
                    <a:pt x="16667" y="7200"/>
                    <a:pt x="16750" y="7151"/>
                  </a:cubicBezTo>
                  <a:cubicBezTo>
                    <a:pt x="16865" y="7101"/>
                    <a:pt x="16996" y="7019"/>
                    <a:pt x="17111" y="6970"/>
                  </a:cubicBezTo>
                  <a:cubicBezTo>
                    <a:pt x="17313" y="6882"/>
                    <a:pt x="17532" y="6840"/>
                    <a:pt x="17755" y="6840"/>
                  </a:cubicBezTo>
                  <a:cubicBezTo>
                    <a:pt x="18530" y="6840"/>
                    <a:pt x="19358" y="7338"/>
                    <a:pt x="19741" y="8104"/>
                  </a:cubicBezTo>
                  <a:cubicBezTo>
                    <a:pt x="19741" y="8120"/>
                    <a:pt x="19774" y="8137"/>
                    <a:pt x="19774" y="8170"/>
                  </a:cubicBezTo>
                  <a:cubicBezTo>
                    <a:pt x="19544" y="8203"/>
                    <a:pt x="19330" y="8285"/>
                    <a:pt x="19199" y="8416"/>
                  </a:cubicBezTo>
                  <a:cubicBezTo>
                    <a:pt x="18804" y="8762"/>
                    <a:pt x="18903" y="9205"/>
                    <a:pt x="18968" y="9567"/>
                  </a:cubicBezTo>
                  <a:cubicBezTo>
                    <a:pt x="19034" y="9863"/>
                    <a:pt x="19051" y="10060"/>
                    <a:pt x="18919" y="10224"/>
                  </a:cubicBezTo>
                  <a:cubicBezTo>
                    <a:pt x="18837" y="10323"/>
                    <a:pt x="18722" y="10356"/>
                    <a:pt x="18558" y="10422"/>
                  </a:cubicBezTo>
                  <a:cubicBezTo>
                    <a:pt x="18426" y="10471"/>
                    <a:pt x="18295" y="10520"/>
                    <a:pt x="18147" y="10602"/>
                  </a:cubicBezTo>
                  <a:cubicBezTo>
                    <a:pt x="17654" y="10915"/>
                    <a:pt x="17571" y="11572"/>
                    <a:pt x="17686" y="12049"/>
                  </a:cubicBezTo>
                  <a:cubicBezTo>
                    <a:pt x="17752" y="12246"/>
                    <a:pt x="17834" y="12443"/>
                    <a:pt x="17933" y="12608"/>
                  </a:cubicBezTo>
                  <a:cubicBezTo>
                    <a:pt x="18081" y="12493"/>
                    <a:pt x="18245" y="12443"/>
                    <a:pt x="18410" y="12410"/>
                  </a:cubicBezTo>
                  <a:cubicBezTo>
                    <a:pt x="18295" y="12246"/>
                    <a:pt x="18212" y="12082"/>
                    <a:pt x="18163" y="11917"/>
                  </a:cubicBezTo>
                  <a:cubicBezTo>
                    <a:pt x="18081" y="11621"/>
                    <a:pt x="18147" y="11227"/>
                    <a:pt x="18410" y="11046"/>
                  </a:cubicBezTo>
                  <a:cubicBezTo>
                    <a:pt x="18492" y="10997"/>
                    <a:pt x="18590" y="10964"/>
                    <a:pt x="18722" y="10915"/>
                  </a:cubicBezTo>
                  <a:cubicBezTo>
                    <a:pt x="18919" y="10849"/>
                    <a:pt x="19149" y="10767"/>
                    <a:pt x="19314" y="10570"/>
                  </a:cubicBezTo>
                  <a:cubicBezTo>
                    <a:pt x="19609" y="10224"/>
                    <a:pt x="19527" y="9830"/>
                    <a:pt x="19462" y="9501"/>
                  </a:cubicBezTo>
                  <a:cubicBezTo>
                    <a:pt x="19396" y="9123"/>
                    <a:pt x="19379" y="8959"/>
                    <a:pt x="19544" y="8827"/>
                  </a:cubicBezTo>
                  <a:cubicBezTo>
                    <a:pt x="19626" y="8745"/>
                    <a:pt x="19790" y="8696"/>
                    <a:pt x="19955" y="8696"/>
                  </a:cubicBezTo>
                  <a:cubicBezTo>
                    <a:pt x="20037" y="8992"/>
                    <a:pt x="20119" y="9271"/>
                    <a:pt x="20185" y="9583"/>
                  </a:cubicBezTo>
                  <a:cubicBezTo>
                    <a:pt x="20366" y="10471"/>
                    <a:pt x="20563" y="11391"/>
                    <a:pt x="21352" y="11917"/>
                  </a:cubicBezTo>
                  <a:cubicBezTo>
                    <a:pt x="21746" y="12197"/>
                    <a:pt x="22206" y="12295"/>
                    <a:pt x="22667" y="12295"/>
                  </a:cubicBezTo>
                  <a:lnTo>
                    <a:pt x="22700" y="12295"/>
                  </a:lnTo>
                  <a:cubicBezTo>
                    <a:pt x="22683" y="12213"/>
                    <a:pt x="22683" y="12131"/>
                    <a:pt x="22700" y="12032"/>
                  </a:cubicBezTo>
                  <a:cubicBezTo>
                    <a:pt x="22732" y="11917"/>
                    <a:pt x="22765" y="11835"/>
                    <a:pt x="22831" y="11786"/>
                  </a:cubicBezTo>
                  <a:lnTo>
                    <a:pt x="22831" y="11786"/>
                  </a:lnTo>
                  <a:cubicBezTo>
                    <a:pt x="22771" y="11790"/>
                    <a:pt x="22712" y="11793"/>
                    <a:pt x="22653" y="11793"/>
                  </a:cubicBezTo>
                  <a:cubicBezTo>
                    <a:pt x="22294" y="11793"/>
                    <a:pt x="21961" y="11704"/>
                    <a:pt x="21664" y="11506"/>
                  </a:cubicBezTo>
                  <a:cubicBezTo>
                    <a:pt x="21039" y="11079"/>
                    <a:pt x="20875" y="10307"/>
                    <a:pt x="20694" y="9485"/>
                  </a:cubicBezTo>
                  <a:cubicBezTo>
                    <a:pt x="20596" y="8942"/>
                    <a:pt x="20464" y="8416"/>
                    <a:pt x="20218" y="7923"/>
                  </a:cubicBezTo>
                  <a:cubicBezTo>
                    <a:pt x="19872" y="7216"/>
                    <a:pt x="19231" y="6723"/>
                    <a:pt x="18541" y="6493"/>
                  </a:cubicBezTo>
                  <a:cubicBezTo>
                    <a:pt x="18377" y="5967"/>
                    <a:pt x="18393" y="5408"/>
                    <a:pt x="18558" y="4899"/>
                  </a:cubicBezTo>
                  <a:cubicBezTo>
                    <a:pt x="18788" y="5145"/>
                    <a:pt x="19051" y="5376"/>
                    <a:pt x="19379" y="5540"/>
                  </a:cubicBezTo>
                  <a:cubicBezTo>
                    <a:pt x="19609" y="5639"/>
                    <a:pt x="19856" y="5704"/>
                    <a:pt x="20103" y="5704"/>
                  </a:cubicBezTo>
                  <a:cubicBezTo>
                    <a:pt x="20398" y="5704"/>
                    <a:pt x="20694" y="5622"/>
                    <a:pt x="20924" y="5425"/>
                  </a:cubicBezTo>
                  <a:cubicBezTo>
                    <a:pt x="21089" y="5310"/>
                    <a:pt x="21204" y="5129"/>
                    <a:pt x="21335" y="4965"/>
                  </a:cubicBezTo>
                  <a:cubicBezTo>
                    <a:pt x="21467" y="4751"/>
                    <a:pt x="21598" y="4570"/>
                    <a:pt x="21779" y="4521"/>
                  </a:cubicBezTo>
                  <a:cubicBezTo>
                    <a:pt x="21803" y="4516"/>
                    <a:pt x="21828" y="4514"/>
                    <a:pt x="21854" y="4514"/>
                  </a:cubicBezTo>
                  <a:cubicBezTo>
                    <a:pt x="22018" y="4514"/>
                    <a:pt x="22207" y="4600"/>
                    <a:pt x="22420" y="4685"/>
                  </a:cubicBezTo>
                  <a:cubicBezTo>
                    <a:pt x="22568" y="4751"/>
                    <a:pt x="22732" y="4833"/>
                    <a:pt x="22897" y="4883"/>
                  </a:cubicBezTo>
                  <a:cubicBezTo>
                    <a:pt x="22994" y="4904"/>
                    <a:pt x="23094" y="4915"/>
                    <a:pt x="23194" y="4915"/>
                  </a:cubicBezTo>
                  <a:cubicBezTo>
                    <a:pt x="23701" y="4915"/>
                    <a:pt x="24214" y="4645"/>
                    <a:pt x="24475" y="4192"/>
                  </a:cubicBezTo>
                  <a:cubicBezTo>
                    <a:pt x="24590" y="3978"/>
                    <a:pt x="24639" y="3748"/>
                    <a:pt x="24705" y="3518"/>
                  </a:cubicBezTo>
                  <a:cubicBezTo>
                    <a:pt x="24721" y="3403"/>
                    <a:pt x="24738" y="3288"/>
                    <a:pt x="24787" y="3190"/>
                  </a:cubicBezTo>
                  <a:cubicBezTo>
                    <a:pt x="24984" y="2598"/>
                    <a:pt x="25527" y="2121"/>
                    <a:pt x="26135" y="1990"/>
                  </a:cubicBezTo>
                  <a:cubicBezTo>
                    <a:pt x="26217" y="1973"/>
                    <a:pt x="26250" y="1940"/>
                    <a:pt x="26299" y="1891"/>
                  </a:cubicBezTo>
                  <a:cubicBezTo>
                    <a:pt x="26283" y="1858"/>
                    <a:pt x="26250" y="1792"/>
                    <a:pt x="26201" y="1727"/>
                  </a:cubicBezTo>
                  <a:lnTo>
                    <a:pt x="25461" y="1677"/>
                  </a:lnTo>
                  <a:cubicBezTo>
                    <a:pt x="24918" y="1940"/>
                    <a:pt x="24475" y="2433"/>
                    <a:pt x="24294" y="3009"/>
                  </a:cubicBezTo>
                  <a:cubicBezTo>
                    <a:pt x="24245" y="3124"/>
                    <a:pt x="24212" y="3255"/>
                    <a:pt x="24179" y="3370"/>
                  </a:cubicBezTo>
                  <a:cubicBezTo>
                    <a:pt x="24130" y="3568"/>
                    <a:pt x="24080" y="3748"/>
                    <a:pt x="23998" y="3913"/>
                  </a:cubicBezTo>
                  <a:cubicBezTo>
                    <a:pt x="23850" y="4195"/>
                    <a:pt x="23516" y="4367"/>
                    <a:pt x="23202" y="4367"/>
                  </a:cubicBezTo>
                  <a:cubicBezTo>
                    <a:pt x="23131" y="4367"/>
                    <a:pt x="23062" y="4358"/>
                    <a:pt x="22995" y="4340"/>
                  </a:cubicBezTo>
                  <a:cubicBezTo>
                    <a:pt x="22864" y="4324"/>
                    <a:pt x="22749" y="4258"/>
                    <a:pt x="22601" y="4192"/>
                  </a:cubicBezTo>
                  <a:cubicBezTo>
                    <a:pt x="22385" y="4091"/>
                    <a:pt x="22140" y="3979"/>
                    <a:pt x="21865" y="3979"/>
                  </a:cubicBezTo>
                  <a:cubicBezTo>
                    <a:pt x="21784" y="3979"/>
                    <a:pt x="21701" y="3989"/>
                    <a:pt x="21615" y="4011"/>
                  </a:cubicBezTo>
                  <a:cubicBezTo>
                    <a:pt x="21270" y="4110"/>
                    <a:pt x="21056" y="4406"/>
                    <a:pt x="20892" y="4652"/>
                  </a:cubicBezTo>
                  <a:cubicBezTo>
                    <a:pt x="20793" y="4800"/>
                    <a:pt x="20711" y="4932"/>
                    <a:pt x="20596" y="5014"/>
                  </a:cubicBezTo>
                  <a:cubicBezTo>
                    <a:pt x="20453" y="5132"/>
                    <a:pt x="20272" y="5180"/>
                    <a:pt x="20091" y="5180"/>
                  </a:cubicBezTo>
                  <a:cubicBezTo>
                    <a:pt x="19918" y="5180"/>
                    <a:pt x="19746" y="5136"/>
                    <a:pt x="19609" y="5063"/>
                  </a:cubicBezTo>
                  <a:cubicBezTo>
                    <a:pt x="19297" y="4899"/>
                    <a:pt x="19034" y="4652"/>
                    <a:pt x="18788" y="4357"/>
                  </a:cubicBezTo>
                  <a:cubicBezTo>
                    <a:pt x="19034" y="3896"/>
                    <a:pt x="19412" y="3502"/>
                    <a:pt x="19889" y="3255"/>
                  </a:cubicBezTo>
                  <a:cubicBezTo>
                    <a:pt x="20070" y="3173"/>
                    <a:pt x="20283" y="3091"/>
                    <a:pt x="20481" y="3009"/>
                  </a:cubicBezTo>
                  <a:cubicBezTo>
                    <a:pt x="21056" y="2795"/>
                    <a:pt x="21664" y="2581"/>
                    <a:pt x="21960" y="2006"/>
                  </a:cubicBezTo>
                  <a:cubicBezTo>
                    <a:pt x="22091" y="1776"/>
                    <a:pt x="22124" y="1562"/>
                    <a:pt x="22157" y="1349"/>
                  </a:cubicBezTo>
                  <a:lnTo>
                    <a:pt x="21631" y="1299"/>
                  </a:lnTo>
                  <a:cubicBezTo>
                    <a:pt x="21631" y="1464"/>
                    <a:pt x="21598" y="1612"/>
                    <a:pt x="21516" y="1760"/>
                  </a:cubicBezTo>
                  <a:cubicBezTo>
                    <a:pt x="21286" y="2138"/>
                    <a:pt x="20809" y="2335"/>
                    <a:pt x="20300" y="2532"/>
                  </a:cubicBezTo>
                  <a:cubicBezTo>
                    <a:pt x="20103" y="2614"/>
                    <a:pt x="19872" y="2696"/>
                    <a:pt x="19659" y="2795"/>
                  </a:cubicBezTo>
                  <a:cubicBezTo>
                    <a:pt x="18410" y="3436"/>
                    <a:pt x="17686" y="4981"/>
                    <a:pt x="17982" y="6362"/>
                  </a:cubicBezTo>
                  <a:cubicBezTo>
                    <a:pt x="17894" y="6349"/>
                    <a:pt x="17805" y="6343"/>
                    <a:pt x="17715" y="6343"/>
                  </a:cubicBezTo>
                  <a:cubicBezTo>
                    <a:pt x="17455" y="6343"/>
                    <a:pt x="17192" y="6395"/>
                    <a:pt x="16947" y="6493"/>
                  </a:cubicBezTo>
                  <a:cubicBezTo>
                    <a:pt x="16815" y="6559"/>
                    <a:pt x="16667" y="6625"/>
                    <a:pt x="16519" y="6707"/>
                  </a:cubicBezTo>
                  <a:cubicBezTo>
                    <a:pt x="16273" y="6822"/>
                    <a:pt x="16043" y="6954"/>
                    <a:pt x="15829" y="6970"/>
                  </a:cubicBezTo>
                  <a:cubicBezTo>
                    <a:pt x="15805" y="6972"/>
                    <a:pt x="15782" y="6973"/>
                    <a:pt x="15758" y="6973"/>
                  </a:cubicBezTo>
                  <a:cubicBezTo>
                    <a:pt x="15232" y="6973"/>
                    <a:pt x="14806" y="6453"/>
                    <a:pt x="14711" y="5918"/>
                  </a:cubicBezTo>
                  <a:cubicBezTo>
                    <a:pt x="14613" y="5310"/>
                    <a:pt x="14810" y="4685"/>
                    <a:pt x="15040" y="4061"/>
                  </a:cubicBezTo>
                  <a:lnTo>
                    <a:pt x="15057" y="3995"/>
                  </a:lnTo>
                  <a:cubicBezTo>
                    <a:pt x="15303" y="3354"/>
                    <a:pt x="15550" y="2680"/>
                    <a:pt x="15500" y="1957"/>
                  </a:cubicBezTo>
                  <a:cubicBezTo>
                    <a:pt x="15451" y="1480"/>
                    <a:pt x="15204" y="954"/>
                    <a:pt x="14810" y="625"/>
                  </a:cubicBezTo>
                  <a:lnTo>
                    <a:pt x="13774" y="527"/>
                  </a:lnTo>
                  <a:lnTo>
                    <a:pt x="13774" y="527"/>
                  </a:lnTo>
                  <a:cubicBezTo>
                    <a:pt x="13742" y="642"/>
                    <a:pt x="13857" y="773"/>
                    <a:pt x="13988" y="790"/>
                  </a:cubicBezTo>
                  <a:cubicBezTo>
                    <a:pt x="14547" y="823"/>
                    <a:pt x="14941" y="1447"/>
                    <a:pt x="14974" y="2006"/>
                  </a:cubicBezTo>
                  <a:cubicBezTo>
                    <a:pt x="15040" y="2614"/>
                    <a:pt x="14810" y="3239"/>
                    <a:pt x="14596" y="3831"/>
                  </a:cubicBezTo>
                  <a:lnTo>
                    <a:pt x="14563" y="3896"/>
                  </a:lnTo>
                  <a:cubicBezTo>
                    <a:pt x="14432" y="4274"/>
                    <a:pt x="14284" y="4669"/>
                    <a:pt x="14218" y="5080"/>
                  </a:cubicBezTo>
                  <a:lnTo>
                    <a:pt x="14202" y="5080"/>
                  </a:lnTo>
                  <a:cubicBezTo>
                    <a:pt x="13659" y="5343"/>
                    <a:pt x="13068" y="5655"/>
                    <a:pt x="12460" y="5704"/>
                  </a:cubicBezTo>
                  <a:cubicBezTo>
                    <a:pt x="12435" y="5705"/>
                    <a:pt x="12411" y="5706"/>
                    <a:pt x="12386" y="5706"/>
                  </a:cubicBezTo>
                  <a:cubicBezTo>
                    <a:pt x="11957" y="5706"/>
                    <a:pt x="11457" y="5569"/>
                    <a:pt x="11178" y="5228"/>
                  </a:cubicBezTo>
                  <a:cubicBezTo>
                    <a:pt x="10997" y="4981"/>
                    <a:pt x="11062" y="4521"/>
                    <a:pt x="11112" y="4110"/>
                  </a:cubicBezTo>
                  <a:cubicBezTo>
                    <a:pt x="11194" y="3502"/>
                    <a:pt x="11309" y="2795"/>
                    <a:pt x="10684" y="2450"/>
                  </a:cubicBezTo>
                  <a:cubicBezTo>
                    <a:pt x="10516" y="2344"/>
                    <a:pt x="10333" y="2313"/>
                    <a:pt x="10155" y="2313"/>
                  </a:cubicBezTo>
                  <a:cubicBezTo>
                    <a:pt x="10055" y="2313"/>
                    <a:pt x="9957" y="2323"/>
                    <a:pt x="9863" y="2335"/>
                  </a:cubicBezTo>
                  <a:cubicBezTo>
                    <a:pt x="9789" y="2343"/>
                    <a:pt x="9719" y="2347"/>
                    <a:pt x="9651" y="2347"/>
                  </a:cubicBezTo>
                  <a:cubicBezTo>
                    <a:pt x="9583" y="2347"/>
                    <a:pt x="9517" y="2343"/>
                    <a:pt x="9452" y="2335"/>
                  </a:cubicBezTo>
                  <a:cubicBezTo>
                    <a:pt x="9107" y="2253"/>
                    <a:pt x="8811" y="1891"/>
                    <a:pt x="8794" y="1546"/>
                  </a:cubicBezTo>
                  <a:cubicBezTo>
                    <a:pt x="8794" y="1283"/>
                    <a:pt x="8893" y="1020"/>
                    <a:pt x="9008" y="741"/>
                  </a:cubicBezTo>
                  <a:cubicBezTo>
                    <a:pt x="9090" y="543"/>
                    <a:pt x="9172" y="313"/>
                    <a:pt x="9205" y="83"/>
                  </a:cubicBezTo>
                  <a:lnTo>
                    <a:pt x="9205" y="50"/>
                  </a:lnTo>
                  <a:lnTo>
                    <a:pt x="86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94" name="Google Shape;1094;p31"/>
            <p:cNvSpPr/>
            <p:nvPr/>
          </p:nvSpPr>
          <p:spPr>
            <a:xfrm>
              <a:off x="3322471" y="3683500"/>
              <a:ext cx="1440503" cy="1052516"/>
            </a:xfrm>
            <a:custGeom>
              <a:rect b="b" l="l" r="r" t="t"/>
              <a:pathLst>
                <a:path extrusionOk="0" h="32450" w="44412">
                  <a:moveTo>
                    <a:pt x="39990" y="4014"/>
                  </a:moveTo>
                  <a:lnTo>
                    <a:pt x="40664" y="4770"/>
                  </a:lnTo>
                  <a:lnTo>
                    <a:pt x="40927" y="5099"/>
                  </a:lnTo>
                  <a:lnTo>
                    <a:pt x="42867" y="7466"/>
                  </a:lnTo>
                  <a:lnTo>
                    <a:pt x="43146" y="7794"/>
                  </a:lnTo>
                  <a:lnTo>
                    <a:pt x="43886" y="8698"/>
                  </a:lnTo>
                  <a:lnTo>
                    <a:pt x="43064" y="8616"/>
                  </a:lnTo>
                  <a:lnTo>
                    <a:pt x="42752" y="8600"/>
                  </a:lnTo>
                  <a:lnTo>
                    <a:pt x="40155" y="8353"/>
                  </a:lnTo>
                  <a:cubicBezTo>
                    <a:pt x="40056" y="8353"/>
                    <a:pt x="39958" y="8304"/>
                    <a:pt x="39875" y="8222"/>
                  </a:cubicBezTo>
                  <a:cubicBezTo>
                    <a:pt x="39711" y="8107"/>
                    <a:pt x="39629" y="7926"/>
                    <a:pt x="39645" y="7729"/>
                  </a:cubicBezTo>
                  <a:lnTo>
                    <a:pt x="39908" y="5000"/>
                  </a:lnTo>
                  <a:lnTo>
                    <a:pt x="39941" y="4688"/>
                  </a:lnTo>
                  <a:lnTo>
                    <a:pt x="39990" y="4014"/>
                  </a:lnTo>
                  <a:close/>
                  <a:moveTo>
                    <a:pt x="4652" y="1565"/>
                  </a:moveTo>
                  <a:lnTo>
                    <a:pt x="28123" y="3899"/>
                  </a:lnTo>
                  <a:cubicBezTo>
                    <a:pt x="28222" y="4080"/>
                    <a:pt x="28288" y="4261"/>
                    <a:pt x="28353" y="4441"/>
                  </a:cubicBezTo>
                  <a:cubicBezTo>
                    <a:pt x="28567" y="5247"/>
                    <a:pt x="28337" y="5608"/>
                    <a:pt x="28107" y="5986"/>
                  </a:cubicBezTo>
                  <a:cubicBezTo>
                    <a:pt x="27975" y="6200"/>
                    <a:pt x="27860" y="6381"/>
                    <a:pt x="27811" y="6611"/>
                  </a:cubicBezTo>
                  <a:cubicBezTo>
                    <a:pt x="27778" y="6956"/>
                    <a:pt x="27909" y="7252"/>
                    <a:pt x="28074" y="7548"/>
                  </a:cubicBezTo>
                  <a:cubicBezTo>
                    <a:pt x="28123" y="7614"/>
                    <a:pt x="28140" y="7679"/>
                    <a:pt x="28189" y="7729"/>
                  </a:cubicBezTo>
                  <a:cubicBezTo>
                    <a:pt x="28320" y="8024"/>
                    <a:pt x="28370" y="8419"/>
                    <a:pt x="28140" y="8583"/>
                  </a:cubicBezTo>
                  <a:cubicBezTo>
                    <a:pt x="28110" y="8603"/>
                    <a:pt x="28070" y="8613"/>
                    <a:pt x="28018" y="8613"/>
                  </a:cubicBezTo>
                  <a:cubicBezTo>
                    <a:pt x="27810" y="8613"/>
                    <a:pt x="27417" y="8452"/>
                    <a:pt x="26825" y="8123"/>
                  </a:cubicBezTo>
                  <a:cubicBezTo>
                    <a:pt x="26759" y="8090"/>
                    <a:pt x="26710" y="8057"/>
                    <a:pt x="26660" y="8041"/>
                  </a:cubicBezTo>
                  <a:cubicBezTo>
                    <a:pt x="26459" y="7947"/>
                    <a:pt x="26215" y="7843"/>
                    <a:pt x="25971" y="7843"/>
                  </a:cubicBezTo>
                  <a:cubicBezTo>
                    <a:pt x="25916" y="7843"/>
                    <a:pt x="25860" y="7848"/>
                    <a:pt x="25806" y="7860"/>
                  </a:cubicBezTo>
                  <a:cubicBezTo>
                    <a:pt x="25576" y="7893"/>
                    <a:pt x="25411" y="8008"/>
                    <a:pt x="25329" y="8140"/>
                  </a:cubicBezTo>
                  <a:cubicBezTo>
                    <a:pt x="25165" y="8435"/>
                    <a:pt x="25313" y="8797"/>
                    <a:pt x="25428" y="9126"/>
                  </a:cubicBezTo>
                  <a:cubicBezTo>
                    <a:pt x="25477" y="9257"/>
                    <a:pt x="25510" y="9372"/>
                    <a:pt x="25526" y="9454"/>
                  </a:cubicBezTo>
                  <a:cubicBezTo>
                    <a:pt x="25592" y="9767"/>
                    <a:pt x="25559" y="10063"/>
                    <a:pt x="25428" y="10276"/>
                  </a:cubicBezTo>
                  <a:cubicBezTo>
                    <a:pt x="25313" y="10490"/>
                    <a:pt x="25099" y="10523"/>
                    <a:pt x="24869" y="10605"/>
                  </a:cubicBezTo>
                  <a:cubicBezTo>
                    <a:pt x="24606" y="10687"/>
                    <a:pt x="24326" y="10769"/>
                    <a:pt x="24178" y="11065"/>
                  </a:cubicBezTo>
                  <a:cubicBezTo>
                    <a:pt x="24096" y="11230"/>
                    <a:pt x="24096" y="11394"/>
                    <a:pt x="24162" y="11575"/>
                  </a:cubicBezTo>
                  <a:cubicBezTo>
                    <a:pt x="24244" y="11821"/>
                    <a:pt x="24458" y="12068"/>
                    <a:pt x="24754" y="12199"/>
                  </a:cubicBezTo>
                  <a:cubicBezTo>
                    <a:pt x="24918" y="12282"/>
                    <a:pt x="25099" y="12314"/>
                    <a:pt x="25263" y="12364"/>
                  </a:cubicBezTo>
                  <a:cubicBezTo>
                    <a:pt x="25477" y="12413"/>
                    <a:pt x="25658" y="12462"/>
                    <a:pt x="25838" y="12561"/>
                  </a:cubicBezTo>
                  <a:cubicBezTo>
                    <a:pt x="26003" y="12660"/>
                    <a:pt x="26151" y="12857"/>
                    <a:pt x="26184" y="13038"/>
                  </a:cubicBezTo>
                  <a:cubicBezTo>
                    <a:pt x="26217" y="13136"/>
                    <a:pt x="26184" y="13235"/>
                    <a:pt x="26134" y="13301"/>
                  </a:cubicBezTo>
                  <a:cubicBezTo>
                    <a:pt x="25986" y="13465"/>
                    <a:pt x="25723" y="13465"/>
                    <a:pt x="25444" y="13481"/>
                  </a:cubicBezTo>
                  <a:cubicBezTo>
                    <a:pt x="25099" y="13514"/>
                    <a:pt x="24671" y="13531"/>
                    <a:pt x="24573" y="13958"/>
                  </a:cubicBezTo>
                  <a:cubicBezTo>
                    <a:pt x="24507" y="14254"/>
                    <a:pt x="24688" y="14468"/>
                    <a:pt x="24836" y="14681"/>
                  </a:cubicBezTo>
                  <a:cubicBezTo>
                    <a:pt x="25000" y="14911"/>
                    <a:pt x="25082" y="15026"/>
                    <a:pt x="25017" y="15125"/>
                  </a:cubicBezTo>
                  <a:cubicBezTo>
                    <a:pt x="25000" y="15174"/>
                    <a:pt x="24951" y="15191"/>
                    <a:pt x="24918" y="15207"/>
                  </a:cubicBezTo>
                  <a:cubicBezTo>
                    <a:pt x="24893" y="15216"/>
                    <a:pt x="24863" y="15220"/>
                    <a:pt x="24830" y="15220"/>
                  </a:cubicBezTo>
                  <a:cubicBezTo>
                    <a:pt x="24737" y="15220"/>
                    <a:pt x="24621" y="15186"/>
                    <a:pt x="24524" y="15125"/>
                  </a:cubicBezTo>
                  <a:lnTo>
                    <a:pt x="24343" y="15010"/>
                  </a:lnTo>
                  <a:cubicBezTo>
                    <a:pt x="24178" y="14879"/>
                    <a:pt x="23998" y="14763"/>
                    <a:pt x="23767" y="14714"/>
                  </a:cubicBezTo>
                  <a:cubicBezTo>
                    <a:pt x="23741" y="14712"/>
                    <a:pt x="23716" y="14710"/>
                    <a:pt x="23690" y="14710"/>
                  </a:cubicBezTo>
                  <a:cubicBezTo>
                    <a:pt x="23232" y="14710"/>
                    <a:pt x="22856" y="15118"/>
                    <a:pt x="22716" y="15585"/>
                  </a:cubicBezTo>
                  <a:cubicBezTo>
                    <a:pt x="22650" y="15766"/>
                    <a:pt x="22633" y="15947"/>
                    <a:pt x="22617" y="16161"/>
                  </a:cubicBezTo>
                  <a:cubicBezTo>
                    <a:pt x="22568" y="16473"/>
                    <a:pt x="22535" y="16752"/>
                    <a:pt x="22387" y="16999"/>
                  </a:cubicBezTo>
                  <a:cubicBezTo>
                    <a:pt x="22300" y="17159"/>
                    <a:pt x="22161" y="17267"/>
                    <a:pt x="22016" y="17267"/>
                  </a:cubicBezTo>
                  <a:cubicBezTo>
                    <a:pt x="21997" y="17267"/>
                    <a:pt x="21978" y="17266"/>
                    <a:pt x="21959" y="17262"/>
                  </a:cubicBezTo>
                  <a:cubicBezTo>
                    <a:pt x="21779" y="17245"/>
                    <a:pt x="21614" y="17065"/>
                    <a:pt x="21532" y="16802"/>
                  </a:cubicBezTo>
                  <a:cubicBezTo>
                    <a:pt x="21466" y="16555"/>
                    <a:pt x="21450" y="16308"/>
                    <a:pt x="21450" y="16013"/>
                  </a:cubicBezTo>
                  <a:lnTo>
                    <a:pt x="21450" y="15783"/>
                  </a:lnTo>
                  <a:cubicBezTo>
                    <a:pt x="21401" y="14500"/>
                    <a:pt x="20677" y="14369"/>
                    <a:pt x="20480" y="14369"/>
                  </a:cubicBezTo>
                  <a:cubicBezTo>
                    <a:pt x="20471" y="14369"/>
                    <a:pt x="20461" y="14369"/>
                    <a:pt x="20452" y="14369"/>
                  </a:cubicBezTo>
                  <a:cubicBezTo>
                    <a:pt x="19887" y="14369"/>
                    <a:pt x="19345" y="14856"/>
                    <a:pt x="19297" y="15454"/>
                  </a:cubicBezTo>
                  <a:cubicBezTo>
                    <a:pt x="19264" y="15684"/>
                    <a:pt x="19395" y="15980"/>
                    <a:pt x="19543" y="16259"/>
                  </a:cubicBezTo>
                  <a:cubicBezTo>
                    <a:pt x="19675" y="16588"/>
                    <a:pt x="19856" y="16966"/>
                    <a:pt x="19790" y="17163"/>
                  </a:cubicBezTo>
                  <a:cubicBezTo>
                    <a:pt x="19757" y="17229"/>
                    <a:pt x="19708" y="17295"/>
                    <a:pt x="19625" y="17328"/>
                  </a:cubicBezTo>
                  <a:cubicBezTo>
                    <a:pt x="19560" y="17344"/>
                    <a:pt x="19478" y="17377"/>
                    <a:pt x="19395" y="17377"/>
                  </a:cubicBezTo>
                  <a:cubicBezTo>
                    <a:pt x="19231" y="17393"/>
                    <a:pt x="18984" y="17410"/>
                    <a:pt x="18837" y="17640"/>
                  </a:cubicBezTo>
                  <a:cubicBezTo>
                    <a:pt x="18721" y="17837"/>
                    <a:pt x="18738" y="18133"/>
                    <a:pt x="18902" y="18330"/>
                  </a:cubicBezTo>
                  <a:cubicBezTo>
                    <a:pt x="19132" y="18626"/>
                    <a:pt x="19461" y="18708"/>
                    <a:pt x="19724" y="18790"/>
                  </a:cubicBezTo>
                  <a:cubicBezTo>
                    <a:pt x="19872" y="18823"/>
                    <a:pt x="20004" y="18873"/>
                    <a:pt x="20135" y="18938"/>
                  </a:cubicBezTo>
                  <a:cubicBezTo>
                    <a:pt x="20299" y="19021"/>
                    <a:pt x="20414" y="19185"/>
                    <a:pt x="20464" y="19316"/>
                  </a:cubicBezTo>
                  <a:cubicBezTo>
                    <a:pt x="20480" y="19399"/>
                    <a:pt x="20464" y="19464"/>
                    <a:pt x="20414" y="19530"/>
                  </a:cubicBezTo>
                  <a:cubicBezTo>
                    <a:pt x="20363" y="19591"/>
                    <a:pt x="20331" y="19608"/>
                    <a:pt x="20275" y="19608"/>
                  </a:cubicBezTo>
                  <a:cubicBezTo>
                    <a:pt x="20240" y="19608"/>
                    <a:pt x="20197" y="19602"/>
                    <a:pt x="20135" y="19596"/>
                  </a:cubicBezTo>
                  <a:cubicBezTo>
                    <a:pt x="20077" y="19579"/>
                    <a:pt x="20024" y="19571"/>
                    <a:pt x="19971" y="19571"/>
                  </a:cubicBezTo>
                  <a:cubicBezTo>
                    <a:pt x="19917" y="19571"/>
                    <a:pt x="19864" y="19579"/>
                    <a:pt x="19806" y="19596"/>
                  </a:cubicBezTo>
                  <a:cubicBezTo>
                    <a:pt x="19560" y="19645"/>
                    <a:pt x="19428" y="19842"/>
                    <a:pt x="19330" y="20023"/>
                  </a:cubicBezTo>
                  <a:cubicBezTo>
                    <a:pt x="19247" y="20171"/>
                    <a:pt x="19165" y="20270"/>
                    <a:pt x="19067" y="20303"/>
                  </a:cubicBezTo>
                  <a:cubicBezTo>
                    <a:pt x="19028" y="20322"/>
                    <a:pt x="18984" y="20331"/>
                    <a:pt x="18939" y="20331"/>
                  </a:cubicBezTo>
                  <a:cubicBezTo>
                    <a:pt x="18869" y="20331"/>
                    <a:pt x="18798" y="20309"/>
                    <a:pt x="18738" y="20270"/>
                  </a:cubicBezTo>
                  <a:lnTo>
                    <a:pt x="18557" y="20138"/>
                  </a:lnTo>
                  <a:cubicBezTo>
                    <a:pt x="18443" y="20047"/>
                    <a:pt x="18296" y="19923"/>
                    <a:pt x="18107" y="19923"/>
                  </a:cubicBezTo>
                  <a:cubicBezTo>
                    <a:pt x="18025" y="19923"/>
                    <a:pt x="17934" y="19947"/>
                    <a:pt x="17834" y="20007"/>
                  </a:cubicBezTo>
                  <a:cubicBezTo>
                    <a:pt x="17489" y="20187"/>
                    <a:pt x="17423" y="20434"/>
                    <a:pt x="17374" y="20681"/>
                  </a:cubicBezTo>
                  <a:cubicBezTo>
                    <a:pt x="17341" y="20829"/>
                    <a:pt x="17324" y="20944"/>
                    <a:pt x="17242" y="21108"/>
                  </a:cubicBezTo>
                  <a:cubicBezTo>
                    <a:pt x="17144" y="21256"/>
                    <a:pt x="17028" y="21354"/>
                    <a:pt x="16913" y="21371"/>
                  </a:cubicBezTo>
                  <a:cubicBezTo>
                    <a:pt x="16876" y="21382"/>
                    <a:pt x="16841" y="21387"/>
                    <a:pt x="16807" y="21387"/>
                  </a:cubicBezTo>
                  <a:cubicBezTo>
                    <a:pt x="16695" y="21387"/>
                    <a:pt x="16604" y="21328"/>
                    <a:pt x="16503" y="21239"/>
                  </a:cubicBezTo>
                  <a:cubicBezTo>
                    <a:pt x="16375" y="21126"/>
                    <a:pt x="16234" y="21000"/>
                    <a:pt x="16028" y="21000"/>
                  </a:cubicBezTo>
                  <a:cubicBezTo>
                    <a:pt x="15996" y="21000"/>
                    <a:pt x="15963" y="21003"/>
                    <a:pt x="15927" y="21009"/>
                  </a:cubicBezTo>
                  <a:cubicBezTo>
                    <a:pt x="15730" y="21026"/>
                    <a:pt x="15566" y="21092"/>
                    <a:pt x="15401" y="21157"/>
                  </a:cubicBezTo>
                  <a:cubicBezTo>
                    <a:pt x="15229" y="21229"/>
                    <a:pt x="15045" y="21275"/>
                    <a:pt x="14859" y="21275"/>
                  </a:cubicBezTo>
                  <a:cubicBezTo>
                    <a:pt x="14832" y="21275"/>
                    <a:pt x="14804" y="21274"/>
                    <a:pt x="14777" y="21272"/>
                  </a:cubicBezTo>
                  <a:cubicBezTo>
                    <a:pt x="14694" y="21256"/>
                    <a:pt x="14579" y="21239"/>
                    <a:pt x="14464" y="21190"/>
                  </a:cubicBezTo>
                  <a:cubicBezTo>
                    <a:pt x="14261" y="21133"/>
                    <a:pt x="13998" y="21048"/>
                    <a:pt x="13758" y="21048"/>
                  </a:cubicBezTo>
                  <a:cubicBezTo>
                    <a:pt x="13512" y="21048"/>
                    <a:pt x="13290" y="21137"/>
                    <a:pt x="13182" y="21437"/>
                  </a:cubicBezTo>
                  <a:cubicBezTo>
                    <a:pt x="13067" y="21782"/>
                    <a:pt x="13380" y="21996"/>
                    <a:pt x="13560" y="22111"/>
                  </a:cubicBezTo>
                  <a:cubicBezTo>
                    <a:pt x="13643" y="22176"/>
                    <a:pt x="13725" y="22226"/>
                    <a:pt x="13790" y="22275"/>
                  </a:cubicBezTo>
                  <a:cubicBezTo>
                    <a:pt x="13922" y="22439"/>
                    <a:pt x="13790" y="22752"/>
                    <a:pt x="13643" y="22916"/>
                  </a:cubicBezTo>
                  <a:cubicBezTo>
                    <a:pt x="13412" y="23163"/>
                    <a:pt x="13100" y="23343"/>
                    <a:pt x="12821" y="23491"/>
                  </a:cubicBezTo>
                  <a:cubicBezTo>
                    <a:pt x="12410" y="23721"/>
                    <a:pt x="12015" y="23951"/>
                    <a:pt x="12048" y="24329"/>
                  </a:cubicBezTo>
                  <a:cubicBezTo>
                    <a:pt x="12081" y="24625"/>
                    <a:pt x="12328" y="24855"/>
                    <a:pt x="12623" y="24888"/>
                  </a:cubicBezTo>
                  <a:cubicBezTo>
                    <a:pt x="12654" y="24892"/>
                    <a:pt x="12683" y="24893"/>
                    <a:pt x="12711" y="24893"/>
                  </a:cubicBezTo>
                  <a:cubicBezTo>
                    <a:pt x="13100" y="24893"/>
                    <a:pt x="13326" y="24590"/>
                    <a:pt x="13495" y="24329"/>
                  </a:cubicBezTo>
                  <a:cubicBezTo>
                    <a:pt x="13593" y="24198"/>
                    <a:pt x="13692" y="24050"/>
                    <a:pt x="13823" y="23968"/>
                  </a:cubicBezTo>
                  <a:cubicBezTo>
                    <a:pt x="14025" y="23847"/>
                    <a:pt x="14262" y="23793"/>
                    <a:pt x="14465" y="23793"/>
                  </a:cubicBezTo>
                  <a:cubicBezTo>
                    <a:pt x="14676" y="23793"/>
                    <a:pt x="14850" y="23851"/>
                    <a:pt x="14908" y="23951"/>
                  </a:cubicBezTo>
                  <a:cubicBezTo>
                    <a:pt x="14957" y="24001"/>
                    <a:pt x="14908" y="24132"/>
                    <a:pt x="14875" y="24280"/>
                  </a:cubicBezTo>
                  <a:cubicBezTo>
                    <a:pt x="14826" y="24379"/>
                    <a:pt x="14793" y="24477"/>
                    <a:pt x="14793" y="24576"/>
                  </a:cubicBezTo>
                  <a:cubicBezTo>
                    <a:pt x="14760" y="24971"/>
                    <a:pt x="14990" y="25365"/>
                    <a:pt x="15368" y="25546"/>
                  </a:cubicBezTo>
                  <a:cubicBezTo>
                    <a:pt x="15519" y="25635"/>
                    <a:pt x="15679" y="25678"/>
                    <a:pt x="15842" y="25678"/>
                  </a:cubicBezTo>
                  <a:cubicBezTo>
                    <a:pt x="16070" y="25678"/>
                    <a:pt x="16305" y="25594"/>
                    <a:pt x="16535" y="25431"/>
                  </a:cubicBezTo>
                  <a:cubicBezTo>
                    <a:pt x="16568" y="25398"/>
                    <a:pt x="16618" y="25365"/>
                    <a:pt x="16634" y="25349"/>
                  </a:cubicBezTo>
                  <a:cubicBezTo>
                    <a:pt x="16733" y="25266"/>
                    <a:pt x="16848" y="25184"/>
                    <a:pt x="16946" y="25151"/>
                  </a:cubicBezTo>
                  <a:cubicBezTo>
                    <a:pt x="17012" y="25135"/>
                    <a:pt x="17045" y="25135"/>
                    <a:pt x="17111" y="25118"/>
                  </a:cubicBezTo>
                  <a:cubicBezTo>
                    <a:pt x="17226" y="25102"/>
                    <a:pt x="17390" y="25069"/>
                    <a:pt x="17538" y="24954"/>
                  </a:cubicBezTo>
                  <a:cubicBezTo>
                    <a:pt x="17785" y="24740"/>
                    <a:pt x="17801" y="24445"/>
                    <a:pt x="17801" y="24198"/>
                  </a:cubicBezTo>
                  <a:lnTo>
                    <a:pt x="17801" y="24165"/>
                  </a:lnTo>
                  <a:cubicBezTo>
                    <a:pt x="17834" y="23968"/>
                    <a:pt x="17916" y="23836"/>
                    <a:pt x="18080" y="23787"/>
                  </a:cubicBezTo>
                  <a:cubicBezTo>
                    <a:pt x="18131" y="23774"/>
                    <a:pt x="18183" y="23767"/>
                    <a:pt x="18236" y="23767"/>
                  </a:cubicBezTo>
                  <a:cubicBezTo>
                    <a:pt x="18442" y="23767"/>
                    <a:pt x="18656" y="23867"/>
                    <a:pt x="18787" y="24050"/>
                  </a:cubicBezTo>
                  <a:cubicBezTo>
                    <a:pt x="19067" y="24395"/>
                    <a:pt x="18853" y="25036"/>
                    <a:pt x="18705" y="25546"/>
                  </a:cubicBezTo>
                  <a:cubicBezTo>
                    <a:pt x="18574" y="26022"/>
                    <a:pt x="18458" y="26368"/>
                    <a:pt x="18672" y="26532"/>
                  </a:cubicBezTo>
                  <a:cubicBezTo>
                    <a:pt x="18752" y="26604"/>
                    <a:pt x="18859" y="26641"/>
                    <a:pt x="18994" y="26641"/>
                  </a:cubicBezTo>
                  <a:cubicBezTo>
                    <a:pt x="19136" y="26641"/>
                    <a:pt x="19308" y="26600"/>
                    <a:pt x="19510" y="26516"/>
                  </a:cubicBezTo>
                  <a:cubicBezTo>
                    <a:pt x="19577" y="26485"/>
                    <a:pt x="19626" y="26475"/>
                    <a:pt x="19662" y="26475"/>
                  </a:cubicBezTo>
                  <a:cubicBezTo>
                    <a:pt x="19723" y="26475"/>
                    <a:pt x="19747" y="26505"/>
                    <a:pt x="19757" y="26516"/>
                  </a:cubicBezTo>
                  <a:cubicBezTo>
                    <a:pt x="19971" y="26762"/>
                    <a:pt x="19741" y="27847"/>
                    <a:pt x="19330" y="28488"/>
                  </a:cubicBezTo>
                  <a:cubicBezTo>
                    <a:pt x="19264" y="28587"/>
                    <a:pt x="19198" y="28669"/>
                    <a:pt x="19149" y="28718"/>
                  </a:cubicBezTo>
                  <a:lnTo>
                    <a:pt x="2236" y="27091"/>
                  </a:lnTo>
                  <a:cubicBezTo>
                    <a:pt x="2005" y="27074"/>
                    <a:pt x="1841" y="26861"/>
                    <a:pt x="1858" y="26663"/>
                  </a:cubicBezTo>
                  <a:lnTo>
                    <a:pt x="4224" y="1943"/>
                  </a:lnTo>
                  <a:cubicBezTo>
                    <a:pt x="4241" y="1729"/>
                    <a:pt x="4405" y="1565"/>
                    <a:pt x="4619" y="1565"/>
                  </a:cubicBezTo>
                  <a:close/>
                  <a:moveTo>
                    <a:pt x="28386" y="3965"/>
                  </a:moveTo>
                  <a:lnTo>
                    <a:pt x="39547" y="5033"/>
                  </a:lnTo>
                  <a:lnTo>
                    <a:pt x="39284" y="7778"/>
                  </a:lnTo>
                  <a:cubicBezTo>
                    <a:pt x="39267" y="8074"/>
                    <a:pt x="39382" y="8370"/>
                    <a:pt x="39612" y="8534"/>
                  </a:cubicBezTo>
                  <a:cubicBezTo>
                    <a:pt x="39727" y="8633"/>
                    <a:pt x="39892" y="8698"/>
                    <a:pt x="40056" y="8715"/>
                  </a:cubicBezTo>
                  <a:lnTo>
                    <a:pt x="42653" y="8961"/>
                  </a:lnTo>
                  <a:lnTo>
                    <a:pt x="40599" y="30493"/>
                  </a:lnTo>
                  <a:cubicBezTo>
                    <a:pt x="40583" y="30713"/>
                    <a:pt x="40388" y="30872"/>
                    <a:pt x="40199" y="30872"/>
                  </a:cubicBezTo>
                  <a:cubicBezTo>
                    <a:pt x="40189" y="30872"/>
                    <a:pt x="40180" y="30872"/>
                    <a:pt x="40171" y="30871"/>
                  </a:cubicBezTo>
                  <a:lnTo>
                    <a:pt x="19379" y="28866"/>
                  </a:lnTo>
                  <a:cubicBezTo>
                    <a:pt x="19478" y="28800"/>
                    <a:pt x="19494" y="28751"/>
                    <a:pt x="19543" y="28718"/>
                  </a:cubicBezTo>
                  <a:cubicBezTo>
                    <a:pt x="19954" y="28077"/>
                    <a:pt x="20299" y="26795"/>
                    <a:pt x="19954" y="26368"/>
                  </a:cubicBezTo>
                  <a:cubicBezTo>
                    <a:pt x="19887" y="26301"/>
                    <a:pt x="19783" y="26219"/>
                    <a:pt x="19621" y="26219"/>
                  </a:cubicBezTo>
                  <a:cubicBezTo>
                    <a:pt x="19543" y="26219"/>
                    <a:pt x="19452" y="26238"/>
                    <a:pt x="19346" y="26285"/>
                  </a:cubicBezTo>
                  <a:cubicBezTo>
                    <a:pt x="19146" y="26367"/>
                    <a:pt x="19016" y="26389"/>
                    <a:pt x="18935" y="26389"/>
                  </a:cubicBezTo>
                  <a:cubicBezTo>
                    <a:pt x="18869" y="26389"/>
                    <a:pt x="18835" y="26375"/>
                    <a:pt x="18820" y="26368"/>
                  </a:cubicBezTo>
                  <a:cubicBezTo>
                    <a:pt x="18771" y="26285"/>
                    <a:pt x="18886" y="25940"/>
                    <a:pt x="18935" y="25694"/>
                  </a:cubicBezTo>
                  <a:cubicBezTo>
                    <a:pt x="19099" y="25118"/>
                    <a:pt x="19330" y="24395"/>
                    <a:pt x="18984" y="23919"/>
                  </a:cubicBezTo>
                  <a:cubicBezTo>
                    <a:pt x="18791" y="23661"/>
                    <a:pt x="18466" y="23504"/>
                    <a:pt x="18168" y="23504"/>
                  </a:cubicBezTo>
                  <a:cubicBezTo>
                    <a:pt x="18087" y="23504"/>
                    <a:pt x="18007" y="23516"/>
                    <a:pt x="17932" y="23541"/>
                  </a:cubicBezTo>
                  <a:cubicBezTo>
                    <a:pt x="17653" y="23623"/>
                    <a:pt x="17456" y="23869"/>
                    <a:pt x="17439" y="24198"/>
                  </a:cubicBezTo>
                  <a:lnTo>
                    <a:pt x="17439" y="24214"/>
                  </a:lnTo>
                  <a:cubicBezTo>
                    <a:pt x="17423" y="24445"/>
                    <a:pt x="17423" y="24642"/>
                    <a:pt x="17275" y="24773"/>
                  </a:cubicBezTo>
                  <a:cubicBezTo>
                    <a:pt x="17193" y="24823"/>
                    <a:pt x="17111" y="24855"/>
                    <a:pt x="17012" y="24872"/>
                  </a:cubicBezTo>
                  <a:cubicBezTo>
                    <a:pt x="16946" y="24872"/>
                    <a:pt x="16881" y="24888"/>
                    <a:pt x="16798" y="24905"/>
                  </a:cubicBezTo>
                  <a:cubicBezTo>
                    <a:pt x="16634" y="24954"/>
                    <a:pt x="16519" y="25053"/>
                    <a:pt x="16387" y="25151"/>
                  </a:cubicBezTo>
                  <a:cubicBezTo>
                    <a:pt x="16355" y="25184"/>
                    <a:pt x="16338" y="25217"/>
                    <a:pt x="16289" y="25233"/>
                  </a:cubicBezTo>
                  <a:cubicBezTo>
                    <a:pt x="16119" y="25363"/>
                    <a:pt x="15943" y="25426"/>
                    <a:pt x="15772" y="25426"/>
                  </a:cubicBezTo>
                  <a:cubicBezTo>
                    <a:pt x="15662" y="25426"/>
                    <a:pt x="15554" y="25400"/>
                    <a:pt x="15451" y="25349"/>
                  </a:cubicBezTo>
                  <a:cubicBezTo>
                    <a:pt x="15204" y="25201"/>
                    <a:pt x="15023" y="24905"/>
                    <a:pt x="15040" y="24642"/>
                  </a:cubicBezTo>
                  <a:cubicBezTo>
                    <a:pt x="15040" y="24576"/>
                    <a:pt x="15073" y="24494"/>
                    <a:pt x="15105" y="24412"/>
                  </a:cubicBezTo>
                  <a:cubicBezTo>
                    <a:pt x="15155" y="24231"/>
                    <a:pt x="15237" y="24001"/>
                    <a:pt x="15122" y="23804"/>
                  </a:cubicBezTo>
                  <a:cubicBezTo>
                    <a:pt x="14997" y="23616"/>
                    <a:pt x="14717" y="23516"/>
                    <a:pt x="14406" y="23516"/>
                  </a:cubicBezTo>
                  <a:cubicBezTo>
                    <a:pt x="14144" y="23516"/>
                    <a:pt x="13859" y="23587"/>
                    <a:pt x="13626" y="23738"/>
                  </a:cubicBezTo>
                  <a:cubicBezTo>
                    <a:pt x="13462" y="23836"/>
                    <a:pt x="13330" y="24017"/>
                    <a:pt x="13215" y="24182"/>
                  </a:cubicBezTo>
                  <a:cubicBezTo>
                    <a:pt x="13011" y="24464"/>
                    <a:pt x="12897" y="24626"/>
                    <a:pt x="12673" y="24626"/>
                  </a:cubicBezTo>
                  <a:cubicBezTo>
                    <a:pt x="12662" y="24626"/>
                    <a:pt x="12651" y="24626"/>
                    <a:pt x="12640" y="24625"/>
                  </a:cubicBezTo>
                  <a:cubicBezTo>
                    <a:pt x="12492" y="24592"/>
                    <a:pt x="12344" y="24477"/>
                    <a:pt x="12328" y="24329"/>
                  </a:cubicBezTo>
                  <a:cubicBezTo>
                    <a:pt x="12311" y="24149"/>
                    <a:pt x="12525" y="24001"/>
                    <a:pt x="12919" y="23787"/>
                  </a:cubicBezTo>
                  <a:cubicBezTo>
                    <a:pt x="13232" y="23623"/>
                    <a:pt x="13560" y="23425"/>
                    <a:pt x="13823" y="23130"/>
                  </a:cubicBezTo>
                  <a:cubicBezTo>
                    <a:pt x="14037" y="22900"/>
                    <a:pt x="14234" y="22423"/>
                    <a:pt x="13971" y="22094"/>
                  </a:cubicBezTo>
                  <a:cubicBezTo>
                    <a:pt x="13889" y="22012"/>
                    <a:pt x="13790" y="21930"/>
                    <a:pt x="13675" y="21864"/>
                  </a:cubicBezTo>
                  <a:cubicBezTo>
                    <a:pt x="13462" y="21733"/>
                    <a:pt x="13396" y="21650"/>
                    <a:pt x="13412" y="21535"/>
                  </a:cubicBezTo>
                  <a:cubicBezTo>
                    <a:pt x="13454" y="21401"/>
                    <a:pt x="13552" y="21344"/>
                    <a:pt x="13704" y="21344"/>
                  </a:cubicBezTo>
                  <a:cubicBezTo>
                    <a:pt x="13851" y="21344"/>
                    <a:pt x="14050" y="21397"/>
                    <a:pt x="14300" y="21486"/>
                  </a:cubicBezTo>
                  <a:cubicBezTo>
                    <a:pt x="14448" y="21519"/>
                    <a:pt x="14563" y="21552"/>
                    <a:pt x="14662" y="21585"/>
                  </a:cubicBezTo>
                  <a:cubicBezTo>
                    <a:pt x="14709" y="21590"/>
                    <a:pt x="14756" y="21592"/>
                    <a:pt x="14800" y="21592"/>
                  </a:cubicBezTo>
                  <a:cubicBezTo>
                    <a:pt x="15049" y="21592"/>
                    <a:pt x="15256" y="21520"/>
                    <a:pt x="15451" y="21437"/>
                  </a:cubicBezTo>
                  <a:cubicBezTo>
                    <a:pt x="15598" y="21371"/>
                    <a:pt x="15730" y="21338"/>
                    <a:pt x="15878" y="21305"/>
                  </a:cubicBezTo>
                  <a:cubicBezTo>
                    <a:pt x="15891" y="21304"/>
                    <a:pt x="15904" y="21303"/>
                    <a:pt x="15916" y="21303"/>
                  </a:cubicBezTo>
                  <a:cubicBezTo>
                    <a:pt x="16026" y="21303"/>
                    <a:pt x="16103" y="21368"/>
                    <a:pt x="16207" y="21486"/>
                  </a:cubicBezTo>
                  <a:cubicBezTo>
                    <a:pt x="16325" y="21578"/>
                    <a:pt x="16474" y="21712"/>
                    <a:pt x="16697" y="21712"/>
                  </a:cubicBezTo>
                  <a:cubicBezTo>
                    <a:pt x="16753" y="21712"/>
                    <a:pt x="16814" y="21703"/>
                    <a:pt x="16881" y="21683"/>
                  </a:cubicBezTo>
                  <a:cubicBezTo>
                    <a:pt x="17111" y="21617"/>
                    <a:pt x="17291" y="21486"/>
                    <a:pt x="17423" y="21256"/>
                  </a:cubicBezTo>
                  <a:cubicBezTo>
                    <a:pt x="17522" y="21075"/>
                    <a:pt x="17554" y="20878"/>
                    <a:pt x="17604" y="20730"/>
                  </a:cubicBezTo>
                  <a:cubicBezTo>
                    <a:pt x="17653" y="20516"/>
                    <a:pt x="17686" y="20385"/>
                    <a:pt x="17916" y="20270"/>
                  </a:cubicBezTo>
                  <a:cubicBezTo>
                    <a:pt x="17969" y="20240"/>
                    <a:pt x="18009" y="20226"/>
                    <a:pt x="18048" y="20226"/>
                  </a:cubicBezTo>
                  <a:cubicBezTo>
                    <a:pt x="18118" y="20226"/>
                    <a:pt x="18184" y="20273"/>
                    <a:pt x="18311" y="20368"/>
                  </a:cubicBezTo>
                  <a:cubicBezTo>
                    <a:pt x="18360" y="20434"/>
                    <a:pt x="18442" y="20467"/>
                    <a:pt x="18524" y="20533"/>
                  </a:cubicBezTo>
                  <a:cubicBezTo>
                    <a:pt x="18652" y="20596"/>
                    <a:pt x="18786" y="20633"/>
                    <a:pt x="18909" y="20633"/>
                  </a:cubicBezTo>
                  <a:cubicBezTo>
                    <a:pt x="18977" y="20633"/>
                    <a:pt x="19041" y="20622"/>
                    <a:pt x="19099" y="20598"/>
                  </a:cubicBezTo>
                  <a:cubicBezTo>
                    <a:pt x="19330" y="20516"/>
                    <a:pt x="19428" y="20319"/>
                    <a:pt x="19527" y="20187"/>
                  </a:cubicBezTo>
                  <a:cubicBezTo>
                    <a:pt x="19642" y="20023"/>
                    <a:pt x="19691" y="19908"/>
                    <a:pt x="19823" y="19892"/>
                  </a:cubicBezTo>
                  <a:cubicBezTo>
                    <a:pt x="19845" y="19886"/>
                    <a:pt x="19865" y="19884"/>
                    <a:pt x="19885" y="19884"/>
                  </a:cubicBezTo>
                  <a:cubicBezTo>
                    <a:pt x="19925" y="19884"/>
                    <a:pt x="19965" y="19892"/>
                    <a:pt x="20020" y="19892"/>
                  </a:cubicBezTo>
                  <a:cubicBezTo>
                    <a:pt x="20071" y="19902"/>
                    <a:pt x="20128" y="19911"/>
                    <a:pt x="20186" y="19911"/>
                  </a:cubicBezTo>
                  <a:cubicBezTo>
                    <a:pt x="20315" y="19911"/>
                    <a:pt x="20455" y="19869"/>
                    <a:pt x="20579" y="19711"/>
                  </a:cubicBezTo>
                  <a:cubicBezTo>
                    <a:pt x="20677" y="19596"/>
                    <a:pt x="20727" y="19431"/>
                    <a:pt x="20677" y="19267"/>
                  </a:cubicBezTo>
                  <a:cubicBezTo>
                    <a:pt x="20645" y="19021"/>
                    <a:pt x="20431" y="18790"/>
                    <a:pt x="20217" y="18659"/>
                  </a:cubicBezTo>
                  <a:cubicBezTo>
                    <a:pt x="20069" y="18577"/>
                    <a:pt x="19905" y="18544"/>
                    <a:pt x="19757" y="18495"/>
                  </a:cubicBezTo>
                  <a:cubicBezTo>
                    <a:pt x="19494" y="18412"/>
                    <a:pt x="19247" y="18363"/>
                    <a:pt x="19083" y="18149"/>
                  </a:cubicBezTo>
                  <a:cubicBezTo>
                    <a:pt x="19001" y="18051"/>
                    <a:pt x="18984" y="17903"/>
                    <a:pt x="19034" y="17804"/>
                  </a:cubicBezTo>
                  <a:cubicBezTo>
                    <a:pt x="19099" y="17706"/>
                    <a:pt x="19182" y="17673"/>
                    <a:pt x="19346" y="17673"/>
                  </a:cubicBezTo>
                  <a:cubicBezTo>
                    <a:pt x="19445" y="17673"/>
                    <a:pt x="19560" y="17656"/>
                    <a:pt x="19675" y="17623"/>
                  </a:cubicBezTo>
                  <a:cubicBezTo>
                    <a:pt x="19839" y="17541"/>
                    <a:pt x="19938" y="17426"/>
                    <a:pt x="20004" y="17295"/>
                  </a:cubicBezTo>
                  <a:cubicBezTo>
                    <a:pt x="20135" y="16966"/>
                    <a:pt x="19938" y="16555"/>
                    <a:pt x="19757" y="16161"/>
                  </a:cubicBezTo>
                  <a:cubicBezTo>
                    <a:pt x="19642" y="15914"/>
                    <a:pt x="19510" y="15651"/>
                    <a:pt x="19527" y="15520"/>
                  </a:cubicBezTo>
                  <a:cubicBezTo>
                    <a:pt x="19591" y="15054"/>
                    <a:pt x="20032" y="14714"/>
                    <a:pt x="20389" y="14714"/>
                  </a:cubicBezTo>
                  <a:cubicBezTo>
                    <a:pt x="20398" y="14714"/>
                    <a:pt x="20406" y="14714"/>
                    <a:pt x="20414" y="14714"/>
                  </a:cubicBezTo>
                  <a:cubicBezTo>
                    <a:pt x="20825" y="14747"/>
                    <a:pt x="21072" y="15158"/>
                    <a:pt x="21088" y="15848"/>
                  </a:cubicBezTo>
                  <a:lnTo>
                    <a:pt x="21088" y="16078"/>
                  </a:lnTo>
                  <a:cubicBezTo>
                    <a:pt x="21088" y="16358"/>
                    <a:pt x="21088" y="16654"/>
                    <a:pt x="21170" y="16933"/>
                  </a:cubicBezTo>
                  <a:cubicBezTo>
                    <a:pt x="21302" y="17328"/>
                    <a:pt x="21549" y="17574"/>
                    <a:pt x="21861" y="17623"/>
                  </a:cubicBezTo>
                  <a:cubicBezTo>
                    <a:pt x="21885" y="17626"/>
                    <a:pt x="21908" y="17628"/>
                    <a:pt x="21932" y="17628"/>
                  </a:cubicBezTo>
                  <a:cubicBezTo>
                    <a:pt x="22184" y="17628"/>
                    <a:pt x="22417" y="17468"/>
                    <a:pt x="22568" y="17212"/>
                  </a:cubicBezTo>
                  <a:cubicBezTo>
                    <a:pt x="22732" y="16917"/>
                    <a:pt x="22798" y="16588"/>
                    <a:pt x="22847" y="16259"/>
                  </a:cubicBezTo>
                  <a:cubicBezTo>
                    <a:pt x="22863" y="16078"/>
                    <a:pt x="22896" y="15898"/>
                    <a:pt x="22946" y="15733"/>
                  </a:cubicBezTo>
                  <a:cubicBezTo>
                    <a:pt x="23038" y="15396"/>
                    <a:pt x="23301" y="15087"/>
                    <a:pt x="23576" y="15087"/>
                  </a:cubicBezTo>
                  <a:cubicBezTo>
                    <a:pt x="23596" y="15087"/>
                    <a:pt x="23616" y="15089"/>
                    <a:pt x="23636" y="15092"/>
                  </a:cubicBezTo>
                  <a:cubicBezTo>
                    <a:pt x="23784" y="15109"/>
                    <a:pt x="23932" y="15207"/>
                    <a:pt x="24080" y="15322"/>
                  </a:cubicBezTo>
                  <a:cubicBezTo>
                    <a:pt x="24129" y="15355"/>
                    <a:pt x="24211" y="15421"/>
                    <a:pt x="24277" y="15454"/>
                  </a:cubicBezTo>
                  <a:cubicBezTo>
                    <a:pt x="24419" y="15541"/>
                    <a:pt x="24577" y="15585"/>
                    <a:pt x="24719" y="15585"/>
                  </a:cubicBezTo>
                  <a:cubicBezTo>
                    <a:pt x="24790" y="15585"/>
                    <a:pt x="24858" y="15574"/>
                    <a:pt x="24918" y="15552"/>
                  </a:cubicBezTo>
                  <a:cubicBezTo>
                    <a:pt x="25066" y="15520"/>
                    <a:pt x="25165" y="15437"/>
                    <a:pt x="25230" y="15339"/>
                  </a:cubicBezTo>
                  <a:cubicBezTo>
                    <a:pt x="25395" y="15043"/>
                    <a:pt x="25181" y="14763"/>
                    <a:pt x="25017" y="14550"/>
                  </a:cubicBezTo>
                  <a:cubicBezTo>
                    <a:pt x="24902" y="14385"/>
                    <a:pt x="24770" y="14221"/>
                    <a:pt x="24787" y="14073"/>
                  </a:cubicBezTo>
                  <a:cubicBezTo>
                    <a:pt x="24836" y="13909"/>
                    <a:pt x="25017" y="13876"/>
                    <a:pt x="25395" y="13859"/>
                  </a:cubicBezTo>
                  <a:cubicBezTo>
                    <a:pt x="25691" y="13827"/>
                    <a:pt x="26069" y="13810"/>
                    <a:pt x="26266" y="13564"/>
                  </a:cubicBezTo>
                  <a:cubicBezTo>
                    <a:pt x="26397" y="13416"/>
                    <a:pt x="26430" y="13235"/>
                    <a:pt x="26414" y="13054"/>
                  </a:cubicBezTo>
                  <a:cubicBezTo>
                    <a:pt x="26381" y="12791"/>
                    <a:pt x="26167" y="12512"/>
                    <a:pt x="25921" y="12380"/>
                  </a:cubicBezTo>
                  <a:cubicBezTo>
                    <a:pt x="25723" y="12249"/>
                    <a:pt x="25493" y="12183"/>
                    <a:pt x="25280" y="12150"/>
                  </a:cubicBezTo>
                  <a:cubicBezTo>
                    <a:pt x="25115" y="12101"/>
                    <a:pt x="24951" y="12068"/>
                    <a:pt x="24819" y="11986"/>
                  </a:cubicBezTo>
                  <a:cubicBezTo>
                    <a:pt x="24606" y="11904"/>
                    <a:pt x="24441" y="11723"/>
                    <a:pt x="24376" y="11558"/>
                  </a:cubicBezTo>
                  <a:cubicBezTo>
                    <a:pt x="24343" y="11443"/>
                    <a:pt x="24343" y="11345"/>
                    <a:pt x="24376" y="11262"/>
                  </a:cubicBezTo>
                  <a:cubicBezTo>
                    <a:pt x="24474" y="11098"/>
                    <a:pt x="24639" y="11032"/>
                    <a:pt x="24902" y="10950"/>
                  </a:cubicBezTo>
                  <a:cubicBezTo>
                    <a:pt x="25165" y="10868"/>
                    <a:pt x="25460" y="10786"/>
                    <a:pt x="25641" y="10506"/>
                  </a:cubicBezTo>
                  <a:cubicBezTo>
                    <a:pt x="25806" y="10211"/>
                    <a:pt x="25855" y="9865"/>
                    <a:pt x="25773" y="9471"/>
                  </a:cubicBezTo>
                  <a:cubicBezTo>
                    <a:pt x="25756" y="9372"/>
                    <a:pt x="25723" y="9224"/>
                    <a:pt x="25658" y="9109"/>
                  </a:cubicBezTo>
                  <a:cubicBezTo>
                    <a:pt x="25559" y="8846"/>
                    <a:pt x="25460" y="8534"/>
                    <a:pt x="25543" y="8370"/>
                  </a:cubicBezTo>
                  <a:cubicBezTo>
                    <a:pt x="25576" y="8287"/>
                    <a:pt x="25658" y="8238"/>
                    <a:pt x="25806" y="8222"/>
                  </a:cubicBezTo>
                  <a:cubicBezTo>
                    <a:pt x="25834" y="8217"/>
                    <a:pt x="25863" y="8215"/>
                    <a:pt x="25892" y="8215"/>
                  </a:cubicBezTo>
                  <a:cubicBezTo>
                    <a:pt x="26081" y="8215"/>
                    <a:pt x="26278" y="8301"/>
                    <a:pt x="26463" y="8386"/>
                  </a:cubicBezTo>
                  <a:cubicBezTo>
                    <a:pt x="26496" y="8403"/>
                    <a:pt x="26545" y="8435"/>
                    <a:pt x="26611" y="8468"/>
                  </a:cubicBezTo>
                  <a:cubicBezTo>
                    <a:pt x="27071" y="8717"/>
                    <a:pt x="27587" y="8965"/>
                    <a:pt x="27953" y="8965"/>
                  </a:cubicBezTo>
                  <a:cubicBezTo>
                    <a:pt x="28072" y="8965"/>
                    <a:pt x="28174" y="8939"/>
                    <a:pt x="28255" y="8879"/>
                  </a:cubicBezTo>
                  <a:cubicBezTo>
                    <a:pt x="28600" y="8616"/>
                    <a:pt x="28583" y="8074"/>
                    <a:pt x="28370" y="7663"/>
                  </a:cubicBezTo>
                  <a:cubicBezTo>
                    <a:pt x="28337" y="7614"/>
                    <a:pt x="28304" y="7531"/>
                    <a:pt x="28271" y="7466"/>
                  </a:cubicBezTo>
                  <a:cubicBezTo>
                    <a:pt x="28123" y="7203"/>
                    <a:pt x="28008" y="6956"/>
                    <a:pt x="28041" y="6710"/>
                  </a:cubicBezTo>
                  <a:cubicBezTo>
                    <a:pt x="28057" y="6545"/>
                    <a:pt x="28172" y="6381"/>
                    <a:pt x="28271" y="6216"/>
                  </a:cubicBezTo>
                  <a:cubicBezTo>
                    <a:pt x="28518" y="5838"/>
                    <a:pt x="28797" y="5362"/>
                    <a:pt x="28551" y="4425"/>
                  </a:cubicBezTo>
                  <a:cubicBezTo>
                    <a:pt x="28518" y="4277"/>
                    <a:pt x="28452" y="4113"/>
                    <a:pt x="28386" y="3965"/>
                  </a:cubicBezTo>
                  <a:close/>
                  <a:moveTo>
                    <a:pt x="3403" y="316"/>
                  </a:moveTo>
                  <a:lnTo>
                    <a:pt x="39777" y="3784"/>
                  </a:lnTo>
                  <a:lnTo>
                    <a:pt x="39695" y="4688"/>
                  </a:lnTo>
                  <a:lnTo>
                    <a:pt x="4668" y="1335"/>
                  </a:lnTo>
                  <a:cubicBezTo>
                    <a:pt x="4647" y="1333"/>
                    <a:pt x="4626" y="1332"/>
                    <a:pt x="4605" y="1332"/>
                  </a:cubicBezTo>
                  <a:cubicBezTo>
                    <a:pt x="4238" y="1332"/>
                    <a:pt x="3926" y="1603"/>
                    <a:pt x="3879" y="1976"/>
                  </a:cubicBezTo>
                  <a:lnTo>
                    <a:pt x="1496" y="26696"/>
                  </a:lnTo>
                  <a:cubicBezTo>
                    <a:pt x="1463" y="27091"/>
                    <a:pt x="1742" y="27436"/>
                    <a:pt x="2137" y="27485"/>
                  </a:cubicBezTo>
                  <a:lnTo>
                    <a:pt x="40220" y="31118"/>
                  </a:lnTo>
                  <a:lnTo>
                    <a:pt x="40286" y="31118"/>
                  </a:lnTo>
                  <a:cubicBezTo>
                    <a:pt x="40664" y="31118"/>
                    <a:pt x="40944" y="30855"/>
                    <a:pt x="40993" y="30477"/>
                  </a:cubicBezTo>
                  <a:lnTo>
                    <a:pt x="43048" y="8945"/>
                  </a:lnTo>
                  <a:lnTo>
                    <a:pt x="44067" y="9044"/>
                  </a:lnTo>
                  <a:lnTo>
                    <a:pt x="41913" y="31775"/>
                  </a:lnTo>
                  <a:cubicBezTo>
                    <a:pt x="41898" y="31986"/>
                    <a:pt x="41719" y="32141"/>
                    <a:pt x="41537" y="32141"/>
                  </a:cubicBezTo>
                  <a:cubicBezTo>
                    <a:pt x="41520" y="32141"/>
                    <a:pt x="41503" y="32140"/>
                    <a:pt x="41486" y="32137"/>
                  </a:cubicBezTo>
                  <a:lnTo>
                    <a:pt x="740" y="28241"/>
                  </a:lnTo>
                  <a:cubicBezTo>
                    <a:pt x="510" y="28225"/>
                    <a:pt x="345" y="28011"/>
                    <a:pt x="362" y="27814"/>
                  </a:cubicBezTo>
                  <a:lnTo>
                    <a:pt x="2959" y="677"/>
                  </a:lnTo>
                  <a:cubicBezTo>
                    <a:pt x="2975" y="480"/>
                    <a:pt x="3156" y="316"/>
                    <a:pt x="3370" y="316"/>
                  </a:cubicBezTo>
                  <a:close/>
                  <a:moveTo>
                    <a:pt x="3340" y="1"/>
                  </a:moveTo>
                  <a:cubicBezTo>
                    <a:pt x="2972" y="1"/>
                    <a:pt x="2661" y="271"/>
                    <a:pt x="2630" y="645"/>
                  </a:cubicBezTo>
                  <a:lnTo>
                    <a:pt x="33" y="27765"/>
                  </a:lnTo>
                  <a:cubicBezTo>
                    <a:pt x="0" y="28159"/>
                    <a:pt x="280" y="28504"/>
                    <a:pt x="674" y="28554"/>
                  </a:cubicBezTo>
                  <a:lnTo>
                    <a:pt x="41420" y="32449"/>
                  </a:lnTo>
                  <a:lnTo>
                    <a:pt x="41486" y="32449"/>
                  </a:lnTo>
                  <a:cubicBezTo>
                    <a:pt x="41831" y="32449"/>
                    <a:pt x="42144" y="32186"/>
                    <a:pt x="42176" y="31808"/>
                  </a:cubicBezTo>
                  <a:lnTo>
                    <a:pt x="44363" y="8978"/>
                  </a:lnTo>
                  <a:cubicBezTo>
                    <a:pt x="44412" y="8929"/>
                    <a:pt x="44412" y="8879"/>
                    <a:pt x="44395" y="8846"/>
                  </a:cubicBezTo>
                  <a:cubicBezTo>
                    <a:pt x="44395" y="8830"/>
                    <a:pt x="44379" y="8830"/>
                    <a:pt x="44379" y="8797"/>
                  </a:cubicBezTo>
                  <a:lnTo>
                    <a:pt x="43163" y="7351"/>
                  </a:lnTo>
                  <a:lnTo>
                    <a:pt x="41125" y="4885"/>
                  </a:lnTo>
                  <a:lnTo>
                    <a:pt x="40040" y="3570"/>
                  </a:lnTo>
                  <a:cubicBezTo>
                    <a:pt x="40040" y="3570"/>
                    <a:pt x="40040" y="3537"/>
                    <a:pt x="40023" y="3537"/>
                  </a:cubicBezTo>
                  <a:cubicBezTo>
                    <a:pt x="40007" y="3537"/>
                    <a:pt x="40007" y="3521"/>
                    <a:pt x="39974" y="3521"/>
                  </a:cubicBezTo>
                  <a:cubicBezTo>
                    <a:pt x="39958" y="3504"/>
                    <a:pt x="39925" y="3504"/>
                    <a:pt x="39875" y="3504"/>
                  </a:cubicBezTo>
                  <a:lnTo>
                    <a:pt x="3403" y="3"/>
                  </a:lnTo>
                  <a:cubicBezTo>
                    <a:pt x="3381" y="2"/>
                    <a:pt x="3360" y="1"/>
                    <a:pt x="3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95" name="Google Shape;1095;p31"/>
            <p:cNvSpPr/>
            <p:nvPr/>
          </p:nvSpPr>
          <p:spPr>
            <a:xfrm>
              <a:off x="4019227" y="4310623"/>
              <a:ext cx="377479" cy="284098"/>
            </a:xfrm>
            <a:custGeom>
              <a:rect b="b" l="l" r="r" t="t"/>
              <a:pathLst>
                <a:path extrusionOk="0" h="8759" w="11638">
                  <a:moveTo>
                    <a:pt x="3007" y="290"/>
                  </a:moveTo>
                  <a:cubicBezTo>
                    <a:pt x="3062" y="290"/>
                    <a:pt x="3124" y="302"/>
                    <a:pt x="3189" y="327"/>
                  </a:cubicBezTo>
                  <a:cubicBezTo>
                    <a:pt x="3633" y="540"/>
                    <a:pt x="3798" y="968"/>
                    <a:pt x="3962" y="1444"/>
                  </a:cubicBezTo>
                  <a:cubicBezTo>
                    <a:pt x="4159" y="1937"/>
                    <a:pt x="4340" y="2463"/>
                    <a:pt x="4915" y="2693"/>
                  </a:cubicBezTo>
                  <a:cubicBezTo>
                    <a:pt x="5087" y="2771"/>
                    <a:pt x="5268" y="2794"/>
                    <a:pt x="5456" y="2794"/>
                  </a:cubicBezTo>
                  <a:cubicBezTo>
                    <a:pt x="5627" y="2794"/>
                    <a:pt x="5804" y="2775"/>
                    <a:pt x="5984" y="2759"/>
                  </a:cubicBezTo>
                  <a:cubicBezTo>
                    <a:pt x="6133" y="2748"/>
                    <a:pt x="6279" y="2734"/>
                    <a:pt x="6414" y="2734"/>
                  </a:cubicBezTo>
                  <a:cubicBezTo>
                    <a:pt x="6663" y="2734"/>
                    <a:pt x="6875" y="2781"/>
                    <a:pt x="7003" y="2973"/>
                  </a:cubicBezTo>
                  <a:cubicBezTo>
                    <a:pt x="7118" y="3088"/>
                    <a:pt x="7118" y="3236"/>
                    <a:pt x="7134" y="3400"/>
                  </a:cubicBezTo>
                  <a:cubicBezTo>
                    <a:pt x="7151" y="3565"/>
                    <a:pt x="7167" y="3729"/>
                    <a:pt x="7249" y="3893"/>
                  </a:cubicBezTo>
                  <a:cubicBezTo>
                    <a:pt x="7351" y="4068"/>
                    <a:pt x="7556" y="4178"/>
                    <a:pt x="7739" y="4178"/>
                  </a:cubicBezTo>
                  <a:cubicBezTo>
                    <a:pt x="7763" y="4178"/>
                    <a:pt x="7786" y="4176"/>
                    <a:pt x="7808" y="4173"/>
                  </a:cubicBezTo>
                  <a:cubicBezTo>
                    <a:pt x="7989" y="4156"/>
                    <a:pt x="8137" y="4008"/>
                    <a:pt x="8268" y="3893"/>
                  </a:cubicBezTo>
                  <a:cubicBezTo>
                    <a:pt x="8401" y="3750"/>
                    <a:pt x="8489" y="3666"/>
                    <a:pt x="8582" y="3666"/>
                  </a:cubicBezTo>
                  <a:cubicBezTo>
                    <a:pt x="8628" y="3666"/>
                    <a:pt x="8675" y="3686"/>
                    <a:pt x="8729" y="3729"/>
                  </a:cubicBezTo>
                  <a:cubicBezTo>
                    <a:pt x="8794" y="3762"/>
                    <a:pt x="8811" y="3860"/>
                    <a:pt x="8811" y="4025"/>
                  </a:cubicBezTo>
                  <a:cubicBezTo>
                    <a:pt x="8811" y="4238"/>
                    <a:pt x="8811" y="4518"/>
                    <a:pt x="9107" y="4666"/>
                  </a:cubicBezTo>
                  <a:cubicBezTo>
                    <a:pt x="9171" y="4695"/>
                    <a:pt x="9244" y="4710"/>
                    <a:pt x="9320" y="4710"/>
                  </a:cubicBezTo>
                  <a:cubicBezTo>
                    <a:pt x="9455" y="4710"/>
                    <a:pt x="9599" y="4662"/>
                    <a:pt x="9715" y="4567"/>
                  </a:cubicBezTo>
                  <a:cubicBezTo>
                    <a:pt x="9764" y="4534"/>
                    <a:pt x="9797" y="4485"/>
                    <a:pt x="9863" y="4403"/>
                  </a:cubicBezTo>
                  <a:cubicBezTo>
                    <a:pt x="9928" y="4321"/>
                    <a:pt x="10109" y="4090"/>
                    <a:pt x="10191" y="4058"/>
                  </a:cubicBezTo>
                  <a:cubicBezTo>
                    <a:pt x="10191" y="4058"/>
                    <a:pt x="10191" y="4074"/>
                    <a:pt x="10208" y="4074"/>
                  </a:cubicBezTo>
                  <a:cubicBezTo>
                    <a:pt x="10241" y="4123"/>
                    <a:pt x="10208" y="4173"/>
                    <a:pt x="10175" y="4288"/>
                  </a:cubicBezTo>
                  <a:cubicBezTo>
                    <a:pt x="10126" y="4403"/>
                    <a:pt x="10044" y="4584"/>
                    <a:pt x="10175" y="4797"/>
                  </a:cubicBezTo>
                  <a:cubicBezTo>
                    <a:pt x="10274" y="4962"/>
                    <a:pt x="10438" y="5027"/>
                    <a:pt x="10586" y="5077"/>
                  </a:cubicBezTo>
                  <a:cubicBezTo>
                    <a:pt x="10652" y="5110"/>
                    <a:pt x="10701" y="5142"/>
                    <a:pt x="10767" y="5159"/>
                  </a:cubicBezTo>
                  <a:cubicBezTo>
                    <a:pt x="10816" y="5192"/>
                    <a:pt x="10816" y="5208"/>
                    <a:pt x="10816" y="5208"/>
                  </a:cubicBezTo>
                  <a:cubicBezTo>
                    <a:pt x="10816" y="5257"/>
                    <a:pt x="10652" y="5389"/>
                    <a:pt x="10586" y="5438"/>
                  </a:cubicBezTo>
                  <a:cubicBezTo>
                    <a:pt x="10504" y="5488"/>
                    <a:pt x="10422" y="5553"/>
                    <a:pt x="10372" y="5619"/>
                  </a:cubicBezTo>
                  <a:cubicBezTo>
                    <a:pt x="10109" y="6030"/>
                    <a:pt x="10504" y="6375"/>
                    <a:pt x="10750" y="6605"/>
                  </a:cubicBezTo>
                  <a:cubicBezTo>
                    <a:pt x="10833" y="6671"/>
                    <a:pt x="10898" y="6720"/>
                    <a:pt x="10931" y="6786"/>
                  </a:cubicBezTo>
                  <a:cubicBezTo>
                    <a:pt x="11112" y="7016"/>
                    <a:pt x="11260" y="7476"/>
                    <a:pt x="11178" y="7887"/>
                  </a:cubicBezTo>
                  <a:cubicBezTo>
                    <a:pt x="11161" y="8052"/>
                    <a:pt x="11079" y="8265"/>
                    <a:pt x="10898" y="8364"/>
                  </a:cubicBezTo>
                  <a:cubicBezTo>
                    <a:pt x="10833" y="8403"/>
                    <a:pt x="10756" y="8421"/>
                    <a:pt x="10676" y="8421"/>
                  </a:cubicBezTo>
                  <a:cubicBezTo>
                    <a:pt x="10555" y="8421"/>
                    <a:pt x="10429" y="8378"/>
                    <a:pt x="10339" y="8298"/>
                  </a:cubicBezTo>
                  <a:cubicBezTo>
                    <a:pt x="10290" y="8265"/>
                    <a:pt x="10274" y="8216"/>
                    <a:pt x="10241" y="8183"/>
                  </a:cubicBezTo>
                  <a:cubicBezTo>
                    <a:pt x="10126" y="8052"/>
                    <a:pt x="10027" y="7937"/>
                    <a:pt x="9846" y="7887"/>
                  </a:cubicBezTo>
                  <a:lnTo>
                    <a:pt x="9764" y="7887"/>
                  </a:lnTo>
                  <a:cubicBezTo>
                    <a:pt x="9633" y="7887"/>
                    <a:pt x="9534" y="7937"/>
                    <a:pt x="9435" y="7969"/>
                  </a:cubicBezTo>
                  <a:cubicBezTo>
                    <a:pt x="9386" y="8002"/>
                    <a:pt x="9353" y="8019"/>
                    <a:pt x="9304" y="8019"/>
                  </a:cubicBezTo>
                  <a:cubicBezTo>
                    <a:pt x="9254" y="8029"/>
                    <a:pt x="9203" y="8034"/>
                    <a:pt x="9152" y="8034"/>
                  </a:cubicBezTo>
                  <a:cubicBezTo>
                    <a:pt x="9036" y="8034"/>
                    <a:pt x="8924" y="8005"/>
                    <a:pt x="8844" y="7937"/>
                  </a:cubicBezTo>
                  <a:cubicBezTo>
                    <a:pt x="8729" y="7854"/>
                    <a:pt x="8679" y="7707"/>
                    <a:pt x="8614" y="7559"/>
                  </a:cubicBezTo>
                  <a:cubicBezTo>
                    <a:pt x="8515" y="7312"/>
                    <a:pt x="8383" y="6983"/>
                    <a:pt x="7989" y="6950"/>
                  </a:cubicBezTo>
                  <a:cubicBezTo>
                    <a:pt x="7890" y="6950"/>
                    <a:pt x="7792" y="6950"/>
                    <a:pt x="7693" y="6967"/>
                  </a:cubicBezTo>
                  <a:cubicBezTo>
                    <a:pt x="7613" y="6977"/>
                    <a:pt x="7545" y="6993"/>
                    <a:pt x="7486" y="6993"/>
                  </a:cubicBezTo>
                  <a:cubicBezTo>
                    <a:pt x="7448" y="6993"/>
                    <a:pt x="7413" y="6986"/>
                    <a:pt x="7381" y="6967"/>
                  </a:cubicBezTo>
                  <a:cubicBezTo>
                    <a:pt x="7233" y="6901"/>
                    <a:pt x="7233" y="6720"/>
                    <a:pt x="7216" y="6457"/>
                  </a:cubicBezTo>
                  <a:cubicBezTo>
                    <a:pt x="7216" y="6211"/>
                    <a:pt x="7200" y="5898"/>
                    <a:pt x="7003" y="5718"/>
                  </a:cubicBezTo>
                  <a:cubicBezTo>
                    <a:pt x="6885" y="5585"/>
                    <a:pt x="6731" y="5535"/>
                    <a:pt x="6568" y="5535"/>
                  </a:cubicBezTo>
                  <a:cubicBezTo>
                    <a:pt x="6368" y="5535"/>
                    <a:pt x="6156" y="5611"/>
                    <a:pt x="5984" y="5701"/>
                  </a:cubicBezTo>
                  <a:lnTo>
                    <a:pt x="5803" y="5816"/>
                  </a:lnTo>
                  <a:cubicBezTo>
                    <a:pt x="5589" y="5942"/>
                    <a:pt x="5413" y="6068"/>
                    <a:pt x="5202" y="6068"/>
                  </a:cubicBezTo>
                  <a:cubicBezTo>
                    <a:pt x="5138" y="6068"/>
                    <a:pt x="5070" y="6057"/>
                    <a:pt x="4998" y="6030"/>
                  </a:cubicBezTo>
                  <a:cubicBezTo>
                    <a:pt x="4735" y="5948"/>
                    <a:pt x="4587" y="5701"/>
                    <a:pt x="4521" y="5307"/>
                  </a:cubicBezTo>
                  <a:lnTo>
                    <a:pt x="4521" y="5011"/>
                  </a:lnTo>
                  <a:cubicBezTo>
                    <a:pt x="4537" y="4732"/>
                    <a:pt x="4570" y="4386"/>
                    <a:pt x="4291" y="4189"/>
                  </a:cubicBezTo>
                  <a:cubicBezTo>
                    <a:pt x="4174" y="4117"/>
                    <a:pt x="4051" y="4088"/>
                    <a:pt x="3922" y="4088"/>
                  </a:cubicBezTo>
                  <a:cubicBezTo>
                    <a:pt x="3669" y="4088"/>
                    <a:pt x="3396" y="4201"/>
                    <a:pt x="3124" y="4321"/>
                  </a:cubicBezTo>
                  <a:cubicBezTo>
                    <a:pt x="3009" y="4353"/>
                    <a:pt x="2877" y="4419"/>
                    <a:pt x="2779" y="4469"/>
                  </a:cubicBezTo>
                  <a:cubicBezTo>
                    <a:pt x="2606" y="4526"/>
                    <a:pt x="2421" y="4555"/>
                    <a:pt x="2251" y="4555"/>
                  </a:cubicBezTo>
                  <a:cubicBezTo>
                    <a:pt x="2080" y="4555"/>
                    <a:pt x="1924" y="4526"/>
                    <a:pt x="1809" y="4469"/>
                  </a:cubicBezTo>
                  <a:cubicBezTo>
                    <a:pt x="1694" y="4403"/>
                    <a:pt x="1612" y="4321"/>
                    <a:pt x="1562" y="4189"/>
                  </a:cubicBezTo>
                  <a:cubicBezTo>
                    <a:pt x="1497" y="3975"/>
                    <a:pt x="1579" y="3745"/>
                    <a:pt x="1694" y="3482"/>
                  </a:cubicBezTo>
                  <a:cubicBezTo>
                    <a:pt x="1809" y="3170"/>
                    <a:pt x="1940" y="2825"/>
                    <a:pt x="1792" y="2496"/>
                  </a:cubicBezTo>
                  <a:cubicBezTo>
                    <a:pt x="1628" y="2135"/>
                    <a:pt x="1234" y="2019"/>
                    <a:pt x="905" y="1921"/>
                  </a:cubicBezTo>
                  <a:cubicBezTo>
                    <a:pt x="510" y="1789"/>
                    <a:pt x="264" y="1691"/>
                    <a:pt x="247" y="1444"/>
                  </a:cubicBezTo>
                  <a:cubicBezTo>
                    <a:pt x="247" y="1263"/>
                    <a:pt x="362" y="1099"/>
                    <a:pt x="543" y="1033"/>
                  </a:cubicBezTo>
                  <a:cubicBezTo>
                    <a:pt x="636" y="1005"/>
                    <a:pt x="730" y="993"/>
                    <a:pt x="823" y="993"/>
                  </a:cubicBezTo>
                  <a:cubicBezTo>
                    <a:pt x="1060" y="993"/>
                    <a:pt x="1299" y="1071"/>
                    <a:pt x="1546" y="1165"/>
                  </a:cubicBezTo>
                  <a:cubicBezTo>
                    <a:pt x="1835" y="1252"/>
                    <a:pt x="2125" y="1351"/>
                    <a:pt x="2448" y="1351"/>
                  </a:cubicBezTo>
                  <a:cubicBezTo>
                    <a:pt x="2492" y="1351"/>
                    <a:pt x="2536" y="1350"/>
                    <a:pt x="2581" y="1346"/>
                  </a:cubicBezTo>
                  <a:cubicBezTo>
                    <a:pt x="2779" y="1329"/>
                    <a:pt x="2927" y="1247"/>
                    <a:pt x="2992" y="1099"/>
                  </a:cubicBezTo>
                  <a:cubicBezTo>
                    <a:pt x="3025" y="1017"/>
                    <a:pt x="3042" y="869"/>
                    <a:pt x="2927" y="672"/>
                  </a:cubicBezTo>
                  <a:cubicBezTo>
                    <a:pt x="2910" y="639"/>
                    <a:pt x="2877" y="622"/>
                    <a:pt x="2877" y="606"/>
                  </a:cubicBezTo>
                  <a:cubicBezTo>
                    <a:pt x="2844" y="540"/>
                    <a:pt x="2828" y="507"/>
                    <a:pt x="2795" y="458"/>
                  </a:cubicBezTo>
                  <a:cubicBezTo>
                    <a:pt x="2795" y="425"/>
                    <a:pt x="2811" y="359"/>
                    <a:pt x="2861" y="327"/>
                  </a:cubicBezTo>
                  <a:cubicBezTo>
                    <a:pt x="2902" y="302"/>
                    <a:pt x="2951" y="290"/>
                    <a:pt x="3007" y="290"/>
                  </a:cubicBezTo>
                  <a:close/>
                  <a:moveTo>
                    <a:pt x="3122" y="0"/>
                  </a:moveTo>
                  <a:cubicBezTo>
                    <a:pt x="2993" y="0"/>
                    <a:pt x="2872" y="38"/>
                    <a:pt x="2779" y="113"/>
                  </a:cubicBezTo>
                  <a:cubicBezTo>
                    <a:pt x="2664" y="211"/>
                    <a:pt x="2581" y="376"/>
                    <a:pt x="2598" y="524"/>
                  </a:cubicBezTo>
                  <a:cubicBezTo>
                    <a:pt x="2614" y="622"/>
                    <a:pt x="2680" y="705"/>
                    <a:pt x="2713" y="787"/>
                  </a:cubicBezTo>
                  <a:cubicBezTo>
                    <a:pt x="2746" y="803"/>
                    <a:pt x="2746" y="820"/>
                    <a:pt x="2762" y="852"/>
                  </a:cubicBezTo>
                  <a:cubicBezTo>
                    <a:pt x="2795" y="902"/>
                    <a:pt x="2795" y="968"/>
                    <a:pt x="2795" y="968"/>
                  </a:cubicBezTo>
                  <a:cubicBezTo>
                    <a:pt x="2795" y="984"/>
                    <a:pt x="2746" y="1017"/>
                    <a:pt x="2631" y="1033"/>
                  </a:cubicBezTo>
                  <a:cubicBezTo>
                    <a:pt x="2591" y="1038"/>
                    <a:pt x="2551" y="1040"/>
                    <a:pt x="2512" y="1040"/>
                  </a:cubicBezTo>
                  <a:cubicBezTo>
                    <a:pt x="2255" y="1040"/>
                    <a:pt x="1997" y="954"/>
                    <a:pt x="1727" y="869"/>
                  </a:cubicBezTo>
                  <a:cubicBezTo>
                    <a:pt x="1459" y="776"/>
                    <a:pt x="1184" y="683"/>
                    <a:pt x="900" y="683"/>
                  </a:cubicBezTo>
                  <a:cubicBezTo>
                    <a:pt x="782" y="683"/>
                    <a:pt x="664" y="699"/>
                    <a:pt x="543" y="737"/>
                  </a:cubicBezTo>
                  <a:cubicBezTo>
                    <a:pt x="214" y="852"/>
                    <a:pt x="1" y="1148"/>
                    <a:pt x="50" y="1461"/>
                  </a:cubicBezTo>
                  <a:cubicBezTo>
                    <a:pt x="1" y="1921"/>
                    <a:pt x="428" y="2069"/>
                    <a:pt x="823" y="2200"/>
                  </a:cubicBezTo>
                  <a:cubicBezTo>
                    <a:pt x="1135" y="2315"/>
                    <a:pt x="1431" y="2414"/>
                    <a:pt x="1546" y="2644"/>
                  </a:cubicBezTo>
                  <a:cubicBezTo>
                    <a:pt x="1644" y="2841"/>
                    <a:pt x="1546" y="3104"/>
                    <a:pt x="1447" y="3384"/>
                  </a:cubicBezTo>
                  <a:cubicBezTo>
                    <a:pt x="1349" y="3663"/>
                    <a:pt x="1201" y="3992"/>
                    <a:pt x="1316" y="4304"/>
                  </a:cubicBezTo>
                  <a:cubicBezTo>
                    <a:pt x="1381" y="4501"/>
                    <a:pt x="1529" y="4649"/>
                    <a:pt x="1727" y="4748"/>
                  </a:cubicBezTo>
                  <a:cubicBezTo>
                    <a:pt x="1905" y="4837"/>
                    <a:pt x="2103" y="4872"/>
                    <a:pt x="2297" y="4872"/>
                  </a:cubicBezTo>
                  <a:cubicBezTo>
                    <a:pt x="2533" y="4872"/>
                    <a:pt x="2763" y="4820"/>
                    <a:pt x="2943" y="4748"/>
                  </a:cubicBezTo>
                  <a:cubicBezTo>
                    <a:pt x="3074" y="4715"/>
                    <a:pt x="3189" y="4649"/>
                    <a:pt x="3321" y="4616"/>
                  </a:cubicBezTo>
                  <a:cubicBezTo>
                    <a:pt x="3572" y="4502"/>
                    <a:pt x="3799" y="4404"/>
                    <a:pt x="3981" y="4404"/>
                  </a:cubicBezTo>
                  <a:cubicBezTo>
                    <a:pt x="4061" y="4404"/>
                    <a:pt x="4132" y="4423"/>
                    <a:pt x="4192" y="4469"/>
                  </a:cubicBezTo>
                  <a:cubicBezTo>
                    <a:pt x="4324" y="4551"/>
                    <a:pt x="4307" y="4797"/>
                    <a:pt x="4274" y="5027"/>
                  </a:cubicBezTo>
                  <a:cubicBezTo>
                    <a:pt x="4274" y="5142"/>
                    <a:pt x="4258" y="5274"/>
                    <a:pt x="4274" y="5373"/>
                  </a:cubicBezTo>
                  <a:cubicBezTo>
                    <a:pt x="4356" y="6014"/>
                    <a:pt x="4685" y="6227"/>
                    <a:pt x="4932" y="6342"/>
                  </a:cubicBezTo>
                  <a:cubicBezTo>
                    <a:pt x="5044" y="6384"/>
                    <a:pt x="5149" y="6401"/>
                    <a:pt x="5249" y="6401"/>
                  </a:cubicBezTo>
                  <a:cubicBezTo>
                    <a:pt x="5545" y="6401"/>
                    <a:pt x="5791" y="6247"/>
                    <a:pt x="6000" y="6112"/>
                  </a:cubicBezTo>
                  <a:cubicBezTo>
                    <a:pt x="6066" y="6063"/>
                    <a:pt x="6132" y="6030"/>
                    <a:pt x="6197" y="6014"/>
                  </a:cubicBezTo>
                  <a:cubicBezTo>
                    <a:pt x="6325" y="5935"/>
                    <a:pt x="6482" y="5880"/>
                    <a:pt x="6620" y="5880"/>
                  </a:cubicBezTo>
                  <a:cubicBezTo>
                    <a:pt x="6712" y="5880"/>
                    <a:pt x="6795" y="5905"/>
                    <a:pt x="6855" y="5964"/>
                  </a:cubicBezTo>
                  <a:cubicBezTo>
                    <a:pt x="6970" y="6096"/>
                    <a:pt x="6970" y="6293"/>
                    <a:pt x="6970" y="6507"/>
                  </a:cubicBezTo>
                  <a:cubicBezTo>
                    <a:pt x="6970" y="6786"/>
                    <a:pt x="6986" y="7131"/>
                    <a:pt x="7299" y="7279"/>
                  </a:cubicBezTo>
                  <a:cubicBezTo>
                    <a:pt x="7396" y="7328"/>
                    <a:pt x="7499" y="7342"/>
                    <a:pt x="7597" y="7342"/>
                  </a:cubicBezTo>
                  <a:cubicBezTo>
                    <a:pt x="7665" y="7342"/>
                    <a:pt x="7731" y="7335"/>
                    <a:pt x="7792" y="7328"/>
                  </a:cubicBezTo>
                  <a:cubicBezTo>
                    <a:pt x="7874" y="7296"/>
                    <a:pt x="7956" y="7296"/>
                    <a:pt x="8038" y="7296"/>
                  </a:cubicBezTo>
                  <a:cubicBezTo>
                    <a:pt x="8252" y="7328"/>
                    <a:pt x="8301" y="7460"/>
                    <a:pt x="8416" y="7707"/>
                  </a:cubicBezTo>
                  <a:cubicBezTo>
                    <a:pt x="8466" y="7904"/>
                    <a:pt x="8548" y="8085"/>
                    <a:pt x="8712" y="8232"/>
                  </a:cubicBezTo>
                  <a:cubicBezTo>
                    <a:pt x="8851" y="8340"/>
                    <a:pt x="9019" y="8391"/>
                    <a:pt x="9195" y="8391"/>
                  </a:cubicBezTo>
                  <a:cubicBezTo>
                    <a:pt x="9290" y="8391"/>
                    <a:pt x="9387" y="8376"/>
                    <a:pt x="9485" y="8348"/>
                  </a:cubicBezTo>
                  <a:cubicBezTo>
                    <a:pt x="9518" y="8331"/>
                    <a:pt x="9583" y="8315"/>
                    <a:pt x="9616" y="8282"/>
                  </a:cubicBezTo>
                  <a:cubicBezTo>
                    <a:pt x="9679" y="8257"/>
                    <a:pt x="9742" y="8222"/>
                    <a:pt x="9798" y="8222"/>
                  </a:cubicBezTo>
                  <a:cubicBezTo>
                    <a:pt x="9815" y="8222"/>
                    <a:pt x="9831" y="8225"/>
                    <a:pt x="9846" y="8232"/>
                  </a:cubicBezTo>
                  <a:cubicBezTo>
                    <a:pt x="9928" y="8249"/>
                    <a:pt x="9994" y="8331"/>
                    <a:pt x="10060" y="8413"/>
                  </a:cubicBezTo>
                  <a:cubicBezTo>
                    <a:pt x="10093" y="8446"/>
                    <a:pt x="10142" y="8512"/>
                    <a:pt x="10191" y="8545"/>
                  </a:cubicBezTo>
                  <a:cubicBezTo>
                    <a:pt x="10339" y="8676"/>
                    <a:pt x="10553" y="8758"/>
                    <a:pt x="10734" y="8758"/>
                  </a:cubicBezTo>
                  <a:cubicBezTo>
                    <a:pt x="10849" y="8758"/>
                    <a:pt x="10980" y="8742"/>
                    <a:pt x="11095" y="8660"/>
                  </a:cubicBezTo>
                  <a:cubicBezTo>
                    <a:pt x="11326" y="8528"/>
                    <a:pt x="11490" y="8282"/>
                    <a:pt x="11556" y="7969"/>
                  </a:cubicBezTo>
                  <a:cubicBezTo>
                    <a:pt x="11638" y="7526"/>
                    <a:pt x="11506" y="6934"/>
                    <a:pt x="11227" y="6605"/>
                  </a:cubicBezTo>
                  <a:cubicBezTo>
                    <a:pt x="11161" y="6540"/>
                    <a:pt x="11079" y="6474"/>
                    <a:pt x="11013" y="6392"/>
                  </a:cubicBezTo>
                  <a:cubicBezTo>
                    <a:pt x="10717" y="6129"/>
                    <a:pt x="10586" y="5964"/>
                    <a:pt x="10685" y="5800"/>
                  </a:cubicBezTo>
                  <a:cubicBezTo>
                    <a:pt x="10717" y="5783"/>
                    <a:pt x="10767" y="5718"/>
                    <a:pt x="10833" y="5668"/>
                  </a:cubicBezTo>
                  <a:cubicBezTo>
                    <a:pt x="10997" y="5553"/>
                    <a:pt x="11178" y="5389"/>
                    <a:pt x="11178" y="5208"/>
                  </a:cubicBezTo>
                  <a:cubicBezTo>
                    <a:pt x="11178" y="5126"/>
                    <a:pt x="11145" y="5027"/>
                    <a:pt x="11013" y="4929"/>
                  </a:cubicBezTo>
                  <a:cubicBezTo>
                    <a:pt x="10931" y="4896"/>
                    <a:pt x="10849" y="4847"/>
                    <a:pt x="10800" y="4814"/>
                  </a:cubicBezTo>
                  <a:cubicBezTo>
                    <a:pt x="10668" y="4764"/>
                    <a:pt x="10586" y="4732"/>
                    <a:pt x="10520" y="4649"/>
                  </a:cubicBezTo>
                  <a:cubicBezTo>
                    <a:pt x="10487" y="4584"/>
                    <a:pt x="10504" y="4518"/>
                    <a:pt x="10553" y="4403"/>
                  </a:cubicBezTo>
                  <a:cubicBezTo>
                    <a:pt x="10586" y="4271"/>
                    <a:pt x="10652" y="4140"/>
                    <a:pt x="10570" y="3975"/>
                  </a:cubicBezTo>
                  <a:cubicBezTo>
                    <a:pt x="10504" y="3811"/>
                    <a:pt x="10405" y="3762"/>
                    <a:pt x="10323" y="3762"/>
                  </a:cubicBezTo>
                  <a:cubicBezTo>
                    <a:pt x="10316" y="3761"/>
                    <a:pt x="10309" y="3761"/>
                    <a:pt x="10302" y="3761"/>
                  </a:cubicBezTo>
                  <a:cubicBezTo>
                    <a:pt x="10079" y="3761"/>
                    <a:pt x="9858" y="4015"/>
                    <a:pt x="9698" y="4238"/>
                  </a:cubicBezTo>
                  <a:cubicBezTo>
                    <a:pt x="9666" y="4271"/>
                    <a:pt x="9616" y="4337"/>
                    <a:pt x="9616" y="4353"/>
                  </a:cubicBezTo>
                  <a:cubicBezTo>
                    <a:pt x="9557" y="4401"/>
                    <a:pt x="9490" y="4439"/>
                    <a:pt x="9420" y="4439"/>
                  </a:cubicBezTo>
                  <a:cubicBezTo>
                    <a:pt x="9393" y="4439"/>
                    <a:pt x="9365" y="4433"/>
                    <a:pt x="9337" y="4419"/>
                  </a:cubicBezTo>
                  <a:cubicBezTo>
                    <a:pt x="9205" y="4353"/>
                    <a:pt x="9205" y="4271"/>
                    <a:pt x="9205" y="4058"/>
                  </a:cubicBezTo>
                  <a:cubicBezTo>
                    <a:pt x="9205" y="3860"/>
                    <a:pt x="9205" y="3614"/>
                    <a:pt x="9008" y="3482"/>
                  </a:cubicBezTo>
                  <a:cubicBezTo>
                    <a:pt x="8898" y="3411"/>
                    <a:pt x="8796" y="3382"/>
                    <a:pt x="8703" y="3382"/>
                  </a:cubicBezTo>
                  <a:cubicBezTo>
                    <a:pt x="8476" y="3382"/>
                    <a:pt x="8298" y="3551"/>
                    <a:pt x="8170" y="3680"/>
                  </a:cubicBezTo>
                  <a:cubicBezTo>
                    <a:pt x="8055" y="3778"/>
                    <a:pt x="7956" y="3893"/>
                    <a:pt x="7874" y="3893"/>
                  </a:cubicBezTo>
                  <a:cubicBezTo>
                    <a:pt x="7864" y="3895"/>
                    <a:pt x="7853" y="3896"/>
                    <a:pt x="7843" y="3896"/>
                  </a:cubicBezTo>
                  <a:cubicBezTo>
                    <a:pt x="7755" y="3896"/>
                    <a:pt x="7672" y="3835"/>
                    <a:pt x="7627" y="3762"/>
                  </a:cubicBezTo>
                  <a:cubicBezTo>
                    <a:pt x="7562" y="3663"/>
                    <a:pt x="7562" y="3515"/>
                    <a:pt x="7545" y="3400"/>
                  </a:cubicBezTo>
                  <a:cubicBezTo>
                    <a:pt x="7529" y="3203"/>
                    <a:pt x="7512" y="3006"/>
                    <a:pt x="7364" y="2792"/>
                  </a:cubicBezTo>
                  <a:cubicBezTo>
                    <a:pt x="7146" y="2504"/>
                    <a:pt x="6838" y="2442"/>
                    <a:pt x="6504" y="2442"/>
                  </a:cubicBezTo>
                  <a:cubicBezTo>
                    <a:pt x="6361" y="2442"/>
                    <a:pt x="6214" y="2453"/>
                    <a:pt x="6066" y="2463"/>
                  </a:cubicBezTo>
                  <a:cubicBezTo>
                    <a:pt x="5902" y="2480"/>
                    <a:pt x="5737" y="2496"/>
                    <a:pt x="5581" y="2496"/>
                  </a:cubicBezTo>
                  <a:cubicBezTo>
                    <a:pt x="5425" y="2496"/>
                    <a:pt x="5277" y="2480"/>
                    <a:pt x="5145" y="2430"/>
                  </a:cubicBezTo>
                  <a:cubicBezTo>
                    <a:pt x="4685" y="2250"/>
                    <a:pt x="4521" y="1806"/>
                    <a:pt x="4356" y="1346"/>
                  </a:cubicBezTo>
                  <a:cubicBezTo>
                    <a:pt x="4176" y="852"/>
                    <a:pt x="3995" y="327"/>
                    <a:pt x="3420" y="64"/>
                  </a:cubicBezTo>
                  <a:cubicBezTo>
                    <a:pt x="3321" y="21"/>
                    <a:pt x="3219" y="0"/>
                    <a:pt x="3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96" name="Google Shape;1096;p31"/>
            <p:cNvSpPr/>
            <p:nvPr/>
          </p:nvSpPr>
          <p:spPr>
            <a:xfrm>
              <a:off x="4387098" y="4130643"/>
              <a:ext cx="215401" cy="317474"/>
            </a:xfrm>
            <a:custGeom>
              <a:rect b="b" l="l" r="r" t="t"/>
              <a:pathLst>
                <a:path extrusionOk="0" h="9788" w="6641">
                  <a:moveTo>
                    <a:pt x="4530" y="332"/>
                  </a:moveTo>
                  <a:cubicBezTo>
                    <a:pt x="4554" y="332"/>
                    <a:pt x="4578" y="334"/>
                    <a:pt x="4602" y="336"/>
                  </a:cubicBezTo>
                  <a:cubicBezTo>
                    <a:pt x="5128" y="402"/>
                    <a:pt x="5457" y="977"/>
                    <a:pt x="5424" y="1471"/>
                  </a:cubicBezTo>
                  <a:cubicBezTo>
                    <a:pt x="5408" y="1881"/>
                    <a:pt x="5227" y="2375"/>
                    <a:pt x="4915" y="2720"/>
                  </a:cubicBezTo>
                  <a:lnTo>
                    <a:pt x="4800" y="2851"/>
                  </a:lnTo>
                  <a:cubicBezTo>
                    <a:pt x="4602" y="3032"/>
                    <a:pt x="4323" y="3295"/>
                    <a:pt x="4553" y="3673"/>
                  </a:cubicBezTo>
                  <a:cubicBezTo>
                    <a:pt x="4658" y="3851"/>
                    <a:pt x="4810" y="3905"/>
                    <a:pt x="4973" y="3905"/>
                  </a:cubicBezTo>
                  <a:cubicBezTo>
                    <a:pt x="5142" y="3905"/>
                    <a:pt x="5323" y="3846"/>
                    <a:pt x="5473" y="3805"/>
                  </a:cubicBezTo>
                  <a:cubicBezTo>
                    <a:pt x="5620" y="3775"/>
                    <a:pt x="5767" y="3720"/>
                    <a:pt x="5867" y="3720"/>
                  </a:cubicBezTo>
                  <a:cubicBezTo>
                    <a:pt x="5879" y="3720"/>
                    <a:pt x="5890" y="3721"/>
                    <a:pt x="5901" y="3722"/>
                  </a:cubicBezTo>
                  <a:cubicBezTo>
                    <a:pt x="6082" y="3772"/>
                    <a:pt x="6246" y="3887"/>
                    <a:pt x="6328" y="4035"/>
                  </a:cubicBezTo>
                  <a:cubicBezTo>
                    <a:pt x="6394" y="4166"/>
                    <a:pt x="6394" y="4265"/>
                    <a:pt x="6328" y="4380"/>
                  </a:cubicBezTo>
                  <a:cubicBezTo>
                    <a:pt x="6246" y="4528"/>
                    <a:pt x="6131" y="4577"/>
                    <a:pt x="5917" y="4626"/>
                  </a:cubicBezTo>
                  <a:cubicBezTo>
                    <a:pt x="5786" y="4676"/>
                    <a:pt x="5638" y="4709"/>
                    <a:pt x="5506" y="4791"/>
                  </a:cubicBezTo>
                  <a:cubicBezTo>
                    <a:pt x="5145" y="5070"/>
                    <a:pt x="5145" y="5580"/>
                    <a:pt x="5260" y="5974"/>
                  </a:cubicBezTo>
                  <a:cubicBezTo>
                    <a:pt x="5309" y="6073"/>
                    <a:pt x="5325" y="6171"/>
                    <a:pt x="5375" y="6270"/>
                  </a:cubicBezTo>
                  <a:cubicBezTo>
                    <a:pt x="5457" y="6517"/>
                    <a:pt x="5556" y="6747"/>
                    <a:pt x="5539" y="6977"/>
                  </a:cubicBezTo>
                  <a:cubicBezTo>
                    <a:pt x="5539" y="7141"/>
                    <a:pt x="5424" y="7322"/>
                    <a:pt x="5293" y="7404"/>
                  </a:cubicBezTo>
                  <a:cubicBezTo>
                    <a:pt x="5249" y="7439"/>
                    <a:pt x="5205" y="7456"/>
                    <a:pt x="5160" y="7456"/>
                  </a:cubicBezTo>
                  <a:cubicBezTo>
                    <a:pt x="5122" y="7456"/>
                    <a:pt x="5084" y="7443"/>
                    <a:pt x="5046" y="7421"/>
                  </a:cubicBezTo>
                  <a:lnTo>
                    <a:pt x="4915" y="7371"/>
                  </a:lnTo>
                  <a:cubicBezTo>
                    <a:pt x="4829" y="7314"/>
                    <a:pt x="4708" y="7233"/>
                    <a:pt x="4549" y="7233"/>
                  </a:cubicBezTo>
                  <a:cubicBezTo>
                    <a:pt x="4524" y="7233"/>
                    <a:pt x="4498" y="7235"/>
                    <a:pt x="4471" y="7240"/>
                  </a:cubicBezTo>
                  <a:cubicBezTo>
                    <a:pt x="4274" y="7289"/>
                    <a:pt x="4142" y="7453"/>
                    <a:pt x="4076" y="7634"/>
                  </a:cubicBezTo>
                  <a:cubicBezTo>
                    <a:pt x="4011" y="7897"/>
                    <a:pt x="4093" y="8160"/>
                    <a:pt x="4191" y="8374"/>
                  </a:cubicBezTo>
                  <a:cubicBezTo>
                    <a:pt x="4257" y="8538"/>
                    <a:pt x="4339" y="8703"/>
                    <a:pt x="4323" y="8851"/>
                  </a:cubicBezTo>
                  <a:cubicBezTo>
                    <a:pt x="4290" y="9031"/>
                    <a:pt x="4158" y="9196"/>
                    <a:pt x="3994" y="9229"/>
                  </a:cubicBezTo>
                  <a:cubicBezTo>
                    <a:pt x="3955" y="9238"/>
                    <a:pt x="3916" y="9243"/>
                    <a:pt x="3878" y="9243"/>
                  </a:cubicBezTo>
                  <a:cubicBezTo>
                    <a:pt x="3723" y="9243"/>
                    <a:pt x="3580" y="9167"/>
                    <a:pt x="3501" y="9048"/>
                  </a:cubicBezTo>
                  <a:lnTo>
                    <a:pt x="3468" y="9031"/>
                  </a:lnTo>
                  <a:cubicBezTo>
                    <a:pt x="3435" y="8949"/>
                    <a:pt x="3353" y="8818"/>
                    <a:pt x="3189" y="8818"/>
                  </a:cubicBezTo>
                  <a:cubicBezTo>
                    <a:pt x="3181" y="8817"/>
                    <a:pt x="3173" y="8817"/>
                    <a:pt x="3165" y="8817"/>
                  </a:cubicBezTo>
                  <a:cubicBezTo>
                    <a:pt x="2917" y="8817"/>
                    <a:pt x="2776" y="9069"/>
                    <a:pt x="2712" y="9229"/>
                  </a:cubicBezTo>
                  <a:cubicBezTo>
                    <a:pt x="2696" y="9261"/>
                    <a:pt x="2696" y="9294"/>
                    <a:pt x="2679" y="9311"/>
                  </a:cubicBezTo>
                  <a:cubicBezTo>
                    <a:pt x="2581" y="9451"/>
                    <a:pt x="2423" y="9532"/>
                    <a:pt x="2266" y="9532"/>
                  </a:cubicBezTo>
                  <a:cubicBezTo>
                    <a:pt x="2239" y="9532"/>
                    <a:pt x="2212" y="9529"/>
                    <a:pt x="2186" y="9524"/>
                  </a:cubicBezTo>
                  <a:cubicBezTo>
                    <a:pt x="2055" y="9508"/>
                    <a:pt x="1956" y="9426"/>
                    <a:pt x="1890" y="9311"/>
                  </a:cubicBezTo>
                  <a:cubicBezTo>
                    <a:pt x="1824" y="9212"/>
                    <a:pt x="1808" y="9114"/>
                    <a:pt x="1824" y="9015"/>
                  </a:cubicBezTo>
                  <a:cubicBezTo>
                    <a:pt x="1857" y="8900"/>
                    <a:pt x="1874" y="8801"/>
                    <a:pt x="1857" y="8719"/>
                  </a:cubicBezTo>
                  <a:cubicBezTo>
                    <a:pt x="1775" y="8357"/>
                    <a:pt x="1529" y="8292"/>
                    <a:pt x="1331" y="8292"/>
                  </a:cubicBezTo>
                  <a:lnTo>
                    <a:pt x="1151" y="8292"/>
                  </a:lnTo>
                  <a:cubicBezTo>
                    <a:pt x="888" y="8292"/>
                    <a:pt x="625" y="8111"/>
                    <a:pt x="510" y="7864"/>
                  </a:cubicBezTo>
                  <a:cubicBezTo>
                    <a:pt x="395" y="7568"/>
                    <a:pt x="460" y="7256"/>
                    <a:pt x="657" y="7075"/>
                  </a:cubicBezTo>
                  <a:cubicBezTo>
                    <a:pt x="723" y="7010"/>
                    <a:pt x="822" y="6960"/>
                    <a:pt x="904" y="6895"/>
                  </a:cubicBezTo>
                  <a:cubicBezTo>
                    <a:pt x="1068" y="6763"/>
                    <a:pt x="1266" y="6664"/>
                    <a:pt x="1364" y="6467"/>
                  </a:cubicBezTo>
                  <a:cubicBezTo>
                    <a:pt x="1463" y="6237"/>
                    <a:pt x="1430" y="5991"/>
                    <a:pt x="1397" y="5777"/>
                  </a:cubicBezTo>
                  <a:cubicBezTo>
                    <a:pt x="1397" y="5728"/>
                    <a:pt x="1381" y="5678"/>
                    <a:pt x="1381" y="5613"/>
                  </a:cubicBezTo>
                  <a:cubicBezTo>
                    <a:pt x="1364" y="5448"/>
                    <a:pt x="1397" y="5185"/>
                    <a:pt x="1562" y="5152"/>
                  </a:cubicBezTo>
                  <a:lnTo>
                    <a:pt x="1726" y="5152"/>
                  </a:lnTo>
                  <a:cubicBezTo>
                    <a:pt x="1759" y="5152"/>
                    <a:pt x="1793" y="5153"/>
                    <a:pt x="1827" y="5153"/>
                  </a:cubicBezTo>
                  <a:cubicBezTo>
                    <a:pt x="1929" y="5153"/>
                    <a:pt x="2034" y="5144"/>
                    <a:pt x="2120" y="5070"/>
                  </a:cubicBezTo>
                  <a:cubicBezTo>
                    <a:pt x="2301" y="4906"/>
                    <a:pt x="2285" y="4676"/>
                    <a:pt x="2285" y="4528"/>
                  </a:cubicBezTo>
                  <a:cubicBezTo>
                    <a:pt x="2285" y="4429"/>
                    <a:pt x="2268" y="4347"/>
                    <a:pt x="2301" y="4281"/>
                  </a:cubicBezTo>
                  <a:cubicBezTo>
                    <a:pt x="2334" y="4248"/>
                    <a:pt x="2383" y="4183"/>
                    <a:pt x="2466" y="4117"/>
                  </a:cubicBezTo>
                  <a:cubicBezTo>
                    <a:pt x="2613" y="4002"/>
                    <a:pt x="2827" y="3805"/>
                    <a:pt x="2761" y="3509"/>
                  </a:cubicBezTo>
                  <a:cubicBezTo>
                    <a:pt x="2745" y="3344"/>
                    <a:pt x="2630" y="3229"/>
                    <a:pt x="2548" y="3114"/>
                  </a:cubicBezTo>
                  <a:cubicBezTo>
                    <a:pt x="2466" y="3016"/>
                    <a:pt x="2416" y="2901"/>
                    <a:pt x="2383" y="2802"/>
                  </a:cubicBezTo>
                  <a:cubicBezTo>
                    <a:pt x="2367" y="2638"/>
                    <a:pt x="2383" y="2539"/>
                    <a:pt x="2433" y="2473"/>
                  </a:cubicBezTo>
                  <a:cubicBezTo>
                    <a:pt x="2515" y="2375"/>
                    <a:pt x="2696" y="2358"/>
                    <a:pt x="2909" y="2325"/>
                  </a:cubicBezTo>
                  <a:cubicBezTo>
                    <a:pt x="3238" y="2309"/>
                    <a:pt x="3616" y="2276"/>
                    <a:pt x="3764" y="1832"/>
                  </a:cubicBezTo>
                  <a:cubicBezTo>
                    <a:pt x="3830" y="1635"/>
                    <a:pt x="3813" y="1421"/>
                    <a:pt x="3780" y="1257"/>
                  </a:cubicBezTo>
                  <a:cubicBezTo>
                    <a:pt x="3764" y="1060"/>
                    <a:pt x="3748" y="895"/>
                    <a:pt x="3846" y="731"/>
                  </a:cubicBezTo>
                  <a:cubicBezTo>
                    <a:pt x="3997" y="490"/>
                    <a:pt x="4271" y="332"/>
                    <a:pt x="4530" y="332"/>
                  </a:cubicBezTo>
                  <a:close/>
                  <a:moveTo>
                    <a:pt x="4472" y="1"/>
                  </a:moveTo>
                  <a:cubicBezTo>
                    <a:pt x="4111" y="1"/>
                    <a:pt x="3742" y="207"/>
                    <a:pt x="3534" y="534"/>
                  </a:cubicBezTo>
                  <a:cubicBezTo>
                    <a:pt x="3370" y="813"/>
                    <a:pt x="3402" y="1060"/>
                    <a:pt x="3419" y="1273"/>
                  </a:cubicBezTo>
                  <a:cubicBezTo>
                    <a:pt x="3435" y="1421"/>
                    <a:pt x="3452" y="1569"/>
                    <a:pt x="3402" y="1717"/>
                  </a:cubicBezTo>
                  <a:cubicBezTo>
                    <a:pt x="3320" y="1947"/>
                    <a:pt x="3123" y="1964"/>
                    <a:pt x="2794" y="1997"/>
                  </a:cubicBezTo>
                  <a:cubicBezTo>
                    <a:pt x="2548" y="2013"/>
                    <a:pt x="2285" y="2046"/>
                    <a:pt x="2120" y="2243"/>
                  </a:cubicBezTo>
                  <a:cubicBezTo>
                    <a:pt x="2022" y="2391"/>
                    <a:pt x="1972" y="2572"/>
                    <a:pt x="2005" y="2818"/>
                  </a:cubicBezTo>
                  <a:cubicBezTo>
                    <a:pt x="2022" y="2999"/>
                    <a:pt x="2120" y="3147"/>
                    <a:pt x="2219" y="3279"/>
                  </a:cubicBezTo>
                  <a:cubicBezTo>
                    <a:pt x="2285" y="3377"/>
                    <a:pt x="2350" y="3443"/>
                    <a:pt x="2367" y="3542"/>
                  </a:cubicBezTo>
                  <a:cubicBezTo>
                    <a:pt x="2383" y="3657"/>
                    <a:pt x="2334" y="3722"/>
                    <a:pt x="2186" y="3870"/>
                  </a:cubicBezTo>
                  <a:cubicBezTo>
                    <a:pt x="2104" y="3936"/>
                    <a:pt x="2022" y="4018"/>
                    <a:pt x="1956" y="4117"/>
                  </a:cubicBezTo>
                  <a:cubicBezTo>
                    <a:pt x="1874" y="4265"/>
                    <a:pt x="1890" y="4396"/>
                    <a:pt x="1923" y="4544"/>
                  </a:cubicBezTo>
                  <a:cubicBezTo>
                    <a:pt x="1940" y="4709"/>
                    <a:pt x="1940" y="4774"/>
                    <a:pt x="1874" y="4840"/>
                  </a:cubicBezTo>
                  <a:cubicBezTo>
                    <a:pt x="1841" y="4856"/>
                    <a:pt x="1775" y="4856"/>
                    <a:pt x="1693" y="4856"/>
                  </a:cubicBezTo>
                  <a:cubicBezTo>
                    <a:pt x="1638" y="4856"/>
                    <a:pt x="1583" y="4849"/>
                    <a:pt x="1529" y="4849"/>
                  </a:cubicBezTo>
                  <a:cubicBezTo>
                    <a:pt x="1501" y="4849"/>
                    <a:pt x="1474" y="4851"/>
                    <a:pt x="1446" y="4856"/>
                  </a:cubicBezTo>
                  <a:cubicBezTo>
                    <a:pt x="1101" y="4939"/>
                    <a:pt x="986" y="5333"/>
                    <a:pt x="1019" y="5662"/>
                  </a:cubicBezTo>
                  <a:cubicBezTo>
                    <a:pt x="1019" y="5711"/>
                    <a:pt x="1036" y="5777"/>
                    <a:pt x="1036" y="5843"/>
                  </a:cubicBezTo>
                  <a:cubicBezTo>
                    <a:pt x="1052" y="6023"/>
                    <a:pt x="1101" y="6204"/>
                    <a:pt x="1019" y="6352"/>
                  </a:cubicBezTo>
                  <a:cubicBezTo>
                    <a:pt x="953" y="6484"/>
                    <a:pt x="805" y="6582"/>
                    <a:pt x="657" y="6664"/>
                  </a:cubicBezTo>
                  <a:cubicBezTo>
                    <a:pt x="559" y="6730"/>
                    <a:pt x="460" y="6812"/>
                    <a:pt x="378" y="6895"/>
                  </a:cubicBezTo>
                  <a:cubicBezTo>
                    <a:pt x="115" y="7158"/>
                    <a:pt x="0" y="7601"/>
                    <a:pt x="148" y="7979"/>
                  </a:cubicBezTo>
                  <a:cubicBezTo>
                    <a:pt x="378" y="8292"/>
                    <a:pt x="740" y="8538"/>
                    <a:pt x="1134" y="8538"/>
                  </a:cubicBezTo>
                  <a:lnTo>
                    <a:pt x="1233" y="8538"/>
                  </a:lnTo>
                  <a:cubicBezTo>
                    <a:pt x="1261" y="8538"/>
                    <a:pt x="1287" y="8538"/>
                    <a:pt x="1310" y="8538"/>
                  </a:cubicBezTo>
                  <a:cubicBezTo>
                    <a:pt x="1452" y="8538"/>
                    <a:pt x="1517" y="8550"/>
                    <a:pt x="1545" y="8719"/>
                  </a:cubicBezTo>
                  <a:cubicBezTo>
                    <a:pt x="1545" y="8752"/>
                    <a:pt x="1545" y="8801"/>
                    <a:pt x="1529" y="8867"/>
                  </a:cubicBezTo>
                  <a:cubicBezTo>
                    <a:pt x="1479" y="9048"/>
                    <a:pt x="1512" y="9245"/>
                    <a:pt x="1611" y="9409"/>
                  </a:cubicBezTo>
                  <a:cubicBezTo>
                    <a:pt x="1709" y="9607"/>
                    <a:pt x="1890" y="9722"/>
                    <a:pt x="2087" y="9771"/>
                  </a:cubicBezTo>
                  <a:cubicBezTo>
                    <a:pt x="2137" y="9787"/>
                    <a:pt x="2186" y="9787"/>
                    <a:pt x="2252" y="9787"/>
                  </a:cubicBezTo>
                  <a:cubicBezTo>
                    <a:pt x="2515" y="9787"/>
                    <a:pt x="2778" y="9639"/>
                    <a:pt x="2909" y="9409"/>
                  </a:cubicBezTo>
                  <a:cubicBezTo>
                    <a:pt x="2926" y="9393"/>
                    <a:pt x="2942" y="9360"/>
                    <a:pt x="2942" y="9311"/>
                  </a:cubicBezTo>
                  <a:cubicBezTo>
                    <a:pt x="2991" y="9229"/>
                    <a:pt x="3041" y="9081"/>
                    <a:pt x="3107" y="9081"/>
                  </a:cubicBezTo>
                  <a:cubicBezTo>
                    <a:pt x="3123" y="9081"/>
                    <a:pt x="3123" y="9114"/>
                    <a:pt x="3172" y="9146"/>
                  </a:cubicBezTo>
                  <a:lnTo>
                    <a:pt x="3189" y="9196"/>
                  </a:lnTo>
                  <a:cubicBezTo>
                    <a:pt x="3320" y="9393"/>
                    <a:pt x="3566" y="9516"/>
                    <a:pt x="3819" y="9516"/>
                  </a:cubicBezTo>
                  <a:cubicBezTo>
                    <a:pt x="3883" y="9516"/>
                    <a:pt x="3948" y="9508"/>
                    <a:pt x="4011" y="9492"/>
                  </a:cubicBezTo>
                  <a:cubicBezTo>
                    <a:pt x="4323" y="9409"/>
                    <a:pt x="4553" y="9130"/>
                    <a:pt x="4569" y="8834"/>
                  </a:cubicBezTo>
                  <a:cubicBezTo>
                    <a:pt x="4586" y="8620"/>
                    <a:pt x="4504" y="8407"/>
                    <a:pt x="4421" y="8226"/>
                  </a:cubicBezTo>
                  <a:cubicBezTo>
                    <a:pt x="4339" y="8012"/>
                    <a:pt x="4274" y="7848"/>
                    <a:pt x="4323" y="7667"/>
                  </a:cubicBezTo>
                  <a:cubicBezTo>
                    <a:pt x="4339" y="7585"/>
                    <a:pt x="4405" y="7503"/>
                    <a:pt x="4487" y="7486"/>
                  </a:cubicBezTo>
                  <a:cubicBezTo>
                    <a:pt x="4502" y="7483"/>
                    <a:pt x="4515" y="7481"/>
                    <a:pt x="4528" y="7481"/>
                  </a:cubicBezTo>
                  <a:cubicBezTo>
                    <a:pt x="4571" y="7481"/>
                    <a:pt x="4608" y="7505"/>
                    <a:pt x="4684" y="7568"/>
                  </a:cubicBezTo>
                  <a:cubicBezTo>
                    <a:pt x="4734" y="7601"/>
                    <a:pt x="4800" y="7634"/>
                    <a:pt x="4849" y="7667"/>
                  </a:cubicBezTo>
                  <a:cubicBezTo>
                    <a:pt x="4915" y="7700"/>
                    <a:pt x="4987" y="7717"/>
                    <a:pt x="5060" y="7717"/>
                  </a:cubicBezTo>
                  <a:cubicBezTo>
                    <a:pt x="5170" y="7717"/>
                    <a:pt x="5283" y="7680"/>
                    <a:pt x="5391" y="7601"/>
                  </a:cubicBezTo>
                  <a:cubicBezTo>
                    <a:pt x="5605" y="7470"/>
                    <a:pt x="5786" y="7190"/>
                    <a:pt x="5786" y="6927"/>
                  </a:cubicBezTo>
                  <a:cubicBezTo>
                    <a:pt x="5802" y="6648"/>
                    <a:pt x="5687" y="6369"/>
                    <a:pt x="5588" y="6106"/>
                  </a:cubicBezTo>
                  <a:cubicBezTo>
                    <a:pt x="5556" y="6007"/>
                    <a:pt x="5506" y="5925"/>
                    <a:pt x="5490" y="5826"/>
                  </a:cubicBezTo>
                  <a:cubicBezTo>
                    <a:pt x="5408" y="5530"/>
                    <a:pt x="5391" y="5169"/>
                    <a:pt x="5638" y="4972"/>
                  </a:cubicBezTo>
                  <a:cubicBezTo>
                    <a:pt x="5720" y="4922"/>
                    <a:pt x="5819" y="4889"/>
                    <a:pt x="5934" y="4856"/>
                  </a:cubicBezTo>
                  <a:cubicBezTo>
                    <a:pt x="6147" y="4791"/>
                    <a:pt x="6394" y="4725"/>
                    <a:pt x="6542" y="4462"/>
                  </a:cubicBezTo>
                  <a:cubicBezTo>
                    <a:pt x="6640" y="4265"/>
                    <a:pt x="6640" y="4051"/>
                    <a:pt x="6542" y="3854"/>
                  </a:cubicBezTo>
                  <a:cubicBezTo>
                    <a:pt x="6410" y="3607"/>
                    <a:pt x="6164" y="3410"/>
                    <a:pt x="5884" y="3377"/>
                  </a:cubicBezTo>
                  <a:cubicBezTo>
                    <a:pt x="5858" y="3375"/>
                    <a:pt x="5833" y="3374"/>
                    <a:pt x="5807" y="3374"/>
                  </a:cubicBezTo>
                  <a:cubicBezTo>
                    <a:pt x="5639" y="3374"/>
                    <a:pt x="5480" y="3419"/>
                    <a:pt x="5309" y="3476"/>
                  </a:cubicBezTo>
                  <a:cubicBezTo>
                    <a:pt x="5129" y="3530"/>
                    <a:pt x="4998" y="3569"/>
                    <a:pt x="4903" y="3569"/>
                  </a:cubicBezTo>
                  <a:cubicBezTo>
                    <a:pt x="4825" y="3569"/>
                    <a:pt x="4771" y="3543"/>
                    <a:pt x="4734" y="3476"/>
                  </a:cubicBezTo>
                  <a:cubicBezTo>
                    <a:pt x="4652" y="3328"/>
                    <a:pt x="4717" y="3246"/>
                    <a:pt x="4931" y="3048"/>
                  </a:cubicBezTo>
                  <a:cubicBezTo>
                    <a:pt x="4997" y="2999"/>
                    <a:pt x="5046" y="2950"/>
                    <a:pt x="5079" y="2901"/>
                  </a:cubicBezTo>
                  <a:cubicBezTo>
                    <a:pt x="5424" y="2490"/>
                    <a:pt x="5654" y="1931"/>
                    <a:pt x="5671" y="1438"/>
                  </a:cubicBezTo>
                  <a:cubicBezTo>
                    <a:pt x="5704" y="830"/>
                    <a:pt x="5293" y="90"/>
                    <a:pt x="4586" y="8"/>
                  </a:cubicBezTo>
                  <a:cubicBezTo>
                    <a:pt x="4548" y="3"/>
                    <a:pt x="4510" y="1"/>
                    <a:pt x="44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97" name="Google Shape;1097;p31"/>
            <p:cNvSpPr/>
            <p:nvPr/>
          </p:nvSpPr>
          <p:spPr>
            <a:xfrm>
              <a:off x="3509585" y="4160418"/>
              <a:ext cx="343357" cy="274887"/>
            </a:xfrm>
            <a:custGeom>
              <a:rect b="b" l="l" r="r" t="t"/>
              <a:pathLst>
                <a:path extrusionOk="0" h="8475" w="10586">
                  <a:moveTo>
                    <a:pt x="5568" y="403"/>
                  </a:moveTo>
                  <a:cubicBezTo>
                    <a:pt x="5736" y="403"/>
                    <a:pt x="5916" y="502"/>
                    <a:pt x="6115" y="602"/>
                  </a:cubicBezTo>
                  <a:cubicBezTo>
                    <a:pt x="6312" y="717"/>
                    <a:pt x="6493" y="816"/>
                    <a:pt x="6690" y="848"/>
                  </a:cubicBezTo>
                  <a:cubicBezTo>
                    <a:pt x="7002" y="799"/>
                    <a:pt x="7282" y="717"/>
                    <a:pt x="7545" y="635"/>
                  </a:cubicBezTo>
                  <a:cubicBezTo>
                    <a:pt x="7737" y="573"/>
                    <a:pt x="7912" y="516"/>
                    <a:pt x="8078" y="516"/>
                  </a:cubicBezTo>
                  <a:cubicBezTo>
                    <a:pt x="8354" y="516"/>
                    <a:pt x="8603" y="673"/>
                    <a:pt x="8860" y="1226"/>
                  </a:cubicBezTo>
                  <a:lnTo>
                    <a:pt x="8876" y="1259"/>
                  </a:lnTo>
                  <a:cubicBezTo>
                    <a:pt x="9024" y="1604"/>
                    <a:pt x="9205" y="1966"/>
                    <a:pt x="9550" y="2147"/>
                  </a:cubicBezTo>
                  <a:cubicBezTo>
                    <a:pt x="9616" y="2196"/>
                    <a:pt x="9698" y="2213"/>
                    <a:pt x="9780" y="2262"/>
                  </a:cubicBezTo>
                  <a:cubicBezTo>
                    <a:pt x="10010" y="2328"/>
                    <a:pt x="10175" y="2426"/>
                    <a:pt x="10191" y="2558"/>
                  </a:cubicBezTo>
                  <a:cubicBezTo>
                    <a:pt x="10208" y="2689"/>
                    <a:pt x="10092" y="2788"/>
                    <a:pt x="9945" y="2854"/>
                  </a:cubicBezTo>
                  <a:cubicBezTo>
                    <a:pt x="9846" y="2887"/>
                    <a:pt x="9698" y="2887"/>
                    <a:pt x="9550" y="2903"/>
                  </a:cubicBezTo>
                  <a:cubicBezTo>
                    <a:pt x="9238" y="2936"/>
                    <a:pt x="8909" y="2969"/>
                    <a:pt x="8745" y="3199"/>
                  </a:cubicBezTo>
                  <a:cubicBezTo>
                    <a:pt x="8646" y="3347"/>
                    <a:pt x="8630" y="3528"/>
                    <a:pt x="8695" y="3774"/>
                  </a:cubicBezTo>
                  <a:cubicBezTo>
                    <a:pt x="8695" y="3807"/>
                    <a:pt x="8712" y="3873"/>
                    <a:pt x="8728" y="3938"/>
                  </a:cubicBezTo>
                  <a:cubicBezTo>
                    <a:pt x="8745" y="4021"/>
                    <a:pt x="8778" y="4103"/>
                    <a:pt x="8778" y="4169"/>
                  </a:cubicBezTo>
                  <a:cubicBezTo>
                    <a:pt x="8810" y="4448"/>
                    <a:pt x="8630" y="4744"/>
                    <a:pt x="8383" y="4859"/>
                  </a:cubicBezTo>
                  <a:cubicBezTo>
                    <a:pt x="8295" y="4898"/>
                    <a:pt x="8199" y="4917"/>
                    <a:pt x="8103" y="4917"/>
                  </a:cubicBezTo>
                  <a:cubicBezTo>
                    <a:pt x="7878" y="4917"/>
                    <a:pt x="7650" y="4813"/>
                    <a:pt x="7512" y="4629"/>
                  </a:cubicBezTo>
                  <a:cubicBezTo>
                    <a:pt x="7496" y="4612"/>
                    <a:pt x="7496" y="4596"/>
                    <a:pt x="7479" y="4579"/>
                  </a:cubicBezTo>
                  <a:cubicBezTo>
                    <a:pt x="7430" y="4530"/>
                    <a:pt x="7413" y="4464"/>
                    <a:pt x="7380" y="4432"/>
                  </a:cubicBezTo>
                  <a:cubicBezTo>
                    <a:pt x="7337" y="4389"/>
                    <a:pt x="7244" y="4258"/>
                    <a:pt x="7091" y="4258"/>
                  </a:cubicBezTo>
                  <a:cubicBezTo>
                    <a:pt x="7068" y="4258"/>
                    <a:pt x="7044" y="4261"/>
                    <a:pt x="7019" y="4267"/>
                  </a:cubicBezTo>
                  <a:cubicBezTo>
                    <a:pt x="6838" y="4284"/>
                    <a:pt x="6739" y="4497"/>
                    <a:pt x="6657" y="4629"/>
                  </a:cubicBezTo>
                  <a:cubicBezTo>
                    <a:pt x="6641" y="4678"/>
                    <a:pt x="6591" y="4744"/>
                    <a:pt x="6575" y="4777"/>
                  </a:cubicBezTo>
                  <a:cubicBezTo>
                    <a:pt x="6476" y="4908"/>
                    <a:pt x="6329" y="5007"/>
                    <a:pt x="6164" y="5023"/>
                  </a:cubicBezTo>
                  <a:cubicBezTo>
                    <a:pt x="6128" y="5030"/>
                    <a:pt x="6092" y="5033"/>
                    <a:pt x="6055" y="5033"/>
                  </a:cubicBezTo>
                  <a:cubicBezTo>
                    <a:pt x="5743" y="5033"/>
                    <a:pt x="5432" y="4792"/>
                    <a:pt x="5359" y="4497"/>
                  </a:cubicBezTo>
                  <a:cubicBezTo>
                    <a:pt x="5326" y="4251"/>
                    <a:pt x="5408" y="3971"/>
                    <a:pt x="5490" y="3708"/>
                  </a:cubicBezTo>
                  <a:lnTo>
                    <a:pt x="5507" y="3692"/>
                  </a:lnTo>
                  <a:cubicBezTo>
                    <a:pt x="5622" y="3297"/>
                    <a:pt x="5753" y="2870"/>
                    <a:pt x="5490" y="2476"/>
                  </a:cubicBezTo>
                  <a:cubicBezTo>
                    <a:pt x="5372" y="2286"/>
                    <a:pt x="5167" y="2182"/>
                    <a:pt x="4958" y="2182"/>
                  </a:cubicBezTo>
                  <a:cubicBezTo>
                    <a:pt x="4877" y="2182"/>
                    <a:pt x="4795" y="2197"/>
                    <a:pt x="4718" y="2229"/>
                  </a:cubicBezTo>
                  <a:cubicBezTo>
                    <a:pt x="4455" y="2361"/>
                    <a:pt x="4356" y="2624"/>
                    <a:pt x="4290" y="2854"/>
                  </a:cubicBezTo>
                  <a:lnTo>
                    <a:pt x="4274" y="2903"/>
                  </a:lnTo>
                  <a:cubicBezTo>
                    <a:pt x="4257" y="2985"/>
                    <a:pt x="4142" y="3232"/>
                    <a:pt x="3978" y="3265"/>
                  </a:cubicBezTo>
                  <a:cubicBezTo>
                    <a:pt x="3945" y="3265"/>
                    <a:pt x="3863" y="3232"/>
                    <a:pt x="3797" y="3215"/>
                  </a:cubicBezTo>
                  <a:cubicBezTo>
                    <a:pt x="3732" y="3199"/>
                    <a:pt x="3649" y="3150"/>
                    <a:pt x="3567" y="3150"/>
                  </a:cubicBezTo>
                  <a:cubicBezTo>
                    <a:pt x="3550" y="3148"/>
                    <a:pt x="3534" y="3147"/>
                    <a:pt x="3517" y="3147"/>
                  </a:cubicBezTo>
                  <a:cubicBezTo>
                    <a:pt x="3177" y="3147"/>
                    <a:pt x="2892" y="3461"/>
                    <a:pt x="2860" y="3774"/>
                  </a:cubicBezTo>
                  <a:cubicBezTo>
                    <a:pt x="2795" y="4185"/>
                    <a:pt x="2992" y="4497"/>
                    <a:pt x="3189" y="4826"/>
                  </a:cubicBezTo>
                  <a:cubicBezTo>
                    <a:pt x="3288" y="4990"/>
                    <a:pt x="3386" y="5155"/>
                    <a:pt x="3452" y="5336"/>
                  </a:cubicBezTo>
                  <a:cubicBezTo>
                    <a:pt x="3518" y="5516"/>
                    <a:pt x="3518" y="5779"/>
                    <a:pt x="3370" y="5927"/>
                  </a:cubicBezTo>
                  <a:lnTo>
                    <a:pt x="3321" y="5977"/>
                  </a:lnTo>
                  <a:lnTo>
                    <a:pt x="3206" y="6092"/>
                  </a:lnTo>
                  <a:cubicBezTo>
                    <a:pt x="3058" y="6322"/>
                    <a:pt x="3140" y="6552"/>
                    <a:pt x="3222" y="6749"/>
                  </a:cubicBezTo>
                  <a:cubicBezTo>
                    <a:pt x="3238" y="6798"/>
                    <a:pt x="3238" y="6815"/>
                    <a:pt x="3271" y="6831"/>
                  </a:cubicBezTo>
                  <a:cubicBezTo>
                    <a:pt x="3353" y="7094"/>
                    <a:pt x="3321" y="7407"/>
                    <a:pt x="3156" y="7702"/>
                  </a:cubicBezTo>
                  <a:cubicBezTo>
                    <a:pt x="2992" y="7982"/>
                    <a:pt x="2745" y="8163"/>
                    <a:pt x="2482" y="8228"/>
                  </a:cubicBezTo>
                  <a:cubicBezTo>
                    <a:pt x="2418" y="8241"/>
                    <a:pt x="2357" y="8247"/>
                    <a:pt x="2299" y="8247"/>
                  </a:cubicBezTo>
                  <a:cubicBezTo>
                    <a:pt x="2135" y="8247"/>
                    <a:pt x="1996" y="8198"/>
                    <a:pt x="1874" y="8113"/>
                  </a:cubicBezTo>
                  <a:cubicBezTo>
                    <a:pt x="1759" y="8031"/>
                    <a:pt x="1710" y="7900"/>
                    <a:pt x="1726" y="7785"/>
                  </a:cubicBezTo>
                  <a:cubicBezTo>
                    <a:pt x="1726" y="7637"/>
                    <a:pt x="1825" y="7505"/>
                    <a:pt x="1907" y="7374"/>
                  </a:cubicBezTo>
                  <a:cubicBezTo>
                    <a:pt x="2039" y="7160"/>
                    <a:pt x="2170" y="6963"/>
                    <a:pt x="2137" y="6683"/>
                  </a:cubicBezTo>
                  <a:cubicBezTo>
                    <a:pt x="2088" y="6420"/>
                    <a:pt x="1874" y="6272"/>
                    <a:pt x="1677" y="6141"/>
                  </a:cubicBezTo>
                  <a:cubicBezTo>
                    <a:pt x="1545" y="6026"/>
                    <a:pt x="1414" y="5944"/>
                    <a:pt x="1348" y="5829"/>
                  </a:cubicBezTo>
                  <a:cubicBezTo>
                    <a:pt x="1250" y="5615"/>
                    <a:pt x="1332" y="5418"/>
                    <a:pt x="1414" y="5171"/>
                  </a:cubicBezTo>
                  <a:cubicBezTo>
                    <a:pt x="1513" y="4875"/>
                    <a:pt x="1628" y="4579"/>
                    <a:pt x="1480" y="4251"/>
                  </a:cubicBezTo>
                  <a:cubicBezTo>
                    <a:pt x="1381" y="4054"/>
                    <a:pt x="1184" y="3938"/>
                    <a:pt x="1003" y="3938"/>
                  </a:cubicBezTo>
                  <a:lnTo>
                    <a:pt x="937" y="3938"/>
                  </a:lnTo>
                  <a:cubicBezTo>
                    <a:pt x="724" y="3955"/>
                    <a:pt x="592" y="4136"/>
                    <a:pt x="510" y="4267"/>
                  </a:cubicBezTo>
                  <a:cubicBezTo>
                    <a:pt x="494" y="4284"/>
                    <a:pt x="477" y="4300"/>
                    <a:pt x="477" y="4349"/>
                  </a:cubicBezTo>
                  <a:cubicBezTo>
                    <a:pt x="422" y="4418"/>
                    <a:pt x="368" y="4452"/>
                    <a:pt x="341" y="4452"/>
                  </a:cubicBezTo>
                  <a:cubicBezTo>
                    <a:pt x="336" y="4452"/>
                    <a:pt x="332" y="4451"/>
                    <a:pt x="329" y="4448"/>
                  </a:cubicBezTo>
                  <a:cubicBezTo>
                    <a:pt x="280" y="4432"/>
                    <a:pt x="247" y="4333"/>
                    <a:pt x="280" y="4218"/>
                  </a:cubicBezTo>
                  <a:cubicBezTo>
                    <a:pt x="444" y="3725"/>
                    <a:pt x="970" y="3265"/>
                    <a:pt x="1513" y="3117"/>
                  </a:cubicBezTo>
                  <a:cubicBezTo>
                    <a:pt x="1891" y="3018"/>
                    <a:pt x="1923" y="2771"/>
                    <a:pt x="1956" y="2558"/>
                  </a:cubicBezTo>
                  <a:cubicBezTo>
                    <a:pt x="1956" y="2476"/>
                    <a:pt x="1973" y="2410"/>
                    <a:pt x="1989" y="2328"/>
                  </a:cubicBezTo>
                  <a:cubicBezTo>
                    <a:pt x="2055" y="2130"/>
                    <a:pt x="2170" y="1983"/>
                    <a:pt x="2384" y="1917"/>
                  </a:cubicBezTo>
                  <a:cubicBezTo>
                    <a:pt x="2425" y="1903"/>
                    <a:pt x="2467" y="1898"/>
                    <a:pt x="2511" y="1898"/>
                  </a:cubicBezTo>
                  <a:cubicBezTo>
                    <a:pt x="2572" y="1898"/>
                    <a:pt x="2637" y="1907"/>
                    <a:pt x="2712" y="1917"/>
                  </a:cubicBezTo>
                  <a:cubicBezTo>
                    <a:pt x="2783" y="1930"/>
                    <a:pt x="2859" y="1940"/>
                    <a:pt x="2936" y="1940"/>
                  </a:cubicBezTo>
                  <a:cubicBezTo>
                    <a:pt x="3058" y="1940"/>
                    <a:pt x="3184" y="1915"/>
                    <a:pt x="3304" y="1835"/>
                  </a:cubicBezTo>
                  <a:cubicBezTo>
                    <a:pt x="3485" y="1736"/>
                    <a:pt x="3600" y="1539"/>
                    <a:pt x="3682" y="1374"/>
                  </a:cubicBezTo>
                  <a:cubicBezTo>
                    <a:pt x="3699" y="1342"/>
                    <a:pt x="3699" y="1309"/>
                    <a:pt x="3715" y="1259"/>
                  </a:cubicBezTo>
                  <a:cubicBezTo>
                    <a:pt x="3732" y="1177"/>
                    <a:pt x="3764" y="1144"/>
                    <a:pt x="3797" y="1128"/>
                  </a:cubicBezTo>
                  <a:cubicBezTo>
                    <a:pt x="3805" y="1113"/>
                    <a:pt x="3825" y="1105"/>
                    <a:pt x="3864" y="1105"/>
                  </a:cubicBezTo>
                  <a:cubicBezTo>
                    <a:pt x="3911" y="1105"/>
                    <a:pt x="3985" y="1117"/>
                    <a:pt x="4093" y="1144"/>
                  </a:cubicBezTo>
                  <a:cubicBezTo>
                    <a:pt x="4207" y="1182"/>
                    <a:pt x="4307" y="1198"/>
                    <a:pt x="4395" y="1198"/>
                  </a:cubicBezTo>
                  <a:cubicBezTo>
                    <a:pt x="4729" y="1198"/>
                    <a:pt x="4900" y="968"/>
                    <a:pt x="5030" y="799"/>
                  </a:cubicBezTo>
                  <a:cubicBezTo>
                    <a:pt x="5129" y="651"/>
                    <a:pt x="5244" y="520"/>
                    <a:pt x="5408" y="437"/>
                  </a:cubicBezTo>
                  <a:cubicBezTo>
                    <a:pt x="5460" y="413"/>
                    <a:pt x="5513" y="403"/>
                    <a:pt x="5568" y="403"/>
                  </a:cubicBezTo>
                  <a:close/>
                  <a:moveTo>
                    <a:pt x="5626" y="0"/>
                  </a:moveTo>
                  <a:cubicBezTo>
                    <a:pt x="5522" y="0"/>
                    <a:pt x="5417" y="22"/>
                    <a:pt x="5309" y="76"/>
                  </a:cubicBezTo>
                  <a:cubicBezTo>
                    <a:pt x="5079" y="175"/>
                    <a:pt x="4931" y="372"/>
                    <a:pt x="4833" y="536"/>
                  </a:cubicBezTo>
                  <a:cubicBezTo>
                    <a:pt x="4708" y="698"/>
                    <a:pt x="4621" y="823"/>
                    <a:pt x="4428" y="823"/>
                  </a:cubicBezTo>
                  <a:cubicBezTo>
                    <a:pt x="4367" y="823"/>
                    <a:pt x="4295" y="810"/>
                    <a:pt x="4208" y="783"/>
                  </a:cubicBezTo>
                  <a:cubicBezTo>
                    <a:pt x="4101" y="742"/>
                    <a:pt x="4003" y="721"/>
                    <a:pt x="3916" y="721"/>
                  </a:cubicBezTo>
                  <a:cubicBezTo>
                    <a:pt x="3830" y="721"/>
                    <a:pt x="3756" y="742"/>
                    <a:pt x="3699" y="783"/>
                  </a:cubicBezTo>
                  <a:cubicBezTo>
                    <a:pt x="3534" y="848"/>
                    <a:pt x="3501" y="996"/>
                    <a:pt x="3469" y="1111"/>
                  </a:cubicBezTo>
                  <a:cubicBezTo>
                    <a:pt x="3469" y="1128"/>
                    <a:pt x="3452" y="1144"/>
                    <a:pt x="3452" y="1161"/>
                  </a:cubicBezTo>
                  <a:cubicBezTo>
                    <a:pt x="3386" y="1309"/>
                    <a:pt x="3304" y="1457"/>
                    <a:pt x="3206" y="1522"/>
                  </a:cubicBezTo>
                  <a:cubicBezTo>
                    <a:pt x="3143" y="1554"/>
                    <a:pt x="3061" y="1565"/>
                    <a:pt x="2971" y="1565"/>
                  </a:cubicBezTo>
                  <a:cubicBezTo>
                    <a:pt x="2919" y="1565"/>
                    <a:pt x="2865" y="1561"/>
                    <a:pt x="2811" y="1555"/>
                  </a:cubicBezTo>
                  <a:cubicBezTo>
                    <a:pt x="2745" y="1547"/>
                    <a:pt x="2671" y="1539"/>
                    <a:pt x="2595" y="1539"/>
                  </a:cubicBezTo>
                  <a:cubicBezTo>
                    <a:pt x="2519" y="1539"/>
                    <a:pt x="2441" y="1547"/>
                    <a:pt x="2367" y="1572"/>
                  </a:cubicBezTo>
                  <a:cubicBezTo>
                    <a:pt x="2055" y="1687"/>
                    <a:pt x="1874" y="1884"/>
                    <a:pt x="1759" y="2196"/>
                  </a:cubicBezTo>
                  <a:cubicBezTo>
                    <a:pt x="1743" y="2295"/>
                    <a:pt x="1726" y="2393"/>
                    <a:pt x="1726" y="2476"/>
                  </a:cubicBezTo>
                  <a:cubicBezTo>
                    <a:pt x="1710" y="2673"/>
                    <a:pt x="1710" y="2722"/>
                    <a:pt x="1513" y="2771"/>
                  </a:cubicBezTo>
                  <a:cubicBezTo>
                    <a:pt x="855" y="2952"/>
                    <a:pt x="263" y="3511"/>
                    <a:pt x="83" y="4086"/>
                  </a:cubicBezTo>
                  <a:cubicBezTo>
                    <a:pt x="0" y="4317"/>
                    <a:pt x="99" y="4579"/>
                    <a:pt x="280" y="4662"/>
                  </a:cubicBezTo>
                  <a:cubicBezTo>
                    <a:pt x="306" y="4675"/>
                    <a:pt x="360" y="4695"/>
                    <a:pt x="430" y="4695"/>
                  </a:cubicBezTo>
                  <a:cubicBezTo>
                    <a:pt x="538" y="4695"/>
                    <a:pt x="683" y="4647"/>
                    <a:pt x="822" y="4448"/>
                  </a:cubicBezTo>
                  <a:cubicBezTo>
                    <a:pt x="839" y="4432"/>
                    <a:pt x="855" y="4382"/>
                    <a:pt x="888" y="4366"/>
                  </a:cubicBezTo>
                  <a:cubicBezTo>
                    <a:pt x="970" y="4251"/>
                    <a:pt x="1003" y="4185"/>
                    <a:pt x="1085" y="4185"/>
                  </a:cubicBezTo>
                  <a:cubicBezTo>
                    <a:pt x="1094" y="4183"/>
                    <a:pt x="1102" y="4182"/>
                    <a:pt x="1111" y="4182"/>
                  </a:cubicBezTo>
                  <a:cubicBezTo>
                    <a:pt x="1187" y="4182"/>
                    <a:pt x="1271" y="4245"/>
                    <a:pt x="1315" y="4333"/>
                  </a:cubicBezTo>
                  <a:cubicBezTo>
                    <a:pt x="1414" y="4530"/>
                    <a:pt x="1332" y="4760"/>
                    <a:pt x="1250" y="5007"/>
                  </a:cubicBezTo>
                  <a:cubicBezTo>
                    <a:pt x="1151" y="5270"/>
                    <a:pt x="1052" y="5582"/>
                    <a:pt x="1184" y="5894"/>
                  </a:cubicBezTo>
                  <a:cubicBezTo>
                    <a:pt x="1266" y="6075"/>
                    <a:pt x="1463" y="6207"/>
                    <a:pt x="1595" y="6322"/>
                  </a:cubicBezTo>
                  <a:cubicBezTo>
                    <a:pt x="1759" y="6453"/>
                    <a:pt x="1907" y="6552"/>
                    <a:pt x="1923" y="6700"/>
                  </a:cubicBezTo>
                  <a:cubicBezTo>
                    <a:pt x="1956" y="6831"/>
                    <a:pt x="1874" y="6979"/>
                    <a:pt x="1759" y="7144"/>
                  </a:cubicBezTo>
                  <a:cubicBezTo>
                    <a:pt x="1661" y="7308"/>
                    <a:pt x="1545" y="7489"/>
                    <a:pt x="1545" y="7702"/>
                  </a:cubicBezTo>
                  <a:cubicBezTo>
                    <a:pt x="1513" y="7933"/>
                    <a:pt x="1628" y="8130"/>
                    <a:pt x="1792" y="8278"/>
                  </a:cubicBezTo>
                  <a:cubicBezTo>
                    <a:pt x="1956" y="8426"/>
                    <a:pt x="2170" y="8475"/>
                    <a:pt x="2400" y="8475"/>
                  </a:cubicBezTo>
                  <a:cubicBezTo>
                    <a:pt x="2482" y="8475"/>
                    <a:pt x="2565" y="8475"/>
                    <a:pt x="2647" y="8459"/>
                  </a:cubicBezTo>
                  <a:cubicBezTo>
                    <a:pt x="3025" y="8376"/>
                    <a:pt x="3321" y="8130"/>
                    <a:pt x="3534" y="7785"/>
                  </a:cubicBezTo>
                  <a:cubicBezTo>
                    <a:pt x="3732" y="7439"/>
                    <a:pt x="3781" y="7029"/>
                    <a:pt x="3649" y="6667"/>
                  </a:cubicBezTo>
                  <a:cubicBezTo>
                    <a:pt x="3633" y="6634"/>
                    <a:pt x="3633" y="6618"/>
                    <a:pt x="3616" y="6568"/>
                  </a:cubicBezTo>
                  <a:cubicBezTo>
                    <a:pt x="3551" y="6404"/>
                    <a:pt x="3518" y="6256"/>
                    <a:pt x="3551" y="6174"/>
                  </a:cubicBezTo>
                  <a:lnTo>
                    <a:pt x="3616" y="6125"/>
                  </a:lnTo>
                  <a:lnTo>
                    <a:pt x="3682" y="6059"/>
                  </a:lnTo>
                  <a:cubicBezTo>
                    <a:pt x="3879" y="5845"/>
                    <a:pt x="3962" y="5483"/>
                    <a:pt x="3847" y="5138"/>
                  </a:cubicBezTo>
                  <a:cubicBezTo>
                    <a:pt x="3781" y="4925"/>
                    <a:pt x="3649" y="4744"/>
                    <a:pt x="3534" y="4563"/>
                  </a:cubicBezTo>
                  <a:cubicBezTo>
                    <a:pt x="3370" y="4267"/>
                    <a:pt x="3189" y="4004"/>
                    <a:pt x="3238" y="3708"/>
                  </a:cubicBezTo>
                  <a:cubicBezTo>
                    <a:pt x="3269" y="3541"/>
                    <a:pt x="3426" y="3360"/>
                    <a:pt x="3580" y="3360"/>
                  </a:cubicBezTo>
                  <a:cubicBezTo>
                    <a:pt x="3592" y="3360"/>
                    <a:pt x="3604" y="3361"/>
                    <a:pt x="3616" y="3363"/>
                  </a:cubicBezTo>
                  <a:cubicBezTo>
                    <a:pt x="3649" y="3363"/>
                    <a:pt x="3715" y="3380"/>
                    <a:pt x="3764" y="3413"/>
                  </a:cubicBezTo>
                  <a:cubicBezTo>
                    <a:pt x="3827" y="3438"/>
                    <a:pt x="3900" y="3473"/>
                    <a:pt x="3983" y="3473"/>
                  </a:cubicBezTo>
                  <a:cubicBezTo>
                    <a:pt x="4008" y="3473"/>
                    <a:pt x="4034" y="3469"/>
                    <a:pt x="4060" y="3462"/>
                  </a:cubicBezTo>
                  <a:cubicBezTo>
                    <a:pt x="4307" y="3445"/>
                    <a:pt x="4520" y="3248"/>
                    <a:pt x="4619" y="2919"/>
                  </a:cubicBezTo>
                  <a:lnTo>
                    <a:pt x="4636" y="2854"/>
                  </a:lnTo>
                  <a:cubicBezTo>
                    <a:pt x="4701" y="2673"/>
                    <a:pt x="4751" y="2476"/>
                    <a:pt x="4882" y="2426"/>
                  </a:cubicBezTo>
                  <a:cubicBezTo>
                    <a:pt x="4922" y="2409"/>
                    <a:pt x="4961" y="2401"/>
                    <a:pt x="5000" y="2401"/>
                  </a:cubicBezTo>
                  <a:cubicBezTo>
                    <a:pt x="5106" y="2401"/>
                    <a:pt x="5204" y="2462"/>
                    <a:pt x="5277" y="2558"/>
                  </a:cubicBezTo>
                  <a:cubicBezTo>
                    <a:pt x="5457" y="2854"/>
                    <a:pt x="5375" y="3182"/>
                    <a:pt x="5260" y="3511"/>
                  </a:cubicBezTo>
                  <a:lnTo>
                    <a:pt x="5260" y="3528"/>
                  </a:lnTo>
                  <a:cubicBezTo>
                    <a:pt x="5162" y="3823"/>
                    <a:pt x="5046" y="4152"/>
                    <a:pt x="5112" y="4481"/>
                  </a:cubicBezTo>
                  <a:cubicBezTo>
                    <a:pt x="5201" y="4940"/>
                    <a:pt x="5650" y="5265"/>
                    <a:pt x="6111" y="5265"/>
                  </a:cubicBezTo>
                  <a:cubicBezTo>
                    <a:pt x="6161" y="5265"/>
                    <a:pt x="6212" y="5262"/>
                    <a:pt x="6263" y="5253"/>
                  </a:cubicBezTo>
                  <a:cubicBezTo>
                    <a:pt x="6493" y="5221"/>
                    <a:pt x="6723" y="5073"/>
                    <a:pt x="6854" y="4892"/>
                  </a:cubicBezTo>
                  <a:cubicBezTo>
                    <a:pt x="6904" y="4842"/>
                    <a:pt x="6920" y="4760"/>
                    <a:pt x="6970" y="4695"/>
                  </a:cubicBezTo>
                  <a:cubicBezTo>
                    <a:pt x="7002" y="4645"/>
                    <a:pt x="7068" y="4514"/>
                    <a:pt x="7085" y="4497"/>
                  </a:cubicBezTo>
                  <a:cubicBezTo>
                    <a:pt x="7085" y="4497"/>
                    <a:pt x="7101" y="4497"/>
                    <a:pt x="7167" y="4563"/>
                  </a:cubicBezTo>
                  <a:cubicBezTo>
                    <a:pt x="7183" y="4596"/>
                    <a:pt x="7216" y="4612"/>
                    <a:pt x="7249" y="4662"/>
                  </a:cubicBezTo>
                  <a:cubicBezTo>
                    <a:pt x="7265" y="4678"/>
                    <a:pt x="7298" y="4727"/>
                    <a:pt x="7315" y="4744"/>
                  </a:cubicBezTo>
                  <a:cubicBezTo>
                    <a:pt x="7502" y="5001"/>
                    <a:pt x="7838" y="5150"/>
                    <a:pt x="8164" y="5150"/>
                  </a:cubicBezTo>
                  <a:cubicBezTo>
                    <a:pt x="8297" y="5150"/>
                    <a:pt x="8428" y="5125"/>
                    <a:pt x="8547" y="5073"/>
                  </a:cubicBezTo>
                  <a:cubicBezTo>
                    <a:pt x="8909" y="4908"/>
                    <a:pt x="9156" y="4481"/>
                    <a:pt x="9123" y="4070"/>
                  </a:cubicBezTo>
                  <a:cubicBezTo>
                    <a:pt x="9123" y="3955"/>
                    <a:pt x="9073" y="3873"/>
                    <a:pt x="9057" y="3774"/>
                  </a:cubicBezTo>
                  <a:cubicBezTo>
                    <a:pt x="9041" y="3741"/>
                    <a:pt x="9041" y="3692"/>
                    <a:pt x="9024" y="3626"/>
                  </a:cubicBezTo>
                  <a:cubicBezTo>
                    <a:pt x="8975" y="3495"/>
                    <a:pt x="8991" y="3363"/>
                    <a:pt x="9041" y="3297"/>
                  </a:cubicBezTo>
                  <a:cubicBezTo>
                    <a:pt x="9123" y="3182"/>
                    <a:pt x="9386" y="3166"/>
                    <a:pt x="9632" y="3133"/>
                  </a:cubicBezTo>
                  <a:cubicBezTo>
                    <a:pt x="9797" y="3117"/>
                    <a:pt x="9961" y="3117"/>
                    <a:pt x="10092" y="3051"/>
                  </a:cubicBezTo>
                  <a:cubicBezTo>
                    <a:pt x="10339" y="2969"/>
                    <a:pt x="10586" y="2722"/>
                    <a:pt x="10536" y="2443"/>
                  </a:cubicBezTo>
                  <a:cubicBezTo>
                    <a:pt x="10503" y="2114"/>
                    <a:pt x="10175" y="1983"/>
                    <a:pt x="9928" y="1900"/>
                  </a:cubicBezTo>
                  <a:cubicBezTo>
                    <a:pt x="9846" y="1884"/>
                    <a:pt x="9780" y="1867"/>
                    <a:pt x="9731" y="1818"/>
                  </a:cubicBezTo>
                  <a:cubicBezTo>
                    <a:pt x="9468" y="1687"/>
                    <a:pt x="9320" y="1374"/>
                    <a:pt x="9188" y="1079"/>
                  </a:cubicBezTo>
                  <a:lnTo>
                    <a:pt x="9156" y="1046"/>
                  </a:lnTo>
                  <a:cubicBezTo>
                    <a:pt x="8833" y="350"/>
                    <a:pt x="8461" y="161"/>
                    <a:pt x="8107" y="161"/>
                  </a:cubicBezTo>
                  <a:cubicBezTo>
                    <a:pt x="7885" y="161"/>
                    <a:pt x="7670" y="236"/>
                    <a:pt x="7479" y="306"/>
                  </a:cubicBezTo>
                  <a:cubicBezTo>
                    <a:pt x="7290" y="373"/>
                    <a:pt x="7102" y="430"/>
                    <a:pt x="6931" y="430"/>
                  </a:cubicBezTo>
                  <a:cubicBezTo>
                    <a:pt x="6894" y="430"/>
                    <a:pt x="6857" y="427"/>
                    <a:pt x="6822" y="421"/>
                  </a:cubicBezTo>
                  <a:cubicBezTo>
                    <a:pt x="6674" y="405"/>
                    <a:pt x="6509" y="322"/>
                    <a:pt x="6345" y="224"/>
                  </a:cubicBezTo>
                  <a:cubicBezTo>
                    <a:pt x="6103" y="120"/>
                    <a:pt x="5869" y="0"/>
                    <a:pt x="5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98" name="Google Shape;1098;p31"/>
            <p:cNvSpPr/>
            <p:nvPr/>
          </p:nvSpPr>
          <p:spPr>
            <a:xfrm>
              <a:off x="3453085" y="3879729"/>
              <a:ext cx="261783" cy="174954"/>
            </a:xfrm>
            <a:custGeom>
              <a:rect b="b" l="l" r="r" t="t"/>
              <a:pathLst>
                <a:path extrusionOk="0" h="5394" w="8071">
                  <a:moveTo>
                    <a:pt x="4469" y="326"/>
                  </a:moveTo>
                  <a:cubicBezTo>
                    <a:pt x="4586" y="326"/>
                    <a:pt x="4696" y="355"/>
                    <a:pt x="4783" y="429"/>
                  </a:cubicBezTo>
                  <a:cubicBezTo>
                    <a:pt x="4931" y="577"/>
                    <a:pt x="4948" y="742"/>
                    <a:pt x="4997" y="939"/>
                  </a:cubicBezTo>
                  <a:cubicBezTo>
                    <a:pt x="5030" y="1235"/>
                    <a:pt x="5095" y="1547"/>
                    <a:pt x="5441" y="1728"/>
                  </a:cubicBezTo>
                  <a:cubicBezTo>
                    <a:pt x="5548" y="1792"/>
                    <a:pt x="5658" y="1822"/>
                    <a:pt x="5774" y="1822"/>
                  </a:cubicBezTo>
                  <a:cubicBezTo>
                    <a:pt x="5925" y="1822"/>
                    <a:pt x="6086" y="1772"/>
                    <a:pt x="6262" y="1679"/>
                  </a:cubicBezTo>
                  <a:cubicBezTo>
                    <a:pt x="6328" y="1662"/>
                    <a:pt x="6361" y="1629"/>
                    <a:pt x="6427" y="1580"/>
                  </a:cubicBezTo>
                  <a:cubicBezTo>
                    <a:pt x="6591" y="1481"/>
                    <a:pt x="6772" y="1350"/>
                    <a:pt x="6920" y="1333"/>
                  </a:cubicBezTo>
                  <a:cubicBezTo>
                    <a:pt x="6986" y="1333"/>
                    <a:pt x="7051" y="1333"/>
                    <a:pt x="7084" y="1383"/>
                  </a:cubicBezTo>
                  <a:cubicBezTo>
                    <a:pt x="7101" y="1416"/>
                    <a:pt x="7134" y="1465"/>
                    <a:pt x="7101" y="1498"/>
                  </a:cubicBezTo>
                  <a:lnTo>
                    <a:pt x="7084" y="1547"/>
                  </a:lnTo>
                  <a:cubicBezTo>
                    <a:pt x="7068" y="1629"/>
                    <a:pt x="7051" y="1712"/>
                    <a:pt x="7051" y="1810"/>
                  </a:cubicBezTo>
                  <a:cubicBezTo>
                    <a:pt x="7084" y="2057"/>
                    <a:pt x="7331" y="2155"/>
                    <a:pt x="7429" y="2205"/>
                  </a:cubicBezTo>
                  <a:cubicBezTo>
                    <a:pt x="7594" y="2254"/>
                    <a:pt x="7676" y="2369"/>
                    <a:pt x="7725" y="2500"/>
                  </a:cubicBezTo>
                  <a:cubicBezTo>
                    <a:pt x="7791" y="2714"/>
                    <a:pt x="7725" y="2961"/>
                    <a:pt x="7577" y="3109"/>
                  </a:cubicBezTo>
                  <a:cubicBezTo>
                    <a:pt x="7561" y="3141"/>
                    <a:pt x="7512" y="3158"/>
                    <a:pt x="7479" y="3191"/>
                  </a:cubicBezTo>
                  <a:cubicBezTo>
                    <a:pt x="7331" y="3257"/>
                    <a:pt x="7183" y="3257"/>
                    <a:pt x="7002" y="3257"/>
                  </a:cubicBezTo>
                  <a:cubicBezTo>
                    <a:pt x="6854" y="3257"/>
                    <a:pt x="6690" y="3257"/>
                    <a:pt x="6558" y="3306"/>
                  </a:cubicBezTo>
                  <a:cubicBezTo>
                    <a:pt x="6246" y="3388"/>
                    <a:pt x="6082" y="3585"/>
                    <a:pt x="5934" y="3799"/>
                  </a:cubicBezTo>
                  <a:cubicBezTo>
                    <a:pt x="5917" y="3815"/>
                    <a:pt x="5901" y="3865"/>
                    <a:pt x="5868" y="3881"/>
                  </a:cubicBezTo>
                  <a:cubicBezTo>
                    <a:pt x="5734" y="4048"/>
                    <a:pt x="5584" y="4120"/>
                    <a:pt x="5415" y="4120"/>
                  </a:cubicBezTo>
                  <a:cubicBezTo>
                    <a:pt x="5167" y="4120"/>
                    <a:pt x="4878" y="3967"/>
                    <a:pt x="4537" y="3733"/>
                  </a:cubicBezTo>
                  <a:cubicBezTo>
                    <a:pt x="4358" y="3606"/>
                    <a:pt x="4150" y="3557"/>
                    <a:pt x="3943" y="3557"/>
                  </a:cubicBezTo>
                  <a:cubicBezTo>
                    <a:pt x="3883" y="3557"/>
                    <a:pt x="3823" y="3561"/>
                    <a:pt x="3764" y="3569"/>
                  </a:cubicBezTo>
                  <a:cubicBezTo>
                    <a:pt x="3271" y="3700"/>
                    <a:pt x="3189" y="4111"/>
                    <a:pt x="3107" y="4456"/>
                  </a:cubicBezTo>
                  <a:cubicBezTo>
                    <a:pt x="3057" y="4703"/>
                    <a:pt x="2992" y="4933"/>
                    <a:pt x="2827" y="5032"/>
                  </a:cubicBezTo>
                  <a:cubicBezTo>
                    <a:pt x="2766" y="5071"/>
                    <a:pt x="2695" y="5087"/>
                    <a:pt x="2618" y="5087"/>
                  </a:cubicBezTo>
                  <a:cubicBezTo>
                    <a:pt x="2468" y="5087"/>
                    <a:pt x="2294" y="5025"/>
                    <a:pt x="2120" y="4949"/>
                  </a:cubicBezTo>
                  <a:cubicBezTo>
                    <a:pt x="1890" y="4867"/>
                    <a:pt x="1660" y="4785"/>
                    <a:pt x="1430" y="4785"/>
                  </a:cubicBezTo>
                  <a:lnTo>
                    <a:pt x="1348" y="4785"/>
                  </a:lnTo>
                  <a:cubicBezTo>
                    <a:pt x="1216" y="4802"/>
                    <a:pt x="1069" y="4851"/>
                    <a:pt x="937" y="4900"/>
                  </a:cubicBezTo>
                  <a:cubicBezTo>
                    <a:pt x="819" y="4959"/>
                    <a:pt x="689" y="5018"/>
                    <a:pt x="557" y="5018"/>
                  </a:cubicBezTo>
                  <a:cubicBezTo>
                    <a:pt x="541" y="5018"/>
                    <a:pt x="525" y="5017"/>
                    <a:pt x="510" y="5015"/>
                  </a:cubicBezTo>
                  <a:cubicBezTo>
                    <a:pt x="444" y="5015"/>
                    <a:pt x="395" y="4966"/>
                    <a:pt x="345" y="4933"/>
                  </a:cubicBezTo>
                  <a:cubicBezTo>
                    <a:pt x="312" y="4884"/>
                    <a:pt x="312" y="4851"/>
                    <a:pt x="312" y="4785"/>
                  </a:cubicBezTo>
                  <a:cubicBezTo>
                    <a:pt x="329" y="4670"/>
                    <a:pt x="477" y="4473"/>
                    <a:pt x="641" y="4374"/>
                  </a:cubicBezTo>
                  <a:lnTo>
                    <a:pt x="690" y="4341"/>
                  </a:lnTo>
                  <a:cubicBezTo>
                    <a:pt x="970" y="4193"/>
                    <a:pt x="1299" y="3980"/>
                    <a:pt x="1332" y="3635"/>
                  </a:cubicBezTo>
                  <a:cubicBezTo>
                    <a:pt x="1332" y="3503"/>
                    <a:pt x="1315" y="3404"/>
                    <a:pt x="1315" y="3322"/>
                  </a:cubicBezTo>
                  <a:cubicBezTo>
                    <a:pt x="1299" y="3191"/>
                    <a:pt x="1266" y="3092"/>
                    <a:pt x="1332" y="2994"/>
                  </a:cubicBezTo>
                  <a:cubicBezTo>
                    <a:pt x="1430" y="2829"/>
                    <a:pt x="1644" y="2796"/>
                    <a:pt x="1857" y="2747"/>
                  </a:cubicBezTo>
                  <a:cubicBezTo>
                    <a:pt x="2088" y="2714"/>
                    <a:pt x="2367" y="2648"/>
                    <a:pt x="2548" y="2468"/>
                  </a:cubicBezTo>
                  <a:cubicBezTo>
                    <a:pt x="2745" y="2254"/>
                    <a:pt x="2794" y="1991"/>
                    <a:pt x="2827" y="1761"/>
                  </a:cubicBezTo>
                  <a:cubicBezTo>
                    <a:pt x="2844" y="1629"/>
                    <a:pt x="2877" y="1481"/>
                    <a:pt x="2942" y="1383"/>
                  </a:cubicBezTo>
                  <a:cubicBezTo>
                    <a:pt x="3074" y="1087"/>
                    <a:pt x="3304" y="840"/>
                    <a:pt x="3633" y="643"/>
                  </a:cubicBezTo>
                  <a:cubicBezTo>
                    <a:pt x="3765" y="547"/>
                    <a:pt x="4146" y="326"/>
                    <a:pt x="4469" y="326"/>
                  </a:cubicBezTo>
                  <a:close/>
                  <a:moveTo>
                    <a:pt x="4418" y="1"/>
                  </a:moveTo>
                  <a:cubicBezTo>
                    <a:pt x="4027" y="1"/>
                    <a:pt x="3618" y="231"/>
                    <a:pt x="3419" y="364"/>
                  </a:cubicBezTo>
                  <a:cubicBezTo>
                    <a:pt x="3057" y="610"/>
                    <a:pt x="2794" y="906"/>
                    <a:pt x="2630" y="1235"/>
                  </a:cubicBezTo>
                  <a:cubicBezTo>
                    <a:pt x="2564" y="1366"/>
                    <a:pt x="2515" y="1531"/>
                    <a:pt x="2499" y="1695"/>
                  </a:cubicBezTo>
                  <a:cubicBezTo>
                    <a:pt x="2466" y="1909"/>
                    <a:pt x="2433" y="2106"/>
                    <a:pt x="2301" y="2237"/>
                  </a:cubicBezTo>
                  <a:cubicBezTo>
                    <a:pt x="2170" y="2353"/>
                    <a:pt x="1973" y="2402"/>
                    <a:pt x="1759" y="2435"/>
                  </a:cubicBezTo>
                  <a:cubicBezTo>
                    <a:pt x="1496" y="2500"/>
                    <a:pt x="1184" y="2566"/>
                    <a:pt x="1019" y="2829"/>
                  </a:cubicBezTo>
                  <a:cubicBezTo>
                    <a:pt x="871" y="3043"/>
                    <a:pt x="921" y="3240"/>
                    <a:pt x="953" y="3388"/>
                  </a:cubicBezTo>
                  <a:cubicBezTo>
                    <a:pt x="986" y="3470"/>
                    <a:pt x="986" y="3536"/>
                    <a:pt x="986" y="3618"/>
                  </a:cubicBezTo>
                  <a:cubicBezTo>
                    <a:pt x="1003" y="3799"/>
                    <a:pt x="773" y="3947"/>
                    <a:pt x="559" y="4078"/>
                  </a:cubicBezTo>
                  <a:lnTo>
                    <a:pt x="493" y="4128"/>
                  </a:lnTo>
                  <a:cubicBezTo>
                    <a:pt x="312" y="4259"/>
                    <a:pt x="66" y="4473"/>
                    <a:pt x="17" y="4736"/>
                  </a:cubicBezTo>
                  <a:cubicBezTo>
                    <a:pt x="0" y="4884"/>
                    <a:pt x="33" y="5032"/>
                    <a:pt x="115" y="5130"/>
                  </a:cubicBezTo>
                  <a:cubicBezTo>
                    <a:pt x="197" y="5229"/>
                    <a:pt x="345" y="5311"/>
                    <a:pt x="493" y="5311"/>
                  </a:cubicBezTo>
                  <a:cubicBezTo>
                    <a:pt x="529" y="5316"/>
                    <a:pt x="564" y="5319"/>
                    <a:pt x="598" y="5319"/>
                  </a:cubicBezTo>
                  <a:cubicBezTo>
                    <a:pt x="780" y="5319"/>
                    <a:pt x="930" y="5251"/>
                    <a:pt x="1069" y="5196"/>
                  </a:cubicBezTo>
                  <a:cubicBezTo>
                    <a:pt x="1184" y="5147"/>
                    <a:pt x="1299" y="5114"/>
                    <a:pt x="1397" y="5097"/>
                  </a:cubicBezTo>
                  <a:cubicBezTo>
                    <a:pt x="1425" y="5092"/>
                    <a:pt x="1454" y="5090"/>
                    <a:pt x="1484" y="5090"/>
                  </a:cubicBezTo>
                  <a:cubicBezTo>
                    <a:pt x="1649" y="5090"/>
                    <a:pt x="1839" y="5159"/>
                    <a:pt x="2005" y="5229"/>
                  </a:cubicBezTo>
                  <a:cubicBezTo>
                    <a:pt x="2219" y="5311"/>
                    <a:pt x="2416" y="5393"/>
                    <a:pt x="2630" y="5393"/>
                  </a:cubicBezTo>
                  <a:cubicBezTo>
                    <a:pt x="2745" y="5393"/>
                    <a:pt x="2877" y="5377"/>
                    <a:pt x="2992" y="5295"/>
                  </a:cubicBezTo>
                  <a:cubicBezTo>
                    <a:pt x="3255" y="5114"/>
                    <a:pt x="3320" y="4802"/>
                    <a:pt x="3386" y="4539"/>
                  </a:cubicBezTo>
                  <a:cubicBezTo>
                    <a:pt x="3468" y="4193"/>
                    <a:pt x="3534" y="3963"/>
                    <a:pt x="3813" y="3898"/>
                  </a:cubicBezTo>
                  <a:cubicBezTo>
                    <a:pt x="3855" y="3889"/>
                    <a:pt x="3899" y="3885"/>
                    <a:pt x="3944" y="3885"/>
                  </a:cubicBezTo>
                  <a:cubicBezTo>
                    <a:pt x="4082" y="3885"/>
                    <a:pt x="4233" y="3922"/>
                    <a:pt x="4356" y="3996"/>
                  </a:cubicBezTo>
                  <a:cubicBezTo>
                    <a:pt x="4575" y="4153"/>
                    <a:pt x="4993" y="4435"/>
                    <a:pt x="5412" y="4435"/>
                  </a:cubicBezTo>
                  <a:cubicBezTo>
                    <a:pt x="5653" y="4435"/>
                    <a:pt x="5894" y="4342"/>
                    <a:pt x="6098" y="4078"/>
                  </a:cubicBezTo>
                  <a:cubicBezTo>
                    <a:pt x="6115" y="4062"/>
                    <a:pt x="6131" y="4029"/>
                    <a:pt x="6164" y="3980"/>
                  </a:cubicBezTo>
                  <a:cubicBezTo>
                    <a:pt x="6295" y="3799"/>
                    <a:pt x="6410" y="3651"/>
                    <a:pt x="6608" y="3585"/>
                  </a:cubicBezTo>
                  <a:cubicBezTo>
                    <a:pt x="6739" y="3569"/>
                    <a:pt x="6854" y="3569"/>
                    <a:pt x="6986" y="3569"/>
                  </a:cubicBezTo>
                  <a:cubicBezTo>
                    <a:pt x="7183" y="3569"/>
                    <a:pt x="7413" y="3569"/>
                    <a:pt x="7610" y="3454"/>
                  </a:cubicBezTo>
                  <a:cubicBezTo>
                    <a:pt x="7676" y="3404"/>
                    <a:pt x="7725" y="3372"/>
                    <a:pt x="7758" y="3322"/>
                  </a:cubicBezTo>
                  <a:cubicBezTo>
                    <a:pt x="7988" y="3092"/>
                    <a:pt x="8071" y="2731"/>
                    <a:pt x="7988" y="2418"/>
                  </a:cubicBezTo>
                  <a:cubicBezTo>
                    <a:pt x="7923" y="2188"/>
                    <a:pt x="7775" y="2024"/>
                    <a:pt x="7528" y="1925"/>
                  </a:cubicBezTo>
                  <a:cubicBezTo>
                    <a:pt x="7429" y="1892"/>
                    <a:pt x="7331" y="1827"/>
                    <a:pt x="7314" y="1761"/>
                  </a:cubicBezTo>
                  <a:cubicBezTo>
                    <a:pt x="7314" y="1728"/>
                    <a:pt x="7314" y="1679"/>
                    <a:pt x="7331" y="1646"/>
                  </a:cubicBezTo>
                  <a:lnTo>
                    <a:pt x="7347" y="1580"/>
                  </a:lnTo>
                  <a:cubicBezTo>
                    <a:pt x="7397" y="1432"/>
                    <a:pt x="7347" y="1268"/>
                    <a:pt x="7249" y="1169"/>
                  </a:cubicBezTo>
                  <a:cubicBezTo>
                    <a:pt x="7168" y="1088"/>
                    <a:pt x="7042" y="1029"/>
                    <a:pt x="6908" y="1029"/>
                  </a:cubicBezTo>
                  <a:cubicBezTo>
                    <a:pt x="6880" y="1029"/>
                    <a:pt x="6850" y="1032"/>
                    <a:pt x="6821" y="1038"/>
                  </a:cubicBezTo>
                  <a:cubicBezTo>
                    <a:pt x="6608" y="1087"/>
                    <a:pt x="6410" y="1202"/>
                    <a:pt x="6213" y="1333"/>
                  </a:cubicBezTo>
                  <a:cubicBezTo>
                    <a:pt x="6164" y="1366"/>
                    <a:pt x="6115" y="1399"/>
                    <a:pt x="6049" y="1432"/>
                  </a:cubicBezTo>
                  <a:cubicBezTo>
                    <a:pt x="5936" y="1507"/>
                    <a:pt x="5839" y="1545"/>
                    <a:pt x="5747" y="1545"/>
                  </a:cubicBezTo>
                  <a:cubicBezTo>
                    <a:pt x="5677" y="1545"/>
                    <a:pt x="5610" y="1524"/>
                    <a:pt x="5539" y="1481"/>
                  </a:cubicBezTo>
                  <a:cubicBezTo>
                    <a:pt x="5309" y="1350"/>
                    <a:pt x="5293" y="1186"/>
                    <a:pt x="5227" y="906"/>
                  </a:cubicBezTo>
                  <a:cubicBezTo>
                    <a:pt x="5194" y="676"/>
                    <a:pt x="5145" y="413"/>
                    <a:pt x="4948" y="199"/>
                  </a:cubicBezTo>
                  <a:cubicBezTo>
                    <a:pt x="4792" y="55"/>
                    <a:pt x="4607"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099" name="Google Shape;1099;p31"/>
            <p:cNvSpPr/>
            <p:nvPr/>
          </p:nvSpPr>
          <p:spPr>
            <a:xfrm>
              <a:off x="4197292" y="4119064"/>
              <a:ext cx="187701" cy="235770"/>
            </a:xfrm>
            <a:custGeom>
              <a:rect b="b" l="l" r="r" t="t"/>
              <a:pathLst>
                <a:path extrusionOk="0" h="7269" w="5787">
                  <a:moveTo>
                    <a:pt x="4983" y="374"/>
                  </a:moveTo>
                  <a:cubicBezTo>
                    <a:pt x="5058" y="374"/>
                    <a:pt x="5125" y="382"/>
                    <a:pt x="5178" y="398"/>
                  </a:cubicBezTo>
                  <a:cubicBezTo>
                    <a:pt x="5244" y="447"/>
                    <a:pt x="5277" y="480"/>
                    <a:pt x="5310" y="546"/>
                  </a:cubicBezTo>
                  <a:cubicBezTo>
                    <a:pt x="5359" y="726"/>
                    <a:pt x="5112" y="940"/>
                    <a:pt x="4915" y="1006"/>
                  </a:cubicBezTo>
                  <a:cubicBezTo>
                    <a:pt x="4685" y="1088"/>
                    <a:pt x="4422" y="1334"/>
                    <a:pt x="4356" y="1597"/>
                  </a:cubicBezTo>
                  <a:cubicBezTo>
                    <a:pt x="4307" y="1762"/>
                    <a:pt x="4340" y="1910"/>
                    <a:pt x="4438" y="2008"/>
                  </a:cubicBezTo>
                  <a:cubicBezTo>
                    <a:pt x="4586" y="2206"/>
                    <a:pt x="4833" y="2206"/>
                    <a:pt x="5030" y="2238"/>
                  </a:cubicBezTo>
                  <a:cubicBezTo>
                    <a:pt x="5244" y="2255"/>
                    <a:pt x="5392" y="2255"/>
                    <a:pt x="5441" y="2370"/>
                  </a:cubicBezTo>
                  <a:cubicBezTo>
                    <a:pt x="5507" y="2452"/>
                    <a:pt x="5490" y="2584"/>
                    <a:pt x="5425" y="2682"/>
                  </a:cubicBezTo>
                  <a:cubicBezTo>
                    <a:pt x="5260" y="2978"/>
                    <a:pt x="4833" y="3060"/>
                    <a:pt x="4422" y="3142"/>
                  </a:cubicBezTo>
                  <a:cubicBezTo>
                    <a:pt x="3945" y="3241"/>
                    <a:pt x="3469" y="3340"/>
                    <a:pt x="3304" y="3751"/>
                  </a:cubicBezTo>
                  <a:cubicBezTo>
                    <a:pt x="3140" y="4145"/>
                    <a:pt x="3419" y="4408"/>
                    <a:pt x="3617" y="4638"/>
                  </a:cubicBezTo>
                  <a:cubicBezTo>
                    <a:pt x="3847" y="4885"/>
                    <a:pt x="3962" y="5033"/>
                    <a:pt x="3830" y="5296"/>
                  </a:cubicBezTo>
                  <a:cubicBezTo>
                    <a:pt x="3732" y="5444"/>
                    <a:pt x="3617" y="5476"/>
                    <a:pt x="3419" y="5542"/>
                  </a:cubicBezTo>
                  <a:cubicBezTo>
                    <a:pt x="3222" y="5608"/>
                    <a:pt x="3009" y="5657"/>
                    <a:pt x="2861" y="5871"/>
                  </a:cubicBezTo>
                  <a:cubicBezTo>
                    <a:pt x="2713" y="6052"/>
                    <a:pt x="2663" y="6265"/>
                    <a:pt x="2630" y="6446"/>
                  </a:cubicBezTo>
                  <a:cubicBezTo>
                    <a:pt x="2565" y="6775"/>
                    <a:pt x="2515" y="6939"/>
                    <a:pt x="2203" y="7005"/>
                  </a:cubicBezTo>
                  <a:cubicBezTo>
                    <a:pt x="2186" y="7007"/>
                    <a:pt x="2170" y="7008"/>
                    <a:pt x="2153" y="7008"/>
                  </a:cubicBezTo>
                  <a:cubicBezTo>
                    <a:pt x="2039" y="7008"/>
                    <a:pt x="1930" y="6960"/>
                    <a:pt x="1858" y="6874"/>
                  </a:cubicBezTo>
                  <a:cubicBezTo>
                    <a:pt x="1743" y="6775"/>
                    <a:pt x="1776" y="6611"/>
                    <a:pt x="1825" y="6364"/>
                  </a:cubicBezTo>
                  <a:cubicBezTo>
                    <a:pt x="1874" y="6117"/>
                    <a:pt x="1940" y="5854"/>
                    <a:pt x="1726" y="5641"/>
                  </a:cubicBezTo>
                  <a:cubicBezTo>
                    <a:pt x="1611" y="5526"/>
                    <a:pt x="1447" y="5476"/>
                    <a:pt x="1299" y="5444"/>
                  </a:cubicBezTo>
                  <a:cubicBezTo>
                    <a:pt x="1200" y="5411"/>
                    <a:pt x="1085" y="5394"/>
                    <a:pt x="1036" y="5329"/>
                  </a:cubicBezTo>
                  <a:cubicBezTo>
                    <a:pt x="954" y="5279"/>
                    <a:pt x="905" y="5148"/>
                    <a:pt x="921" y="5049"/>
                  </a:cubicBezTo>
                  <a:cubicBezTo>
                    <a:pt x="954" y="5000"/>
                    <a:pt x="1085" y="4885"/>
                    <a:pt x="1168" y="4835"/>
                  </a:cubicBezTo>
                  <a:cubicBezTo>
                    <a:pt x="1381" y="4720"/>
                    <a:pt x="1562" y="4572"/>
                    <a:pt x="1562" y="4392"/>
                  </a:cubicBezTo>
                  <a:cubicBezTo>
                    <a:pt x="1562" y="4293"/>
                    <a:pt x="1496" y="4211"/>
                    <a:pt x="1398" y="4129"/>
                  </a:cubicBezTo>
                  <a:cubicBezTo>
                    <a:pt x="1316" y="4079"/>
                    <a:pt x="1233" y="4063"/>
                    <a:pt x="1151" y="4063"/>
                  </a:cubicBezTo>
                  <a:cubicBezTo>
                    <a:pt x="1069" y="4063"/>
                    <a:pt x="987" y="4079"/>
                    <a:pt x="905" y="4096"/>
                  </a:cubicBezTo>
                  <a:cubicBezTo>
                    <a:pt x="872" y="4096"/>
                    <a:pt x="806" y="4129"/>
                    <a:pt x="757" y="4129"/>
                  </a:cubicBezTo>
                  <a:cubicBezTo>
                    <a:pt x="625" y="4129"/>
                    <a:pt x="477" y="4046"/>
                    <a:pt x="428" y="3899"/>
                  </a:cubicBezTo>
                  <a:cubicBezTo>
                    <a:pt x="346" y="3783"/>
                    <a:pt x="412" y="3718"/>
                    <a:pt x="543" y="3570"/>
                  </a:cubicBezTo>
                  <a:lnTo>
                    <a:pt x="658" y="3455"/>
                  </a:lnTo>
                  <a:cubicBezTo>
                    <a:pt x="822" y="3241"/>
                    <a:pt x="822" y="3011"/>
                    <a:pt x="822" y="2814"/>
                  </a:cubicBezTo>
                  <a:cubicBezTo>
                    <a:pt x="822" y="2600"/>
                    <a:pt x="839" y="2485"/>
                    <a:pt x="937" y="2370"/>
                  </a:cubicBezTo>
                  <a:cubicBezTo>
                    <a:pt x="1001" y="2334"/>
                    <a:pt x="1055" y="2322"/>
                    <a:pt x="1118" y="2322"/>
                  </a:cubicBezTo>
                  <a:cubicBezTo>
                    <a:pt x="1169" y="2322"/>
                    <a:pt x="1226" y="2330"/>
                    <a:pt x="1299" y="2337"/>
                  </a:cubicBezTo>
                  <a:cubicBezTo>
                    <a:pt x="1358" y="2342"/>
                    <a:pt x="1427" y="2353"/>
                    <a:pt x="1500" y="2353"/>
                  </a:cubicBezTo>
                  <a:cubicBezTo>
                    <a:pt x="1653" y="2353"/>
                    <a:pt x="1823" y="2307"/>
                    <a:pt x="1957" y="2074"/>
                  </a:cubicBezTo>
                  <a:cubicBezTo>
                    <a:pt x="2006" y="1959"/>
                    <a:pt x="2039" y="1828"/>
                    <a:pt x="2055" y="1696"/>
                  </a:cubicBezTo>
                  <a:cubicBezTo>
                    <a:pt x="2088" y="1499"/>
                    <a:pt x="2121" y="1367"/>
                    <a:pt x="2236" y="1302"/>
                  </a:cubicBezTo>
                  <a:cubicBezTo>
                    <a:pt x="2318" y="1252"/>
                    <a:pt x="2400" y="1236"/>
                    <a:pt x="2483" y="1236"/>
                  </a:cubicBezTo>
                  <a:cubicBezTo>
                    <a:pt x="2630" y="1252"/>
                    <a:pt x="2713" y="1334"/>
                    <a:pt x="2811" y="1417"/>
                  </a:cubicBezTo>
                  <a:cubicBezTo>
                    <a:pt x="2910" y="1515"/>
                    <a:pt x="3025" y="1614"/>
                    <a:pt x="3189" y="1614"/>
                  </a:cubicBezTo>
                  <a:cubicBezTo>
                    <a:pt x="3204" y="1616"/>
                    <a:pt x="3219" y="1617"/>
                    <a:pt x="3234" y="1617"/>
                  </a:cubicBezTo>
                  <a:cubicBezTo>
                    <a:pt x="3471" y="1617"/>
                    <a:pt x="3626" y="1370"/>
                    <a:pt x="3781" y="1137"/>
                  </a:cubicBezTo>
                  <a:cubicBezTo>
                    <a:pt x="3945" y="874"/>
                    <a:pt x="4126" y="595"/>
                    <a:pt x="4488" y="463"/>
                  </a:cubicBezTo>
                  <a:cubicBezTo>
                    <a:pt x="4633" y="407"/>
                    <a:pt x="4824" y="374"/>
                    <a:pt x="4983" y="374"/>
                  </a:cubicBezTo>
                  <a:close/>
                  <a:moveTo>
                    <a:pt x="4986" y="1"/>
                  </a:moveTo>
                  <a:cubicBezTo>
                    <a:pt x="4776" y="1"/>
                    <a:pt x="4548" y="56"/>
                    <a:pt x="4373" y="118"/>
                  </a:cubicBezTo>
                  <a:cubicBezTo>
                    <a:pt x="3945" y="283"/>
                    <a:pt x="3715" y="661"/>
                    <a:pt x="3534" y="924"/>
                  </a:cubicBezTo>
                  <a:cubicBezTo>
                    <a:pt x="3425" y="1096"/>
                    <a:pt x="3315" y="1253"/>
                    <a:pt x="3234" y="1253"/>
                  </a:cubicBezTo>
                  <a:cubicBezTo>
                    <a:pt x="3230" y="1253"/>
                    <a:pt x="3226" y="1253"/>
                    <a:pt x="3222" y="1252"/>
                  </a:cubicBezTo>
                  <a:cubicBezTo>
                    <a:pt x="3173" y="1252"/>
                    <a:pt x="3124" y="1203"/>
                    <a:pt x="3041" y="1121"/>
                  </a:cubicBezTo>
                  <a:cubicBezTo>
                    <a:pt x="2943" y="1022"/>
                    <a:pt x="2795" y="874"/>
                    <a:pt x="2532" y="858"/>
                  </a:cubicBezTo>
                  <a:cubicBezTo>
                    <a:pt x="2507" y="855"/>
                    <a:pt x="2483" y="854"/>
                    <a:pt x="2458" y="854"/>
                  </a:cubicBezTo>
                  <a:cubicBezTo>
                    <a:pt x="2335" y="854"/>
                    <a:pt x="2214" y="888"/>
                    <a:pt x="2104" y="956"/>
                  </a:cubicBezTo>
                  <a:cubicBezTo>
                    <a:pt x="1858" y="1104"/>
                    <a:pt x="1809" y="1351"/>
                    <a:pt x="1776" y="1548"/>
                  </a:cubicBezTo>
                  <a:cubicBezTo>
                    <a:pt x="1743" y="1663"/>
                    <a:pt x="1726" y="1762"/>
                    <a:pt x="1694" y="1828"/>
                  </a:cubicBezTo>
                  <a:cubicBezTo>
                    <a:pt x="1633" y="1925"/>
                    <a:pt x="1581" y="1950"/>
                    <a:pt x="1472" y="1950"/>
                  </a:cubicBezTo>
                  <a:cubicBezTo>
                    <a:pt x="1434" y="1950"/>
                    <a:pt x="1388" y="1947"/>
                    <a:pt x="1332" y="1943"/>
                  </a:cubicBezTo>
                  <a:cubicBezTo>
                    <a:pt x="1262" y="1936"/>
                    <a:pt x="1184" y="1923"/>
                    <a:pt x="1100" y="1923"/>
                  </a:cubicBezTo>
                  <a:cubicBezTo>
                    <a:pt x="986" y="1923"/>
                    <a:pt x="863" y="1947"/>
                    <a:pt x="740" y="2041"/>
                  </a:cubicBezTo>
                  <a:cubicBezTo>
                    <a:pt x="543" y="2238"/>
                    <a:pt x="510" y="2485"/>
                    <a:pt x="510" y="2682"/>
                  </a:cubicBezTo>
                  <a:cubicBezTo>
                    <a:pt x="510" y="2863"/>
                    <a:pt x="510" y="3011"/>
                    <a:pt x="412" y="3142"/>
                  </a:cubicBezTo>
                  <a:cubicBezTo>
                    <a:pt x="379" y="3175"/>
                    <a:pt x="346" y="3225"/>
                    <a:pt x="313" y="3241"/>
                  </a:cubicBezTo>
                  <a:cubicBezTo>
                    <a:pt x="165" y="3389"/>
                    <a:pt x="1" y="3553"/>
                    <a:pt x="99" y="3882"/>
                  </a:cubicBezTo>
                  <a:cubicBezTo>
                    <a:pt x="178" y="4260"/>
                    <a:pt x="453" y="4442"/>
                    <a:pt x="707" y="4442"/>
                  </a:cubicBezTo>
                  <a:cubicBezTo>
                    <a:pt x="718" y="4442"/>
                    <a:pt x="729" y="4442"/>
                    <a:pt x="740" y="4441"/>
                  </a:cubicBezTo>
                  <a:cubicBezTo>
                    <a:pt x="806" y="4441"/>
                    <a:pt x="855" y="4408"/>
                    <a:pt x="921" y="4392"/>
                  </a:cubicBezTo>
                  <a:cubicBezTo>
                    <a:pt x="1002" y="4380"/>
                    <a:pt x="1067" y="4368"/>
                    <a:pt x="1116" y="4368"/>
                  </a:cubicBezTo>
                  <a:cubicBezTo>
                    <a:pt x="1136" y="4368"/>
                    <a:pt x="1153" y="4370"/>
                    <a:pt x="1168" y="4375"/>
                  </a:cubicBezTo>
                  <a:cubicBezTo>
                    <a:pt x="1200" y="4375"/>
                    <a:pt x="1200" y="4392"/>
                    <a:pt x="1200" y="4392"/>
                  </a:cubicBezTo>
                  <a:cubicBezTo>
                    <a:pt x="1151" y="4441"/>
                    <a:pt x="1036" y="4540"/>
                    <a:pt x="954" y="4572"/>
                  </a:cubicBezTo>
                  <a:cubicBezTo>
                    <a:pt x="790" y="4704"/>
                    <a:pt x="592" y="4803"/>
                    <a:pt x="576" y="4967"/>
                  </a:cubicBezTo>
                  <a:cubicBezTo>
                    <a:pt x="543" y="5197"/>
                    <a:pt x="625" y="5444"/>
                    <a:pt x="806" y="5559"/>
                  </a:cubicBezTo>
                  <a:cubicBezTo>
                    <a:pt x="921" y="5641"/>
                    <a:pt x="1069" y="5690"/>
                    <a:pt x="1200" y="5723"/>
                  </a:cubicBezTo>
                  <a:cubicBezTo>
                    <a:pt x="1316" y="5756"/>
                    <a:pt x="1414" y="5789"/>
                    <a:pt x="1480" y="5854"/>
                  </a:cubicBezTo>
                  <a:cubicBezTo>
                    <a:pt x="1562" y="5937"/>
                    <a:pt x="1546" y="6085"/>
                    <a:pt x="1496" y="6282"/>
                  </a:cubicBezTo>
                  <a:cubicBezTo>
                    <a:pt x="1463" y="6512"/>
                    <a:pt x="1398" y="6824"/>
                    <a:pt x="1611" y="7038"/>
                  </a:cubicBezTo>
                  <a:cubicBezTo>
                    <a:pt x="1726" y="7186"/>
                    <a:pt x="1907" y="7268"/>
                    <a:pt x="2121" y="7268"/>
                  </a:cubicBezTo>
                  <a:cubicBezTo>
                    <a:pt x="2154" y="7268"/>
                    <a:pt x="2203" y="7268"/>
                    <a:pt x="2236" y="7252"/>
                  </a:cubicBezTo>
                  <a:cubicBezTo>
                    <a:pt x="2778" y="7169"/>
                    <a:pt x="2861" y="6775"/>
                    <a:pt x="2910" y="6463"/>
                  </a:cubicBezTo>
                  <a:cubicBezTo>
                    <a:pt x="2959" y="6298"/>
                    <a:pt x="2976" y="6134"/>
                    <a:pt x="3074" y="6019"/>
                  </a:cubicBezTo>
                  <a:cubicBezTo>
                    <a:pt x="3189" y="5887"/>
                    <a:pt x="3321" y="5854"/>
                    <a:pt x="3485" y="5789"/>
                  </a:cubicBezTo>
                  <a:cubicBezTo>
                    <a:pt x="3699" y="5723"/>
                    <a:pt x="3945" y="5657"/>
                    <a:pt x="4060" y="5394"/>
                  </a:cubicBezTo>
                  <a:cubicBezTo>
                    <a:pt x="4340" y="4934"/>
                    <a:pt x="4028" y="4622"/>
                    <a:pt x="3814" y="4375"/>
                  </a:cubicBezTo>
                  <a:cubicBezTo>
                    <a:pt x="3617" y="4145"/>
                    <a:pt x="3485" y="4030"/>
                    <a:pt x="3567" y="3816"/>
                  </a:cubicBezTo>
                  <a:cubicBezTo>
                    <a:pt x="3682" y="3570"/>
                    <a:pt x="4060" y="3488"/>
                    <a:pt x="4471" y="3389"/>
                  </a:cubicBezTo>
                  <a:cubicBezTo>
                    <a:pt x="4932" y="3290"/>
                    <a:pt x="5441" y="3175"/>
                    <a:pt x="5671" y="2764"/>
                  </a:cubicBezTo>
                  <a:cubicBezTo>
                    <a:pt x="5786" y="2567"/>
                    <a:pt x="5786" y="2337"/>
                    <a:pt x="5671" y="2156"/>
                  </a:cubicBezTo>
                  <a:cubicBezTo>
                    <a:pt x="5507" y="1910"/>
                    <a:pt x="5244" y="1893"/>
                    <a:pt x="5014" y="1893"/>
                  </a:cubicBezTo>
                  <a:cubicBezTo>
                    <a:pt x="4833" y="1893"/>
                    <a:pt x="4701" y="1860"/>
                    <a:pt x="4636" y="1778"/>
                  </a:cubicBezTo>
                  <a:cubicBezTo>
                    <a:pt x="4619" y="1762"/>
                    <a:pt x="4603" y="1696"/>
                    <a:pt x="4619" y="1614"/>
                  </a:cubicBezTo>
                  <a:cubicBezTo>
                    <a:pt x="4669" y="1450"/>
                    <a:pt x="4866" y="1285"/>
                    <a:pt x="5014" y="1236"/>
                  </a:cubicBezTo>
                  <a:cubicBezTo>
                    <a:pt x="5359" y="1088"/>
                    <a:pt x="5671" y="759"/>
                    <a:pt x="5589" y="414"/>
                  </a:cubicBezTo>
                  <a:cubicBezTo>
                    <a:pt x="5540" y="266"/>
                    <a:pt x="5441" y="135"/>
                    <a:pt x="5326" y="69"/>
                  </a:cubicBezTo>
                  <a:cubicBezTo>
                    <a:pt x="5228" y="20"/>
                    <a:pt x="5110" y="1"/>
                    <a:pt x="4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00" name="Google Shape;1100;p31"/>
            <p:cNvSpPr/>
            <p:nvPr/>
          </p:nvSpPr>
          <p:spPr>
            <a:xfrm>
              <a:off x="4674434" y="4191652"/>
              <a:ext cx="236743" cy="627617"/>
            </a:xfrm>
            <a:custGeom>
              <a:rect b="b" l="l" r="r" t="t"/>
              <a:pathLst>
                <a:path extrusionOk="0" h="19350" w="7299">
                  <a:moveTo>
                    <a:pt x="2466" y="0"/>
                  </a:moveTo>
                  <a:cubicBezTo>
                    <a:pt x="2285" y="0"/>
                    <a:pt x="2121" y="66"/>
                    <a:pt x="1989" y="181"/>
                  </a:cubicBezTo>
                  <a:cubicBezTo>
                    <a:pt x="1808" y="362"/>
                    <a:pt x="1726" y="625"/>
                    <a:pt x="1743" y="987"/>
                  </a:cubicBezTo>
                  <a:cubicBezTo>
                    <a:pt x="1759" y="1644"/>
                    <a:pt x="1973" y="2219"/>
                    <a:pt x="2219" y="2877"/>
                  </a:cubicBezTo>
                  <a:cubicBezTo>
                    <a:pt x="2548" y="3732"/>
                    <a:pt x="2943" y="4800"/>
                    <a:pt x="3107" y="6591"/>
                  </a:cubicBezTo>
                  <a:cubicBezTo>
                    <a:pt x="3123" y="6822"/>
                    <a:pt x="3123" y="7019"/>
                    <a:pt x="3123" y="7249"/>
                  </a:cubicBezTo>
                  <a:cubicBezTo>
                    <a:pt x="2893" y="6756"/>
                    <a:pt x="2647" y="6197"/>
                    <a:pt x="2384" y="5540"/>
                  </a:cubicBezTo>
                  <a:cubicBezTo>
                    <a:pt x="2156" y="4954"/>
                    <a:pt x="1799" y="3402"/>
                    <a:pt x="995" y="3402"/>
                  </a:cubicBezTo>
                  <a:cubicBezTo>
                    <a:pt x="987" y="3402"/>
                    <a:pt x="979" y="3402"/>
                    <a:pt x="970" y="3403"/>
                  </a:cubicBezTo>
                  <a:cubicBezTo>
                    <a:pt x="99" y="3452"/>
                    <a:pt x="33" y="4652"/>
                    <a:pt x="115" y="5277"/>
                  </a:cubicBezTo>
                  <a:cubicBezTo>
                    <a:pt x="230" y="6033"/>
                    <a:pt x="444" y="6789"/>
                    <a:pt x="576" y="7528"/>
                  </a:cubicBezTo>
                  <a:cubicBezTo>
                    <a:pt x="724" y="8515"/>
                    <a:pt x="263" y="9419"/>
                    <a:pt x="115" y="10372"/>
                  </a:cubicBezTo>
                  <a:cubicBezTo>
                    <a:pt x="0" y="11161"/>
                    <a:pt x="33" y="11769"/>
                    <a:pt x="181" y="12262"/>
                  </a:cubicBezTo>
                  <a:cubicBezTo>
                    <a:pt x="181" y="12279"/>
                    <a:pt x="181" y="12328"/>
                    <a:pt x="198" y="12361"/>
                  </a:cubicBezTo>
                  <a:cubicBezTo>
                    <a:pt x="247" y="12509"/>
                    <a:pt x="313" y="12673"/>
                    <a:pt x="362" y="12821"/>
                  </a:cubicBezTo>
                  <a:cubicBezTo>
                    <a:pt x="559" y="13248"/>
                    <a:pt x="773" y="13659"/>
                    <a:pt x="1003" y="14070"/>
                  </a:cubicBezTo>
                  <a:cubicBezTo>
                    <a:pt x="1299" y="14563"/>
                    <a:pt x="1578" y="15073"/>
                    <a:pt x="1743" y="15632"/>
                  </a:cubicBezTo>
                  <a:cubicBezTo>
                    <a:pt x="1956" y="16273"/>
                    <a:pt x="1973" y="16864"/>
                    <a:pt x="2006" y="17374"/>
                  </a:cubicBezTo>
                  <a:cubicBezTo>
                    <a:pt x="2055" y="18113"/>
                    <a:pt x="2071" y="18754"/>
                    <a:pt x="2663" y="19100"/>
                  </a:cubicBezTo>
                  <a:cubicBezTo>
                    <a:pt x="2943" y="19248"/>
                    <a:pt x="3238" y="19330"/>
                    <a:pt x="3633" y="19346"/>
                  </a:cubicBezTo>
                  <a:cubicBezTo>
                    <a:pt x="3682" y="19349"/>
                    <a:pt x="3732" y="19350"/>
                    <a:pt x="3782" y="19350"/>
                  </a:cubicBezTo>
                  <a:cubicBezTo>
                    <a:pt x="4755" y="19350"/>
                    <a:pt x="5904" y="18901"/>
                    <a:pt x="6608" y="18245"/>
                  </a:cubicBezTo>
                  <a:cubicBezTo>
                    <a:pt x="7052" y="17834"/>
                    <a:pt x="7298" y="17357"/>
                    <a:pt x="7298" y="16881"/>
                  </a:cubicBezTo>
                  <a:cubicBezTo>
                    <a:pt x="7249" y="16766"/>
                    <a:pt x="7232" y="16618"/>
                    <a:pt x="7200" y="16453"/>
                  </a:cubicBezTo>
                  <a:cubicBezTo>
                    <a:pt x="7068" y="16042"/>
                    <a:pt x="6838" y="15714"/>
                    <a:pt x="6641" y="15369"/>
                  </a:cubicBezTo>
                  <a:cubicBezTo>
                    <a:pt x="6493" y="15155"/>
                    <a:pt x="6378" y="14958"/>
                    <a:pt x="6263" y="14728"/>
                  </a:cubicBezTo>
                  <a:cubicBezTo>
                    <a:pt x="5589" y="13330"/>
                    <a:pt x="5392" y="11785"/>
                    <a:pt x="5655" y="10060"/>
                  </a:cubicBezTo>
                  <a:cubicBezTo>
                    <a:pt x="5687" y="9813"/>
                    <a:pt x="5737" y="9566"/>
                    <a:pt x="5770" y="9304"/>
                  </a:cubicBezTo>
                  <a:cubicBezTo>
                    <a:pt x="5967" y="8301"/>
                    <a:pt x="6115" y="7265"/>
                    <a:pt x="5918" y="6246"/>
                  </a:cubicBezTo>
                  <a:cubicBezTo>
                    <a:pt x="5687" y="5194"/>
                    <a:pt x="4257" y="2137"/>
                    <a:pt x="3781" y="1184"/>
                  </a:cubicBezTo>
                  <a:cubicBezTo>
                    <a:pt x="3403" y="444"/>
                    <a:pt x="2943" y="17"/>
                    <a:pt x="2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01" name="Google Shape;1101;p31"/>
            <p:cNvSpPr/>
            <p:nvPr/>
          </p:nvSpPr>
          <p:spPr>
            <a:xfrm>
              <a:off x="4799696" y="4464135"/>
              <a:ext cx="41549" cy="186209"/>
            </a:xfrm>
            <a:custGeom>
              <a:rect b="b" l="l" r="r" t="t"/>
              <a:pathLst>
                <a:path extrusionOk="0" h="5741" w="1281">
                  <a:moveTo>
                    <a:pt x="1120" y="0"/>
                  </a:moveTo>
                  <a:cubicBezTo>
                    <a:pt x="1085" y="0"/>
                    <a:pt x="1049" y="14"/>
                    <a:pt x="1020" y="48"/>
                  </a:cubicBezTo>
                  <a:cubicBezTo>
                    <a:pt x="510" y="722"/>
                    <a:pt x="116" y="1708"/>
                    <a:pt x="67" y="2809"/>
                  </a:cubicBezTo>
                  <a:cubicBezTo>
                    <a:pt x="1" y="3631"/>
                    <a:pt x="182" y="4666"/>
                    <a:pt x="773" y="5669"/>
                  </a:cubicBezTo>
                  <a:cubicBezTo>
                    <a:pt x="799" y="5719"/>
                    <a:pt x="843" y="5741"/>
                    <a:pt x="884" y="5741"/>
                  </a:cubicBezTo>
                  <a:cubicBezTo>
                    <a:pt x="897" y="5741"/>
                    <a:pt x="910" y="5739"/>
                    <a:pt x="921" y="5735"/>
                  </a:cubicBezTo>
                  <a:cubicBezTo>
                    <a:pt x="1184" y="5636"/>
                    <a:pt x="741" y="5406"/>
                    <a:pt x="560" y="3532"/>
                  </a:cubicBezTo>
                  <a:cubicBezTo>
                    <a:pt x="543" y="1396"/>
                    <a:pt x="1217" y="163"/>
                    <a:pt x="1234" y="163"/>
                  </a:cubicBezTo>
                  <a:cubicBezTo>
                    <a:pt x="1280" y="82"/>
                    <a:pt x="1203" y="0"/>
                    <a:pt x="1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02" name="Google Shape;1102;p31"/>
            <p:cNvSpPr/>
            <p:nvPr/>
          </p:nvSpPr>
          <p:spPr>
            <a:xfrm>
              <a:off x="4668563" y="4187371"/>
              <a:ext cx="245792" cy="637250"/>
            </a:xfrm>
            <a:custGeom>
              <a:rect b="b" l="l" r="r" t="t"/>
              <a:pathLst>
                <a:path extrusionOk="0" h="19647" w="7578">
                  <a:moveTo>
                    <a:pt x="2534" y="294"/>
                  </a:moveTo>
                  <a:cubicBezTo>
                    <a:pt x="2550" y="294"/>
                    <a:pt x="2565" y="295"/>
                    <a:pt x="2581" y="297"/>
                  </a:cubicBezTo>
                  <a:cubicBezTo>
                    <a:pt x="2943" y="313"/>
                    <a:pt x="3386" y="642"/>
                    <a:pt x="3765" y="1398"/>
                  </a:cubicBezTo>
                  <a:cubicBezTo>
                    <a:pt x="4208" y="2302"/>
                    <a:pt x="5655" y="5392"/>
                    <a:pt x="5868" y="6411"/>
                  </a:cubicBezTo>
                  <a:cubicBezTo>
                    <a:pt x="6148" y="7660"/>
                    <a:pt x="5786" y="8926"/>
                    <a:pt x="5605" y="10175"/>
                  </a:cubicBezTo>
                  <a:cubicBezTo>
                    <a:pt x="5359" y="11819"/>
                    <a:pt x="5507" y="13413"/>
                    <a:pt x="6246" y="14925"/>
                  </a:cubicBezTo>
                  <a:cubicBezTo>
                    <a:pt x="6509" y="15501"/>
                    <a:pt x="7003" y="15994"/>
                    <a:pt x="7167" y="16602"/>
                  </a:cubicBezTo>
                  <a:cubicBezTo>
                    <a:pt x="7216" y="16750"/>
                    <a:pt x="7233" y="16865"/>
                    <a:pt x="7233" y="17013"/>
                  </a:cubicBezTo>
                  <a:cubicBezTo>
                    <a:pt x="7249" y="18336"/>
                    <a:pt x="5361" y="19366"/>
                    <a:pt x="3913" y="19366"/>
                  </a:cubicBezTo>
                  <a:cubicBezTo>
                    <a:pt x="3868" y="19366"/>
                    <a:pt x="3824" y="19365"/>
                    <a:pt x="3781" y="19363"/>
                  </a:cubicBezTo>
                  <a:cubicBezTo>
                    <a:pt x="3452" y="19330"/>
                    <a:pt x="3140" y="19281"/>
                    <a:pt x="2893" y="19133"/>
                  </a:cubicBezTo>
                  <a:cubicBezTo>
                    <a:pt x="2006" y="18624"/>
                    <a:pt x="2548" y="17341"/>
                    <a:pt x="2055" y="15747"/>
                  </a:cubicBezTo>
                  <a:cubicBezTo>
                    <a:pt x="1726" y="14712"/>
                    <a:pt x="1069" y="13890"/>
                    <a:pt x="674" y="12936"/>
                  </a:cubicBezTo>
                  <a:cubicBezTo>
                    <a:pt x="609" y="12805"/>
                    <a:pt x="576" y="12657"/>
                    <a:pt x="527" y="12542"/>
                  </a:cubicBezTo>
                  <a:cubicBezTo>
                    <a:pt x="494" y="12394"/>
                    <a:pt x="444" y="12246"/>
                    <a:pt x="411" y="12082"/>
                  </a:cubicBezTo>
                  <a:cubicBezTo>
                    <a:pt x="346" y="11654"/>
                    <a:pt x="346" y="11145"/>
                    <a:pt x="428" y="10570"/>
                  </a:cubicBezTo>
                  <a:cubicBezTo>
                    <a:pt x="477" y="10257"/>
                    <a:pt x="543" y="9929"/>
                    <a:pt x="642" y="9616"/>
                  </a:cubicBezTo>
                  <a:cubicBezTo>
                    <a:pt x="806" y="9008"/>
                    <a:pt x="954" y="8351"/>
                    <a:pt x="855" y="7677"/>
                  </a:cubicBezTo>
                  <a:cubicBezTo>
                    <a:pt x="806" y="7299"/>
                    <a:pt x="707" y="6937"/>
                    <a:pt x="642" y="6559"/>
                  </a:cubicBezTo>
                  <a:cubicBezTo>
                    <a:pt x="543" y="6165"/>
                    <a:pt x="477" y="5787"/>
                    <a:pt x="411" y="5409"/>
                  </a:cubicBezTo>
                  <a:cubicBezTo>
                    <a:pt x="346" y="4932"/>
                    <a:pt x="395" y="4258"/>
                    <a:pt x="674" y="3929"/>
                  </a:cubicBezTo>
                  <a:cubicBezTo>
                    <a:pt x="806" y="3781"/>
                    <a:pt x="937" y="3732"/>
                    <a:pt x="1135" y="3699"/>
                  </a:cubicBezTo>
                  <a:cubicBezTo>
                    <a:pt x="1143" y="3699"/>
                    <a:pt x="1152" y="3698"/>
                    <a:pt x="1161" y="3698"/>
                  </a:cubicBezTo>
                  <a:cubicBezTo>
                    <a:pt x="1720" y="3698"/>
                    <a:pt x="2059" y="4744"/>
                    <a:pt x="2285" y="5376"/>
                  </a:cubicBezTo>
                  <a:cubicBezTo>
                    <a:pt x="2318" y="5507"/>
                    <a:pt x="2367" y="5639"/>
                    <a:pt x="2400" y="5737"/>
                  </a:cubicBezTo>
                  <a:cubicBezTo>
                    <a:pt x="2647" y="6395"/>
                    <a:pt x="2893" y="6954"/>
                    <a:pt x="3124" y="7430"/>
                  </a:cubicBezTo>
                  <a:cubicBezTo>
                    <a:pt x="3206" y="7611"/>
                    <a:pt x="3288" y="7775"/>
                    <a:pt x="3370" y="7940"/>
                  </a:cubicBezTo>
                  <a:lnTo>
                    <a:pt x="3715" y="8630"/>
                  </a:lnTo>
                  <a:cubicBezTo>
                    <a:pt x="3797" y="8778"/>
                    <a:pt x="3863" y="8926"/>
                    <a:pt x="3945" y="9074"/>
                  </a:cubicBezTo>
                  <a:cubicBezTo>
                    <a:pt x="3966" y="9125"/>
                    <a:pt x="4006" y="9151"/>
                    <a:pt x="4053" y="9151"/>
                  </a:cubicBezTo>
                  <a:cubicBezTo>
                    <a:pt x="4081" y="9151"/>
                    <a:pt x="4112" y="9142"/>
                    <a:pt x="4143" y="9123"/>
                  </a:cubicBezTo>
                  <a:cubicBezTo>
                    <a:pt x="4225" y="9090"/>
                    <a:pt x="4241" y="9008"/>
                    <a:pt x="4208" y="8926"/>
                  </a:cubicBezTo>
                  <a:cubicBezTo>
                    <a:pt x="4143" y="8778"/>
                    <a:pt x="4060" y="8630"/>
                    <a:pt x="3978" y="8499"/>
                  </a:cubicBezTo>
                  <a:cubicBezTo>
                    <a:pt x="3814" y="8170"/>
                    <a:pt x="3617" y="7775"/>
                    <a:pt x="3403" y="7348"/>
                  </a:cubicBezTo>
                  <a:cubicBezTo>
                    <a:pt x="3403" y="7134"/>
                    <a:pt x="3403" y="6904"/>
                    <a:pt x="3386" y="6707"/>
                  </a:cubicBezTo>
                  <a:cubicBezTo>
                    <a:pt x="3107" y="3551"/>
                    <a:pt x="2088" y="2614"/>
                    <a:pt x="2039" y="1119"/>
                  </a:cubicBezTo>
                  <a:cubicBezTo>
                    <a:pt x="2007" y="602"/>
                    <a:pt x="2229" y="294"/>
                    <a:pt x="2534" y="294"/>
                  </a:cubicBezTo>
                  <a:close/>
                  <a:moveTo>
                    <a:pt x="2647" y="1"/>
                  </a:moveTo>
                  <a:cubicBezTo>
                    <a:pt x="2417" y="1"/>
                    <a:pt x="2219" y="67"/>
                    <a:pt x="2072" y="231"/>
                  </a:cubicBezTo>
                  <a:cubicBezTo>
                    <a:pt x="1874" y="445"/>
                    <a:pt x="1759" y="741"/>
                    <a:pt x="1776" y="1135"/>
                  </a:cubicBezTo>
                  <a:cubicBezTo>
                    <a:pt x="1809" y="1842"/>
                    <a:pt x="2039" y="2417"/>
                    <a:pt x="2285" y="3075"/>
                  </a:cubicBezTo>
                  <a:cubicBezTo>
                    <a:pt x="2581" y="3913"/>
                    <a:pt x="2976" y="4932"/>
                    <a:pt x="3140" y="6641"/>
                  </a:cubicBezTo>
                  <a:cubicBezTo>
                    <a:pt x="2992" y="6329"/>
                    <a:pt x="2861" y="5984"/>
                    <a:pt x="2713" y="5622"/>
                  </a:cubicBezTo>
                  <a:cubicBezTo>
                    <a:pt x="2663" y="5507"/>
                    <a:pt x="2630" y="5392"/>
                    <a:pt x="2581" y="5261"/>
                  </a:cubicBezTo>
                  <a:cubicBezTo>
                    <a:pt x="2340" y="4520"/>
                    <a:pt x="1972" y="3402"/>
                    <a:pt x="1185" y="3402"/>
                  </a:cubicBezTo>
                  <a:cubicBezTo>
                    <a:pt x="1169" y="3402"/>
                    <a:pt x="1152" y="3402"/>
                    <a:pt x="1135" y="3403"/>
                  </a:cubicBezTo>
                  <a:cubicBezTo>
                    <a:pt x="855" y="3420"/>
                    <a:pt x="642" y="3518"/>
                    <a:pt x="477" y="3732"/>
                  </a:cubicBezTo>
                  <a:cubicBezTo>
                    <a:pt x="83" y="4192"/>
                    <a:pt x="83" y="5014"/>
                    <a:pt x="148" y="5425"/>
                  </a:cubicBezTo>
                  <a:cubicBezTo>
                    <a:pt x="198" y="5819"/>
                    <a:pt x="280" y="6230"/>
                    <a:pt x="362" y="6608"/>
                  </a:cubicBezTo>
                  <a:cubicBezTo>
                    <a:pt x="444" y="6970"/>
                    <a:pt x="527" y="7348"/>
                    <a:pt x="576" y="7693"/>
                  </a:cubicBezTo>
                  <a:cubicBezTo>
                    <a:pt x="674" y="8301"/>
                    <a:pt x="510" y="8910"/>
                    <a:pt x="346" y="9518"/>
                  </a:cubicBezTo>
                  <a:cubicBezTo>
                    <a:pt x="264" y="9830"/>
                    <a:pt x="181" y="10159"/>
                    <a:pt x="116" y="10487"/>
                  </a:cubicBezTo>
                  <a:cubicBezTo>
                    <a:pt x="1" y="11309"/>
                    <a:pt x="17" y="12000"/>
                    <a:pt x="198" y="12558"/>
                  </a:cubicBezTo>
                  <a:cubicBezTo>
                    <a:pt x="247" y="12706"/>
                    <a:pt x="313" y="12854"/>
                    <a:pt x="362" y="13019"/>
                  </a:cubicBezTo>
                  <a:cubicBezTo>
                    <a:pt x="559" y="13462"/>
                    <a:pt x="773" y="13873"/>
                    <a:pt x="1003" y="14284"/>
                  </a:cubicBezTo>
                  <a:cubicBezTo>
                    <a:pt x="1299" y="14794"/>
                    <a:pt x="1562" y="15270"/>
                    <a:pt x="1743" y="15829"/>
                  </a:cubicBezTo>
                  <a:cubicBezTo>
                    <a:pt x="1957" y="16437"/>
                    <a:pt x="1973" y="17013"/>
                    <a:pt x="1989" y="17539"/>
                  </a:cubicBezTo>
                  <a:cubicBezTo>
                    <a:pt x="2039" y="18295"/>
                    <a:pt x="2072" y="18985"/>
                    <a:pt x="2729" y="19380"/>
                  </a:cubicBezTo>
                  <a:cubicBezTo>
                    <a:pt x="3025" y="19544"/>
                    <a:pt x="3370" y="19626"/>
                    <a:pt x="3765" y="19643"/>
                  </a:cubicBezTo>
                  <a:cubicBezTo>
                    <a:pt x="3814" y="19645"/>
                    <a:pt x="3863" y="19646"/>
                    <a:pt x="3913" y="19646"/>
                  </a:cubicBezTo>
                  <a:cubicBezTo>
                    <a:pt x="4920" y="19646"/>
                    <a:pt x="6118" y="19180"/>
                    <a:pt x="6838" y="18476"/>
                  </a:cubicBezTo>
                  <a:cubicBezTo>
                    <a:pt x="7331" y="18065"/>
                    <a:pt x="7578" y="17555"/>
                    <a:pt x="7578" y="17046"/>
                  </a:cubicBezTo>
                  <a:cubicBezTo>
                    <a:pt x="7578" y="16881"/>
                    <a:pt x="7561" y="16717"/>
                    <a:pt x="7512" y="16553"/>
                  </a:cubicBezTo>
                  <a:cubicBezTo>
                    <a:pt x="7397" y="16109"/>
                    <a:pt x="7167" y="15764"/>
                    <a:pt x="6937" y="15418"/>
                  </a:cubicBezTo>
                  <a:cubicBezTo>
                    <a:pt x="6805" y="15205"/>
                    <a:pt x="6674" y="15007"/>
                    <a:pt x="6575" y="14794"/>
                  </a:cubicBezTo>
                  <a:cubicBezTo>
                    <a:pt x="5901" y="13430"/>
                    <a:pt x="5704" y="11917"/>
                    <a:pt x="5951" y="10224"/>
                  </a:cubicBezTo>
                  <a:lnTo>
                    <a:pt x="6082" y="9485"/>
                  </a:lnTo>
                  <a:cubicBezTo>
                    <a:pt x="6263" y="8466"/>
                    <a:pt x="6444" y="7430"/>
                    <a:pt x="6230" y="6362"/>
                  </a:cubicBezTo>
                  <a:cubicBezTo>
                    <a:pt x="6000" y="5294"/>
                    <a:pt x="4553" y="2220"/>
                    <a:pt x="4093" y="1283"/>
                  </a:cubicBezTo>
                  <a:cubicBezTo>
                    <a:pt x="3699" y="478"/>
                    <a:pt x="3156" y="34"/>
                    <a:pt x="2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03" name="Google Shape;1103;p31"/>
            <p:cNvSpPr/>
            <p:nvPr/>
          </p:nvSpPr>
          <p:spPr>
            <a:xfrm>
              <a:off x="3101755" y="4060227"/>
              <a:ext cx="315106" cy="610362"/>
            </a:xfrm>
            <a:custGeom>
              <a:rect b="b" l="l" r="r" t="t"/>
              <a:pathLst>
                <a:path extrusionOk="0" h="18818" w="9715">
                  <a:moveTo>
                    <a:pt x="7904" y="1"/>
                  </a:moveTo>
                  <a:cubicBezTo>
                    <a:pt x="7468" y="1"/>
                    <a:pt x="6960" y="327"/>
                    <a:pt x="6493" y="930"/>
                  </a:cubicBezTo>
                  <a:cubicBezTo>
                    <a:pt x="5852" y="1768"/>
                    <a:pt x="3863" y="4496"/>
                    <a:pt x="3452" y="5466"/>
                  </a:cubicBezTo>
                  <a:cubicBezTo>
                    <a:pt x="3041" y="6436"/>
                    <a:pt x="3025" y="7488"/>
                    <a:pt x="3008" y="8490"/>
                  </a:cubicBezTo>
                  <a:cubicBezTo>
                    <a:pt x="3008" y="8737"/>
                    <a:pt x="3008" y="9000"/>
                    <a:pt x="2975" y="9246"/>
                  </a:cubicBezTo>
                  <a:cubicBezTo>
                    <a:pt x="2926" y="10989"/>
                    <a:pt x="2433" y="12452"/>
                    <a:pt x="1480" y="13701"/>
                  </a:cubicBezTo>
                  <a:cubicBezTo>
                    <a:pt x="1332" y="13881"/>
                    <a:pt x="1167" y="14079"/>
                    <a:pt x="987" y="14260"/>
                  </a:cubicBezTo>
                  <a:cubicBezTo>
                    <a:pt x="707" y="14539"/>
                    <a:pt x="411" y="14835"/>
                    <a:pt x="231" y="15229"/>
                  </a:cubicBezTo>
                  <a:cubicBezTo>
                    <a:pt x="148" y="15361"/>
                    <a:pt x="99" y="15509"/>
                    <a:pt x="83" y="15657"/>
                  </a:cubicBezTo>
                  <a:cubicBezTo>
                    <a:pt x="0" y="16100"/>
                    <a:pt x="148" y="16626"/>
                    <a:pt x="494" y="17119"/>
                  </a:cubicBezTo>
                  <a:cubicBezTo>
                    <a:pt x="1085" y="17941"/>
                    <a:pt x="2203" y="18632"/>
                    <a:pt x="3206" y="18780"/>
                  </a:cubicBezTo>
                  <a:cubicBezTo>
                    <a:pt x="3351" y="18805"/>
                    <a:pt x="3489" y="18818"/>
                    <a:pt x="3620" y="18818"/>
                  </a:cubicBezTo>
                  <a:cubicBezTo>
                    <a:pt x="3830" y="18818"/>
                    <a:pt x="4020" y="18785"/>
                    <a:pt x="4192" y="18714"/>
                  </a:cubicBezTo>
                  <a:cubicBezTo>
                    <a:pt x="4833" y="18500"/>
                    <a:pt x="4997" y="17876"/>
                    <a:pt x="5162" y="17152"/>
                  </a:cubicBezTo>
                  <a:cubicBezTo>
                    <a:pt x="5277" y="16643"/>
                    <a:pt x="5425" y="16068"/>
                    <a:pt x="5753" y="15492"/>
                  </a:cubicBezTo>
                  <a:cubicBezTo>
                    <a:pt x="6049" y="14983"/>
                    <a:pt x="6411" y="14523"/>
                    <a:pt x="6789" y="14095"/>
                  </a:cubicBezTo>
                  <a:cubicBezTo>
                    <a:pt x="7068" y="13750"/>
                    <a:pt x="7380" y="13372"/>
                    <a:pt x="7643" y="12977"/>
                  </a:cubicBezTo>
                  <a:cubicBezTo>
                    <a:pt x="7726" y="12846"/>
                    <a:pt x="7808" y="12698"/>
                    <a:pt x="7890" y="12567"/>
                  </a:cubicBezTo>
                  <a:cubicBezTo>
                    <a:pt x="7906" y="12534"/>
                    <a:pt x="7906" y="12517"/>
                    <a:pt x="7939" y="12468"/>
                  </a:cubicBezTo>
                  <a:cubicBezTo>
                    <a:pt x="8186" y="12024"/>
                    <a:pt x="8317" y="11416"/>
                    <a:pt x="8367" y="10627"/>
                  </a:cubicBezTo>
                  <a:cubicBezTo>
                    <a:pt x="8400" y="9657"/>
                    <a:pt x="8137" y="8688"/>
                    <a:pt x="8465" y="7751"/>
                  </a:cubicBezTo>
                  <a:cubicBezTo>
                    <a:pt x="8712" y="7027"/>
                    <a:pt x="9090" y="6337"/>
                    <a:pt x="9336" y="5614"/>
                  </a:cubicBezTo>
                  <a:cubicBezTo>
                    <a:pt x="9550" y="5022"/>
                    <a:pt x="9714" y="3806"/>
                    <a:pt x="8876" y="3592"/>
                  </a:cubicBezTo>
                  <a:cubicBezTo>
                    <a:pt x="8827" y="3580"/>
                    <a:pt x="8778" y="3574"/>
                    <a:pt x="8730" y="3574"/>
                  </a:cubicBezTo>
                  <a:cubicBezTo>
                    <a:pt x="7992" y="3574"/>
                    <a:pt x="7392" y="4924"/>
                    <a:pt x="7068" y="5433"/>
                  </a:cubicBezTo>
                  <a:cubicBezTo>
                    <a:pt x="6674" y="6025"/>
                    <a:pt x="6329" y="6534"/>
                    <a:pt x="6016" y="6962"/>
                  </a:cubicBezTo>
                  <a:cubicBezTo>
                    <a:pt x="6066" y="6748"/>
                    <a:pt x="6098" y="6534"/>
                    <a:pt x="6164" y="6337"/>
                  </a:cubicBezTo>
                  <a:cubicBezTo>
                    <a:pt x="6657" y="4628"/>
                    <a:pt x="7249" y="3642"/>
                    <a:pt x="7726" y="2853"/>
                  </a:cubicBezTo>
                  <a:cubicBezTo>
                    <a:pt x="8104" y="2261"/>
                    <a:pt x="8400" y="1751"/>
                    <a:pt x="8547" y="1094"/>
                  </a:cubicBezTo>
                  <a:cubicBezTo>
                    <a:pt x="8630" y="765"/>
                    <a:pt x="8597" y="469"/>
                    <a:pt x="8449" y="272"/>
                  </a:cubicBezTo>
                  <a:cubicBezTo>
                    <a:pt x="8350" y="124"/>
                    <a:pt x="8202" y="26"/>
                    <a:pt x="8021" y="9"/>
                  </a:cubicBezTo>
                  <a:cubicBezTo>
                    <a:pt x="7983" y="4"/>
                    <a:pt x="7944" y="1"/>
                    <a:pt x="7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04" name="Google Shape;1104;p31"/>
            <p:cNvSpPr/>
            <p:nvPr/>
          </p:nvSpPr>
          <p:spPr>
            <a:xfrm>
              <a:off x="3193966" y="4310071"/>
              <a:ext cx="58675" cy="184620"/>
            </a:xfrm>
            <a:custGeom>
              <a:rect b="b" l="l" r="r" t="t"/>
              <a:pathLst>
                <a:path extrusionOk="0" h="5692" w="1809">
                  <a:moveTo>
                    <a:pt x="1143" y="1"/>
                  </a:moveTo>
                  <a:cubicBezTo>
                    <a:pt x="1076" y="1"/>
                    <a:pt x="1010" y="54"/>
                    <a:pt x="1020" y="146"/>
                  </a:cubicBezTo>
                  <a:cubicBezTo>
                    <a:pt x="1004" y="163"/>
                    <a:pt x="1431" y="1511"/>
                    <a:pt x="1020" y="3598"/>
                  </a:cubicBezTo>
                  <a:cubicBezTo>
                    <a:pt x="461" y="5406"/>
                    <a:pt x="1" y="5554"/>
                    <a:pt x="248" y="5669"/>
                  </a:cubicBezTo>
                  <a:cubicBezTo>
                    <a:pt x="270" y="5684"/>
                    <a:pt x="295" y="5692"/>
                    <a:pt x="321" y="5692"/>
                  </a:cubicBezTo>
                  <a:cubicBezTo>
                    <a:pt x="353" y="5692"/>
                    <a:pt x="385" y="5680"/>
                    <a:pt x="412" y="5653"/>
                  </a:cubicBezTo>
                  <a:cubicBezTo>
                    <a:pt x="1184" y="4765"/>
                    <a:pt x="1562" y="3812"/>
                    <a:pt x="1661" y="2990"/>
                  </a:cubicBezTo>
                  <a:cubicBezTo>
                    <a:pt x="1809" y="1872"/>
                    <a:pt x="1612" y="820"/>
                    <a:pt x="1250" y="64"/>
                  </a:cubicBezTo>
                  <a:cubicBezTo>
                    <a:pt x="1225" y="21"/>
                    <a:pt x="1184" y="1"/>
                    <a:pt x="1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05" name="Google Shape;1105;p31"/>
            <p:cNvSpPr/>
            <p:nvPr/>
          </p:nvSpPr>
          <p:spPr>
            <a:xfrm>
              <a:off x="3098544" y="4055330"/>
              <a:ext cx="320458" cy="619152"/>
            </a:xfrm>
            <a:custGeom>
              <a:rect b="b" l="l" r="r" t="t"/>
              <a:pathLst>
                <a:path extrusionOk="0" h="19089" w="9880">
                  <a:moveTo>
                    <a:pt x="8000" y="285"/>
                  </a:moveTo>
                  <a:cubicBezTo>
                    <a:pt x="8030" y="285"/>
                    <a:pt x="8059" y="288"/>
                    <a:pt x="8088" y="292"/>
                  </a:cubicBezTo>
                  <a:cubicBezTo>
                    <a:pt x="8416" y="357"/>
                    <a:pt x="8614" y="686"/>
                    <a:pt x="8482" y="1196"/>
                  </a:cubicBezTo>
                  <a:cubicBezTo>
                    <a:pt x="8153" y="2658"/>
                    <a:pt x="6970" y="3398"/>
                    <a:pt x="6082" y="6439"/>
                  </a:cubicBezTo>
                  <a:cubicBezTo>
                    <a:pt x="6017" y="6653"/>
                    <a:pt x="5984" y="6850"/>
                    <a:pt x="5934" y="7080"/>
                  </a:cubicBezTo>
                  <a:cubicBezTo>
                    <a:pt x="5655" y="7474"/>
                    <a:pt x="5408" y="7803"/>
                    <a:pt x="5162" y="8099"/>
                  </a:cubicBezTo>
                  <a:cubicBezTo>
                    <a:pt x="5047" y="8230"/>
                    <a:pt x="4948" y="8378"/>
                    <a:pt x="4866" y="8493"/>
                  </a:cubicBezTo>
                  <a:cubicBezTo>
                    <a:pt x="4833" y="8559"/>
                    <a:pt x="4833" y="8658"/>
                    <a:pt x="4882" y="8707"/>
                  </a:cubicBezTo>
                  <a:cubicBezTo>
                    <a:pt x="4908" y="8727"/>
                    <a:pt x="4939" y="8736"/>
                    <a:pt x="4971" y="8736"/>
                  </a:cubicBezTo>
                  <a:cubicBezTo>
                    <a:pt x="5018" y="8736"/>
                    <a:pt x="5066" y="8714"/>
                    <a:pt x="5096" y="8674"/>
                  </a:cubicBezTo>
                  <a:cubicBezTo>
                    <a:pt x="5195" y="8559"/>
                    <a:pt x="5277" y="8428"/>
                    <a:pt x="5376" y="8296"/>
                  </a:cubicBezTo>
                  <a:cubicBezTo>
                    <a:pt x="5524" y="8099"/>
                    <a:pt x="5688" y="7902"/>
                    <a:pt x="5852" y="7672"/>
                  </a:cubicBezTo>
                  <a:cubicBezTo>
                    <a:pt x="5951" y="7524"/>
                    <a:pt x="6082" y="7359"/>
                    <a:pt x="6197" y="7195"/>
                  </a:cubicBezTo>
                  <a:cubicBezTo>
                    <a:pt x="6510" y="6768"/>
                    <a:pt x="6855" y="6274"/>
                    <a:pt x="7233" y="5683"/>
                  </a:cubicBezTo>
                  <a:cubicBezTo>
                    <a:pt x="7299" y="5601"/>
                    <a:pt x="7348" y="5469"/>
                    <a:pt x="7430" y="5338"/>
                  </a:cubicBezTo>
                  <a:cubicBezTo>
                    <a:pt x="7739" y="4798"/>
                    <a:pt x="8250" y="3896"/>
                    <a:pt x="8774" y="3896"/>
                  </a:cubicBezTo>
                  <a:cubicBezTo>
                    <a:pt x="8808" y="3896"/>
                    <a:pt x="8842" y="3900"/>
                    <a:pt x="8877" y="3908"/>
                  </a:cubicBezTo>
                  <a:cubicBezTo>
                    <a:pt x="9057" y="3957"/>
                    <a:pt x="9189" y="4056"/>
                    <a:pt x="9271" y="4220"/>
                  </a:cubicBezTo>
                  <a:cubicBezTo>
                    <a:pt x="9468" y="4614"/>
                    <a:pt x="9386" y="5272"/>
                    <a:pt x="9238" y="5716"/>
                  </a:cubicBezTo>
                  <a:cubicBezTo>
                    <a:pt x="9123" y="6094"/>
                    <a:pt x="8959" y="6455"/>
                    <a:pt x="8811" y="6817"/>
                  </a:cubicBezTo>
                  <a:cubicBezTo>
                    <a:pt x="8663" y="7162"/>
                    <a:pt x="8499" y="7507"/>
                    <a:pt x="8383" y="7852"/>
                  </a:cubicBezTo>
                  <a:cubicBezTo>
                    <a:pt x="8153" y="8510"/>
                    <a:pt x="8203" y="9167"/>
                    <a:pt x="8236" y="9808"/>
                  </a:cubicBezTo>
                  <a:cubicBezTo>
                    <a:pt x="8252" y="10121"/>
                    <a:pt x="8285" y="10449"/>
                    <a:pt x="8285" y="10778"/>
                  </a:cubicBezTo>
                  <a:cubicBezTo>
                    <a:pt x="8252" y="11353"/>
                    <a:pt x="8170" y="11863"/>
                    <a:pt x="8005" y="12274"/>
                  </a:cubicBezTo>
                  <a:cubicBezTo>
                    <a:pt x="7956" y="12438"/>
                    <a:pt x="7890" y="12570"/>
                    <a:pt x="7808" y="12685"/>
                  </a:cubicBezTo>
                  <a:cubicBezTo>
                    <a:pt x="7742" y="12816"/>
                    <a:pt x="7660" y="12931"/>
                    <a:pt x="7595" y="13063"/>
                  </a:cubicBezTo>
                  <a:cubicBezTo>
                    <a:pt x="7052" y="13934"/>
                    <a:pt x="6230" y="14624"/>
                    <a:pt x="5704" y="15561"/>
                  </a:cubicBezTo>
                  <a:cubicBezTo>
                    <a:pt x="4915" y="17024"/>
                    <a:pt x="5195" y="18405"/>
                    <a:pt x="4225" y="18733"/>
                  </a:cubicBezTo>
                  <a:cubicBezTo>
                    <a:pt x="4071" y="18791"/>
                    <a:pt x="3894" y="18815"/>
                    <a:pt x="3708" y="18815"/>
                  </a:cubicBezTo>
                  <a:cubicBezTo>
                    <a:pt x="3577" y="18815"/>
                    <a:pt x="3441" y="18803"/>
                    <a:pt x="3305" y="18783"/>
                  </a:cubicBezTo>
                  <a:cubicBezTo>
                    <a:pt x="1924" y="18536"/>
                    <a:pt x="149" y="17123"/>
                    <a:pt x="362" y="15824"/>
                  </a:cubicBezTo>
                  <a:cubicBezTo>
                    <a:pt x="395" y="15709"/>
                    <a:pt x="428" y="15561"/>
                    <a:pt x="494" y="15446"/>
                  </a:cubicBezTo>
                  <a:cubicBezTo>
                    <a:pt x="773" y="14871"/>
                    <a:pt x="1349" y="14460"/>
                    <a:pt x="1727" y="13967"/>
                  </a:cubicBezTo>
                  <a:cubicBezTo>
                    <a:pt x="2729" y="12603"/>
                    <a:pt x="3190" y="11090"/>
                    <a:pt x="3239" y="9414"/>
                  </a:cubicBezTo>
                  <a:cubicBezTo>
                    <a:pt x="3305" y="8165"/>
                    <a:pt x="3190" y="6866"/>
                    <a:pt x="3699" y="5683"/>
                  </a:cubicBezTo>
                  <a:cubicBezTo>
                    <a:pt x="4110" y="4713"/>
                    <a:pt x="6099" y="1968"/>
                    <a:pt x="6723" y="1163"/>
                  </a:cubicBezTo>
                  <a:cubicBezTo>
                    <a:pt x="7191" y="544"/>
                    <a:pt x="7659" y="285"/>
                    <a:pt x="8000" y="285"/>
                  </a:cubicBezTo>
                  <a:close/>
                  <a:moveTo>
                    <a:pt x="7959" y="1"/>
                  </a:moveTo>
                  <a:cubicBezTo>
                    <a:pt x="7484" y="1"/>
                    <a:pt x="6952" y="358"/>
                    <a:pt x="6460" y="998"/>
                  </a:cubicBezTo>
                  <a:cubicBezTo>
                    <a:pt x="5836" y="1837"/>
                    <a:pt x="3831" y="4598"/>
                    <a:pt x="3403" y="5584"/>
                  </a:cubicBezTo>
                  <a:cubicBezTo>
                    <a:pt x="2976" y="6570"/>
                    <a:pt x="2976" y="7639"/>
                    <a:pt x="2959" y="8658"/>
                  </a:cubicBezTo>
                  <a:cubicBezTo>
                    <a:pt x="2959" y="8904"/>
                    <a:pt x="2959" y="9167"/>
                    <a:pt x="2927" y="9414"/>
                  </a:cubicBezTo>
                  <a:cubicBezTo>
                    <a:pt x="2877" y="11140"/>
                    <a:pt x="2384" y="12586"/>
                    <a:pt x="1480" y="13802"/>
                  </a:cubicBezTo>
                  <a:cubicBezTo>
                    <a:pt x="1332" y="13983"/>
                    <a:pt x="1168" y="14148"/>
                    <a:pt x="1003" y="14328"/>
                  </a:cubicBezTo>
                  <a:cubicBezTo>
                    <a:pt x="708" y="14624"/>
                    <a:pt x="428" y="14920"/>
                    <a:pt x="214" y="15315"/>
                  </a:cubicBezTo>
                  <a:cubicBezTo>
                    <a:pt x="132" y="15479"/>
                    <a:pt x="99" y="15627"/>
                    <a:pt x="50" y="15791"/>
                  </a:cubicBezTo>
                  <a:cubicBezTo>
                    <a:pt x="1" y="16284"/>
                    <a:pt x="149" y="16810"/>
                    <a:pt x="510" y="17336"/>
                  </a:cubicBezTo>
                  <a:cubicBezTo>
                    <a:pt x="1135" y="18191"/>
                    <a:pt x="2285" y="18898"/>
                    <a:pt x="3321" y="19062"/>
                  </a:cubicBezTo>
                  <a:cubicBezTo>
                    <a:pt x="3463" y="19080"/>
                    <a:pt x="3602" y="19089"/>
                    <a:pt x="3736" y="19089"/>
                  </a:cubicBezTo>
                  <a:cubicBezTo>
                    <a:pt x="3976" y="19089"/>
                    <a:pt x="4200" y="19060"/>
                    <a:pt x="4389" y="18996"/>
                  </a:cubicBezTo>
                  <a:cubicBezTo>
                    <a:pt x="5113" y="18750"/>
                    <a:pt x="5277" y="18043"/>
                    <a:pt x="5458" y="17320"/>
                  </a:cubicBezTo>
                  <a:cubicBezTo>
                    <a:pt x="5589" y="16827"/>
                    <a:pt x="5737" y="16251"/>
                    <a:pt x="6033" y="15709"/>
                  </a:cubicBezTo>
                  <a:cubicBezTo>
                    <a:pt x="6312" y="15216"/>
                    <a:pt x="6674" y="14772"/>
                    <a:pt x="7052" y="14328"/>
                  </a:cubicBezTo>
                  <a:cubicBezTo>
                    <a:pt x="7348" y="13983"/>
                    <a:pt x="7660" y="13605"/>
                    <a:pt x="7907" y="13194"/>
                  </a:cubicBezTo>
                  <a:cubicBezTo>
                    <a:pt x="7989" y="13063"/>
                    <a:pt x="8071" y="12931"/>
                    <a:pt x="8153" y="12783"/>
                  </a:cubicBezTo>
                  <a:cubicBezTo>
                    <a:pt x="8466" y="12290"/>
                    <a:pt x="8614" y="11600"/>
                    <a:pt x="8646" y="10778"/>
                  </a:cubicBezTo>
                  <a:cubicBezTo>
                    <a:pt x="8663" y="10449"/>
                    <a:pt x="8646" y="10088"/>
                    <a:pt x="8614" y="9792"/>
                  </a:cubicBezTo>
                  <a:cubicBezTo>
                    <a:pt x="8564" y="9151"/>
                    <a:pt x="8531" y="8526"/>
                    <a:pt x="8729" y="7967"/>
                  </a:cubicBezTo>
                  <a:cubicBezTo>
                    <a:pt x="8844" y="7606"/>
                    <a:pt x="8992" y="7261"/>
                    <a:pt x="9140" y="6932"/>
                  </a:cubicBezTo>
                  <a:cubicBezTo>
                    <a:pt x="9304" y="6554"/>
                    <a:pt x="9468" y="6192"/>
                    <a:pt x="9600" y="5831"/>
                  </a:cubicBezTo>
                  <a:cubicBezTo>
                    <a:pt x="9731" y="5436"/>
                    <a:pt x="9879" y="4614"/>
                    <a:pt x="9600" y="4072"/>
                  </a:cubicBezTo>
                  <a:cubicBezTo>
                    <a:pt x="9468" y="3858"/>
                    <a:pt x="9271" y="3694"/>
                    <a:pt x="8992" y="3628"/>
                  </a:cubicBezTo>
                  <a:cubicBezTo>
                    <a:pt x="8930" y="3614"/>
                    <a:pt x="8869" y="3607"/>
                    <a:pt x="8810" y="3607"/>
                  </a:cubicBezTo>
                  <a:cubicBezTo>
                    <a:pt x="8111" y="3607"/>
                    <a:pt x="7579" y="4538"/>
                    <a:pt x="7200" y="5190"/>
                  </a:cubicBezTo>
                  <a:cubicBezTo>
                    <a:pt x="7151" y="5305"/>
                    <a:pt x="7069" y="5436"/>
                    <a:pt x="7019" y="5518"/>
                  </a:cubicBezTo>
                  <a:cubicBezTo>
                    <a:pt x="6822" y="5847"/>
                    <a:pt x="6608" y="6159"/>
                    <a:pt x="6411" y="6439"/>
                  </a:cubicBezTo>
                  <a:cubicBezTo>
                    <a:pt x="6871" y="4795"/>
                    <a:pt x="7479" y="3858"/>
                    <a:pt x="7923" y="3086"/>
                  </a:cubicBezTo>
                  <a:cubicBezTo>
                    <a:pt x="8301" y="2478"/>
                    <a:pt x="8630" y="1968"/>
                    <a:pt x="8762" y="1278"/>
                  </a:cubicBezTo>
                  <a:cubicBezTo>
                    <a:pt x="8844" y="916"/>
                    <a:pt x="8811" y="587"/>
                    <a:pt x="8646" y="341"/>
                  </a:cubicBezTo>
                  <a:cubicBezTo>
                    <a:pt x="8515" y="160"/>
                    <a:pt x="8334" y="29"/>
                    <a:pt x="8104" y="12"/>
                  </a:cubicBezTo>
                  <a:cubicBezTo>
                    <a:pt x="8056" y="4"/>
                    <a:pt x="8008" y="1"/>
                    <a:pt x="79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06" name="Google Shape;1106;p31"/>
            <p:cNvSpPr/>
            <p:nvPr/>
          </p:nvSpPr>
          <p:spPr>
            <a:xfrm>
              <a:off x="3819496" y="4380357"/>
              <a:ext cx="802215" cy="355131"/>
            </a:xfrm>
            <a:custGeom>
              <a:rect b="b" l="l" r="r" t="t"/>
              <a:pathLst>
                <a:path extrusionOk="0" h="10949" w="24733">
                  <a:moveTo>
                    <a:pt x="23812" y="1"/>
                  </a:moveTo>
                  <a:cubicBezTo>
                    <a:pt x="23730" y="1"/>
                    <a:pt x="23647" y="17"/>
                    <a:pt x="23565" y="34"/>
                  </a:cubicBezTo>
                  <a:lnTo>
                    <a:pt x="3660" y="8351"/>
                  </a:lnTo>
                  <a:cubicBezTo>
                    <a:pt x="3628" y="8384"/>
                    <a:pt x="3595" y="8384"/>
                    <a:pt x="3578" y="8400"/>
                  </a:cubicBezTo>
                  <a:lnTo>
                    <a:pt x="3545" y="8416"/>
                  </a:lnTo>
                  <a:lnTo>
                    <a:pt x="1376" y="9879"/>
                  </a:lnTo>
                  <a:lnTo>
                    <a:pt x="127" y="10718"/>
                  </a:lnTo>
                  <a:cubicBezTo>
                    <a:pt x="1" y="10780"/>
                    <a:pt x="71" y="10949"/>
                    <a:pt x="206" y="10949"/>
                  </a:cubicBezTo>
                  <a:cubicBezTo>
                    <a:pt x="213" y="10949"/>
                    <a:pt x="219" y="10948"/>
                    <a:pt x="225" y="10948"/>
                  </a:cubicBezTo>
                  <a:lnTo>
                    <a:pt x="1704" y="10635"/>
                  </a:lnTo>
                  <a:lnTo>
                    <a:pt x="4269" y="10126"/>
                  </a:lnTo>
                  <a:lnTo>
                    <a:pt x="4285" y="10126"/>
                  </a:lnTo>
                  <a:cubicBezTo>
                    <a:pt x="4318" y="10126"/>
                    <a:pt x="4351" y="10093"/>
                    <a:pt x="4384" y="10093"/>
                  </a:cubicBezTo>
                  <a:lnTo>
                    <a:pt x="24288" y="1776"/>
                  </a:lnTo>
                  <a:cubicBezTo>
                    <a:pt x="24601" y="1661"/>
                    <a:pt x="24732" y="1283"/>
                    <a:pt x="24617" y="987"/>
                  </a:cubicBezTo>
                  <a:lnTo>
                    <a:pt x="24371" y="363"/>
                  </a:lnTo>
                  <a:cubicBezTo>
                    <a:pt x="24255" y="132"/>
                    <a:pt x="24058" y="1"/>
                    <a:pt x="23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07" name="Google Shape;1107;p31"/>
            <p:cNvSpPr/>
            <p:nvPr/>
          </p:nvSpPr>
          <p:spPr>
            <a:xfrm>
              <a:off x="3819496" y="4652808"/>
              <a:ext cx="139016" cy="82677"/>
            </a:xfrm>
            <a:custGeom>
              <a:rect b="b" l="l" r="r" t="t"/>
              <a:pathLst>
                <a:path extrusionOk="0" h="2549" w="4286">
                  <a:moveTo>
                    <a:pt x="3578" y="0"/>
                  </a:moveTo>
                  <a:lnTo>
                    <a:pt x="3562" y="16"/>
                  </a:lnTo>
                  <a:lnTo>
                    <a:pt x="1376" y="1479"/>
                  </a:lnTo>
                  <a:lnTo>
                    <a:pt x="127" y="2318"/>
                  </a:lnTo>
                  <a:cubicBezTo>
                    <a:pt x="1" y="2380"/>
                    <a:pt x="71" y="2549"/>
                    <a:pt x="206" y="2549"/>
                  </a:cubicBezTo>
                  <a:cubicBezTo>
                    <a:pt x="213" y="2549"/>
                    <a:pt x="219" y="2548"/>
                    <a:pt x="225" y="2548"/>
                  </a:cubicBezTo>
                  <a:lnTo>
                    <a:pt x="1704" y="2235"/>
                  </a:lnTo>
                  <a:lnTo>
                    <a:pt x="4269" y="1726"/>
                  </a:lnTo>
                  <a:lnTo>
                    <a:pt x="4285" y="1726"/>
                  </a:lnTo>
                  <a:cubicBezTo>
                    <a:pt x="4269" y="1414"/>
                    <a:pt x="4186" y="1101"/>
                    <a:pt x="4071" y="805"/>
                  </a:cubicBezTo>
                  <a:cubicBezTo>
                    <a:pt x="3940" y="493"/>
                    <a:pt x="3775" y="230"/>
                    <a:pt x="3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08" name="Google Shape;1108;p31"/>
            <p:cNvSpPr/>
            <p:nvPr/>
          </p:nvSpPr>
          <p:spPr>
            <a:xfrm>
              <a:off x="4498510" y="4403288"/>
              <a:ext cx="56015" cy="70416"/>
            </a:xfrm>
            <a:custGeom>
              <a:rect b="b" l="l" r="r" t="t"/>
              <a:pathLst>
                <a:path extrusionOk="0" h="2171" w="1727">
                  <a:moveTo>
                    <a:pt x="986" y="1"/>
                  </a:moveTo>
                  <a:lnTo>
                    <a:pt x="0" y="412"/>
                  </a:lnTo>
                  <a:lnTo>
                    <a:pt x="428" y="1464"/>
                  </a:lnTo>
                  <a:lnTo>
                    <a:pt x="723" y="2170"/>
                  </a:lnTo>
                  <a:lnTo>
                    <a:pt x="1726" y="1727"/>
                  </a:lnTo>
                  <a:lnTo>
                    <a:pt x="1447" y="1053"/>
                  </a:lnTo>
                  <a:lnTo>
                    <a:pt x="9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09" name="Google Shape;1109;p31"/>
            <p:cNvSpPr/>
            <p:nvPr/>
          </p:nvSpPr>
          <p:spPr>
            <a:xfrm>
              <a:off x="4530490" y="4380097"/>
              <a:ext cx="91207" cy="80277"/>
            </a:xfrm>
            <a:custGeom>
              <a:rect b="b" l="l" r="r" t="t"/>
              <a:pathLst>
                <a:path extrusionOk="0" h="2475" w="2812">
                  <a:moveTo>
                    <a:pt x="1875" y="1"/>
                  </a:moveTo>
                  <a:cubicBezTo>
                    <a:pt x="1798" y="1"/>
                    <a:pt x="1719" y="14"/>
                    <a:pt x="1644" y="42"/>
                  </a:cubicBezTo>
                  <a:lnTo>
                    <a:pt x="0" y="716"/>
                  </a:lnTo>
                  <a:lnTo>
                    <a:pt x="724" y="2474"/>
                  </a:lnTo>
                  <a:lnTo>
                    <a:pt x="2367" y="1784"/>
                  </a:lnTo>
                  <a:cubicBezTo>
                    <a:pt x="2680" y="1669"/>
                    <a:pt x="2811" y="1291"/>
                    <a:pt x="2696" y="995"/>
                  </a:cubicBezTo>
                  <a:lnTo>
                    <a:pt x="2450" y="371"/>
                  </a:lnTo>
                  <a:cubicBezTo>
                    <a:pt x="2350" y="134"/>
                    <a:pt x="2117" y="1"/>
                    <a:pt x="18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10" name="Google Shape;1110;p31"/>
            <p:cNvSpPr/>
            <p:nvPr/>
          </p:nvSpPr>
          <p:spPr>
            <a:xfrm>
              <a:off x="3982511" y="4533805"/>
              <a:ext cx="283579" cy="119393"/>
            </a:xfrm>
            <a:custGeom>
              <a:rect b="b" l="l" r="r" t="t"/>
              <a:pathLst>
                <a:path extrusionOk="0" h="3681" w="8743">
                  <a:moveTo>
                    <a:pt x="8556" y="0"/>
                  </a:moveTo>
                  <a:cubicBezTo>
                    <a:pt x="8547" y="0"/>
                    <a:pt x="8538" y="1"/>
                    <a:pt x="8529" y="4"/>
                  </a:cubicBezTo>
                  <a:cubicBezTo>
                    <a:pt x="6080" y="793"/>
                    <a:pt x="2415" y="2288"/>
                    <a:pt x="130" y="3422"/>
                  </a:cubicBezTo>
                  <a:cubicBezTo>
                    <a:pt x="0" y="3495"/>
                    <a:pt x="60" y="3681"/>
                    <a:pt x="188" y="3681"/>
                  </a:cubicBezTo>
                  <a:cubicBezTo>
                    <a:pt x="206" y="3681"/>
                    <a:pt x="225" y="3677"/>
                    <a:pt x="245" y="3669"/>
                  </a:cubicBezTo>
                  <a:cubicBezTo>
                    <a:pt x="2694" y="2864"/>
                    <a:pt x="6376" y="1368"/>
                    <a:pt x="8661" y="234"/>
                  </a:cubicBezTo>
                  <a:cubicBezTo>
                    <a:pt x="8726" y="217"/>
                    <a:pt x="8743" y="135"/>
                    <a:pt x="8726" y="86"/>
                  </a:cubicBezTo>
                  <a:cubicBezTo>
                    <a:pt x="8684" y="43"/>
                    <a:pt x="8616" y="0"/>
                    <a:pt x="85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11" name="Google Shape;1111;p31"/>
            <p:cNvSpPr/>
            <p:nvPr/>
          </p:nvSpPr>
          <p:spPr>
            <a:xfrm>
              <a:off x="3815604" y="4373448"/>
              <a:ext cx="812497" cy="364148"/>
            </a:xfrm>
            <a:custGeom>
              <a:rect b="b" l="l" r="r" t="t"/>
              <a:pathLst>
                <a:path extrusionOk="0" h="11227" w="25050">
                  <a:moveTo>
                    <a:pt x="23948" y="345"/>
                  </a:moveTo>
                  <a:cubicBezTo>
                    <a:pt x="23997" y="345"/>
                    <a:pt x="24014" y="345"/>
                    <a:pt x="24063" y="378"/>
                  </a:cubicBezTo>
                  <a:lnTo>
                    <a:pt x="24080" y="378"/>
                  </a:lnTo>
                  <a:cubicBezTo>
                    <a:pt x="24112" y="395"/>
                    <a:pt x="24145" y="395"/>
                    <a:pt x="24178" y="411"/>
                  </a:cubicBezTo>
                  <a:cubicBezTo>
                    <a:pt x="24195" y="428"/>
                    <a:pt x="24244" y="444"/>
                    <a:pt x="24260" y="493"/>
                  </a:cubicBezTo>
                  <a:lnTo>
                    <a:pt x="24277" y="510"/>
                  </a:lnTo>
                  <a:cubicBezTo>
                    <a:pt x="24310" y="559"/>
                    <a:pt x="24326" y="576"/>
                    <a:pt x="24343" y="625"/>
                  </a:cubicBezTo>
                  <a:lnTo>
                    <a:pt x="24589" y="1233"/>
                  </a:lnTo>
                  <a:cubicBezTo>
                    <a:pt x="24721" y="1463"/>
                    <a:pt x="24589" y="1726"/>
                    <a:pt x="24359" y="1825"/>
                  </a:cubicBezTo>
                  <a:lnTo>
                    <a:pt x="22863" y="2466"/>
                  </a:lnTo>
                  <a:lnTo>
                    <a:pt x="22699" y="2055"/>
                  </a:lnTo>
                  <a:lnTo>
                    <a:pt x="22272" y="1003"/>
                  </a:lnTo>
                  <a:lnTo>
                    <a:pt x="23767" y="378"/>
                  </a:lnTo>
                  <a:cubicBezTo>
                    <a:pt x="23784" y="345"/>
                    <a:pt x="23833" y="345"/>
                    <a:pt x="23850" y="345"/>
                  </a:cubicBezTo>
                  <a:close/>
                  <a:moveTo>
                    <a:pt x="21959" y="1118"/>
                  </a:moveTo>
                  <a:lnTo>
                    <a:pt x="22420" y="2219"/>
                  </a:lnTo>
                  <a:lnTo>
                    <a:pt x="22584" y="2564"/>
                  </a:lnTo>
                  <a:lnTo>
                    <a:pt x="21861" y="2877"/>
                  </a:lnTo>
                  <a:lnTo>
                    <a:pt x="21236" y="1414"/>
                  </a:lnTo>
                  <a:lnTo>
                    <a:pt x="21959" y="1118"/>
                  </a:lnTo>
                  <a:close/>
                  <a:moveTo>
                    <a:pt x="20990" y="1545"/>
                  </a:moveTo>
                  <a:lnTo>
                    <a:pt x="21614" y="3008"/>
                  </a:lnTo>
                  <a:lnTo>
                    <a:pt x="4569" y="10109"/>
                  </a:lnTo>
                  <a:cubicBezTo>
                    <a:pt x="4520" y="9846"/>
                    <a:pt x="4454" y="9599"/>
                    <a:pt x="4356" y="9353"/>
                  </a:cubicBezTo>
                  <a:cubicBezTo>
                    <a:pt x="4241" y="9106"/>
                    <a:pt x="4109" y="8876"/>
                    <a:pt x="3961" y="8646"/>
                  </a:cubicBezTo>
                  <a:lnTo>
                    <a:pt x="20990" y="1545"/>
                  </a:lnTo>
                  <a:close/>
                  <a:moveTo>
                    <a:pt x="3682" y="8794"/>
                  </a:moveTo>
                  <a:cubicBezTo>
                    <a:pt x="3830" y="9007"/>
                    <a:pt x="3961" y="9221"/>
                    <a:pt x="4060" y="9451"/>
                  </a:cubicBezTo>
                  <a:cubicBezTo>
                    <a:pt x="4175" y="9698"/>
                    <a:pt x="4224" y="9944"/>
                    <a:pt x="4274" y="10191"/>
                  </a:cubicBezTo>
                  <a:lnTo>
                    <a:pt x="1759" y="10700"/>
                  </a:lnTo>
                  <a:lnTo>
                    <a:pt x="1561" y="10207"/>
                  </a:lnTo>
                  <a:lnTo>
                    <a:pt x="3682" y="8794"/>
                  </a:lnTo>
                  <a:close/>
                  <a:moveTo>
                    <a:pt x="23751" y="0"/>
                  </a:moveTo>
                  <a:cubicBezTo>
                    <a:pt x="23702" y="0"/>
                    <a:pt x="23652" y="17"/>
                    <a:pt x="23603" y="33"/>
                  </a:cubicBezTo>
                  <a:lnTo>
                    <a:pt x="21959" y="724"/>
                  </a:lnTo>
                  <a:lnTo>
                    <a:pt x="21433" y="954"/>
                  </a:lnTo>
                  <a:lnTo>
                    <a:pt x="20973" y="1134"/>
                  </a:lnTo>
                  <a:lnTo>
                    <a:pt x="3715" y="8350"/>
                  </a:lnTo>
                  <a:cubicBezTo>
                    <a:pt x="3682" y="8366"/>
                    <a:pt x="3649" y="8383"/>
                    <a:pt x="3633" y="8383"/>
                  </a:cubicBezTo>
                  <a:cubicBezTo>
                    <a:pt x="3616" y="8383"/>
                    <a:pt x="3600" y="8399"/>
                    <a:pt x="3600" y="8399"/>
                  </a:cubicBezTo>
                  <a:lnTo>
                    <a:pt x="164" y="10700"/>
                  </a:lnTo>
                  <a:cubicBezTo>
                    <a:pt x="66" y="10783"/>
                    <a:pt x="0" y="10931"/>
                    <a:pt x="66" y="11062"/>
                  </a:cubicBezTo>
                  <a:cubicBezTo>
                    <a:pt x="99" y="11161"/>
                    <a:pt x="197" y="11226"/>
                    <a:pt x="329" y="11226"/>
                  </a:cubicBezTo>
                  <a:lnTo>
                    <a:pt x="394" y="11226"/>
                  </a:lnTo>
                  <a:lnTo>
                    <a:pt x="4438" y="10405"/>
                  </a:lnTo>
                  <a:lnTo>
                    <a:pt x="4471" y="10405"/>
                  </a:lnTo>
                  <a:cubicBezTo>
                    <a:pt x="4520" y="10405"/>
                    <a:pt x="4537" y="10372"/>
                    <a:pt x="4586" y="10355"/>
                  </a:cubicBezTo>
                  <a:lnTo>
                    <a:pt x="22452" y="2893"/>
                  </a:lnTo>
                  <a:lnTo>
                    <a:pt x="22847" y="2729"/>
                  </a:lnTo>
                  <a:lnTo>
                    <a:pt x="24491" y="2055"/>
                  </a:lnTo>
                  <a:cubicBezTo>
                    <a:pt x="24852" y="1956"/>
                    <a:pt x="25049" y="1496"/>
                    <a:pt x="24885" y="1118"/>
                  </a:cubicBezTo>
                  <a:lnTo>
                    <a:pt x="24638" y="493"/>
                  </a:lnTo>
                  <a:lnTo>
                    <a:pt x="24573" y="378"/>
                  </a:lnTo>
                  <a:cubicBezTo>
                    <a:pt x="24573" y="345"/>
                    <a:pt x="24556" y="345"/>
                    <a:pt x="24556" y="329"/>
                  </a:cubicBezTo>
                  <a:lnTo>
                    <a:pt x="24491" y="263"/>
                  </a:lnTo>
                  <a:lnTo>
                    <a:pt x="24441" y="230"/>
                  </a:lnTo>
                  <a:cubicBezTo>
                    <a:pt x="24408" y="214"/>
                    <a:pt x="24392" y="165"/>
                    <a:pt x="24343" y="148"/>
                  </a:cubicBezTo>
                  <a:cubicBezTo>
                    <a:pt x="24343" y="148"/>
                    <a:pt x="24326" y="148"/>
                    <a:pt x="24326" y="132"/>
                  </a:cubicBezTo>
                  <a:cubicBezTo>
                    <a:pt x="24277" y="99"/>
                    <a:pt x="24260" y="82"/>
                    <a:pt x="24228" y="66"/>
                  </a:cubicBezTo>
                  <a:lnTo>
                    <a:pt x="24178" y="66"/>
                  </a:lnTo>
                  <a:cubicBezTo>
                    <a:pt x="24145" y="33"/>
                    <a:pt x="24112" y="33"/>
                    <a:pt x="24080" y="17"/>
                  </a:cubicBezTo>
                  <a:lnTo>
                    <a:pt x="24030" y="17"/>
                  </a:lnTo>
                  <a:cubicBezTo>
                    <a:pt x="23997" y="17"/>
                    <a:pt x="23948" y="0"/>
                    <a:pt x="239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12" name="Google Shape;1112;p31"/>
            <p:cNvSpPr/>
            <p:nvPr/>
          </p:nvSpPr>
          <p:spPr>
            <a:xfrm>
              <a:off x="3197177" y="3548702"/>
              <a:ext cx="624860" cy="476665"/>
            </a:xfrm>
            <a:custGeom>
              <a:rect b="b" l="l" r="r" t="t"/>
              <a:pathLst>
                <a:path extrusionOk="0" h="14696" w="19265">
                  <a:moveTo>
                    <a:pt x="10514" y="3292"/>
                  </a:moveTo>
                  <a:cubicBezTo>
                    <a:pt x="12316" y="3292"/>
                    <a:pt x="13732" y="4233"/>
                    <a:pt x="14563" y="4965"/>
                  </a:cubicBezTo>
                  <a:cubicBezTo>
                    <a:pt x="14678" y="5063"/>
                    <a:pt x="14744" y="5211"/>
                    <a:pt x="14744" y="5376"/>
                  </a:cubicBezTo>
                  <a:cubicBezTo>
                    <a:pt x="14744" y="5540"/>
                    <a:pt x="14678" y="5688"/>
                    <a:pt x="14563" y="5787"/>
                  </a:cubicBezTo>
                  <a:lnTo>
                    <a:pt x="13347" y="6839"/>
                  </a:lnTo>
                  <a:cubicBezTo>
                    <a:pt x="13252" y="6934"/>
                    <a:pt x="13121" y="6979"/>
                    <a:pt x="12992" y="6979"/>
                  </a:cubicBezTo>
                  <a:cubicBezTo>
                    <a:pt x="12875" y="6979"/>
                    <a:pt x="12759" y="6942"/>
                    <a:pt x="12673" y="6872"/>
                  </a:cubicBezTo>
                  <a:cubicBezTo>
                    <a:pt x="12222" y="6519"/>
                    <a:pt x="11445" y="6048"/>
                    <a:pt x="10492" y="6048"/>
                  </a:cubicBezTo>
                  <a:cubicBezTo>
                    <a:pt x="10023" y="6048"/>
                    <a:pt x="9512" y="6162"/>
                    <a:pt x="8975" y="6461"/>
                  </a:cubicBezTo>
                  <a:cubicBezTo>
                    <a:pt x="7348" y="7365"/>
                    <a:pt x="7266" y="8926"/>
                    <a:pt x="7348" y="9797"/>
                  </a:cubicBezTo>
                  <a:cubicBezTo>
                    <a:pt x="7364" y="10060"/>
                    <a:pt x="7200" y="10290"/>
                    <a:pt x="6953" y="10372"/>
                  </a:cubicBezTo>
                  <a:lnTo>
                    <a:pt x="5425" y="10816"/>
                  </a:lnTo>
                  <a:cubicBezTo>
                    <a:pt x="5369" y="10835"/>
                    <a:pt x="5311" y="10844"/>
                    <a:pt x="5253" y="10844"/>
                  </a:cubicBezTo>
                  <a:cubicBezTo>
                    <a:pt x="5156" y="10844"/>
                    <a:pt x="5057" y="10818"/>
                    <a:pt x="4964" y="10767"/>
                  </a:cubicBezTo>
                  <a:cubicBezTo>
                    <a:pt x="4849" y="10685"/>
                    <a:pt x="4734" y="10537"/>
                    <a:pt x="4718" y="10389"/>
                  </a:cubicBezTo>
                  <a:cubicBezTo>
                    <a:pt x="4455" y="8778"/>
                    <a:pt x="4488" y="5836"/>
                    <a:pt x="7660" y="4077"/>
                  </a:cubicBezTo>
                  <a:cubicBezTo>
                    <a:pt x="8687" y="3510"/>
                    <a:pt x="9646" y="3292"/>
                    <a:pt x="10514" y="3292"/>
                  </a:cubicBezTo>
                  <a:close/>
                  <a:moveTo>
                    <a:pt x="10381" y="0"/>
                  </a:moveTo>
                  <a:cubicBezTo>
                    <a:pt x="10192" y="0"/>
                    <a:pt x="10002" y="6"/>
                    <a:pt x="9813" y="17"/>
                  </a:cubicBezTo>
                  <a:cubicBezTo>
                    <a:pt x="8515" y="100"/>
                    <a:pt x="7233" y="445"/>
                    <a:pt x="6033" y="1119"/>
                  </a:cubicBezTo>
                  <a:cubicBezTo>
                    <a:pt x="1611" y="3551"/>
                    <a:pt x="1" y="9238"/>
                    <a:pt x="2335" y="14038"/>
                  </a:cubicBezTo>
                  <a:cubicBezTo>
                    <a:pt x="2433" y="14251"/>
                    <a:pt x="2598" y="14432"/>
                    <a:pt x="2795" y="14531"/>
                  </a:cubicBezTo>
                  <a:cubicBezTo>
                    <a:pt x="2960" y="14641"/>
                    <a:pt x="3157" y="14695"/>
                    <a:pt x="3358" y="14695"/>
                  </a:cubicBezTo>
                  <a:cubicBezTo>
                    <a:pt x="3517" y="14695"/>
                    <a:pt x="3678" y="14662"/>
                    <a:pt x="3830" y="14597"/>
                  </a:cubicBezTo>
                  <a:cubicBezTo>
                    <a:pt x="3863" y="14580"/>
                    <a:pt x="3896" y="14580"/>
                    <a:pt x="3912" y="14564"/>
                  </a:cubicBezTo>
                  <a:lnTo>
                    <a:pt x="18492" y="6526"/>
                  </a:lnTo>
                  <a:cubicBezTo>
                    <a:pt x="18508" y="6510"/>
                    <a:pt x="18541" y="6477"/>
                    <a:pt x="18574" y="6477"/>
                  </a:cubicBezTo>
                  <a:cubicBezTo>
                    <a:pt x="19100" y="6132"/>
                    <a:pt x="19264" y="5442"/>
                    <a:pt x="18936" y="4899"/>
                  </a:cubicBezTo>
                  <a:cubicBezTo>
                    <a:pt x="16992" y="1758"/>
                    <a:pt x="13695" y="0"/>
                    <a:pt x="10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13" name="Google Shape;1113;p31"/>
            <p:cNvSpPr/>
            <p:nvPr/>
          </p:nvSpPr>
          <p:spPr>
            <a:xfrm>
              <a:off x="3450944" y="3779668"/>
              <a:ext cx="69249" cy="92245"/>
            </a:xfrm>
            <a:custGeom>
              <a:rect b="b" l="l" r="r" t="t"/>
              <a:pathLst>
                <a:path extrusionOk="0" h="2844" w="2135">
                  <a:moveTo>
                    <a:pt x="1941" y="0"/>
                  </a:moveTo>
                  <a:cubicBezTo>
                    <a:pt x="1710" y="0"/>
                    <a:pt x="1320" y="208"/>
                    <a:pt x="1135" y="359"/>
                  </a:cubicBezTo>
                  <a:cubicBezTo>
                    <a:pt x="0" y="1197"/>
                    <a:pt x="181" y="2824"/>
                    <a:pt x="493" y="2841"/>
                  </a:cubicBezTo>
                  <a:cubicBezTo>
                    <a:pt x="502" y="2842"/>
                    <a:pt x="511" y="2843"/>
                    <a:pt x="519" y="2843"/>
                  </a:cubicBezTo>
                  <a:cubicBezTo>
                    <a:pt x="592" y="2843"/>
                    <a:pt x="658" y="2783"/>
                    <a:pt x="658" y="2709"/>
                  </a:cubicBezTo>
                  <a:cubicBezTo>
                    <a:pt x="756" y="1690"/>
                    <a:pt x="1135" y="901"/>
                    <a:pt x="2055" y="260"/>
                  </a:cubicBezTo>
                  <a:lnTo>
                    <a:pt x="2055" y="260"/>
                  </a:lnTo>
                  <a:cubicBezTo>
                    <a:pt x="2052" y="266"/>
                    <a:pt x="2053" y="269"/>
                    <a:pt x="2056" y="269"/>
                  </a:cubicBezTo>
                  <a:cubicBezTo>
                    <a:pt x="2070" y="269"/>
                    <a:pt x="2134" y="210"/>
                    <a:pt x="2121" y="129"/>
                  </a:cubicBezTo>
                  <a:cubicBezTo>
                    <a:pt x="2106" y="36"/>
                    <a:pt x="2037" y="0"/>
                    <a:pt x="1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14" name="Google Shape;1114;p31"/>
            <p:cNvSpPr/>
            <p:nvPr/>
          </p:nvSpPr>
          <p:spPr>
            <a:xfrm>
              <a:off x="3509585" y="3822547"/>
              <a:ext cx="55464" cy="49334"/>
            </a:xfrm>
            <a:custGeom>
              <a:rect b="b" l="l" r="r" t="t"/>
              <a:pathLst>
                <a:path extrusionOk="0" h="1521" w="1710">
                  <a:moveTo>
                    <a:pt x="847" y="1"/>
                  </a:moveTo>
                  <a:cubicBezTo>
                    <a:pt x="729" y="1"/>
                    <a:pt x="608" y="29"/>
                    <a:pt x="494" y="89"/>
                  </a:cubicBezTo>
                  <a:cubicBezTo>
                    <a:pt x="132" y="302"/>
                    <a:pt x="0" y="746"/>
                    <a:pt x="181" y="1124"/>
                  </a:cubicBezTo>
                  <a:cubicBezTo>
                    <a:pt x="328" y="1385"/>
                    <a:pt x="585" y="1520"/>
                    <a:pt x="854" y="1520"/>
                  </a:cubicBezTo>
                  <a:cubicBezTo>
                    <a:pt x="975" y="1520"/>
                    <a:pt x="1099" y="1493"/>
                    <a:pt x="1217" y="1436"/>
                  </a:cubicBezTo>
                  <a:cubicBezTo>
                    <a:pt x="1578" y="1223"/>
                    <a:pt x="1710" y="779"/>
                    <a:pt x="1529" y="401"/>
                  </a:cubicBezTo>
                  <a:cubicBezTo>
                    <a:pt x="1380" y="149"/>
                    <a:pt x="1120" y="1"/>
                    <a:pt x="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15" name="Google Shape;1115;p31"/>
            <p:cNvSpPr/>
            <p:nvPr/>
          </p:nvSpPr>
          <p:spPr>
            <a:xfrm>
              <a:off x="3395481" y="3610652"/>
              <a:ext cx="44306" cy="38241"/>
            </a:xfrm>
            <a:custGeom>
              <a:rect b="b" l="l" r="r" t="t"/>
              <a:pathLst>
                <a:path extrusionOk="0" h="1179" w="1366">
                  <a:moveTo>
                    <a:pt x="696" y="1"/>
                  </a:moveTo>
                  <a:cubicBezTo>
                    <a:pt x="595" y="1"/>
                    <a:pt x="492" y="26"/>
                    <a:pt x="395" y="80"/>
                  </a:cubicBezTo>
                  <a:cubicBezTo>
                    <a:pt x="100" y="244"/>
                    <a:pt x="1" y="589"/>
                    <a:pt x="165" y="869"/>
                  </a:cubicBezTo>
                  <a:cubicBezTo>
                    <a:pt x="276" y="1068"/>
                    <a:pt x="477" y="1178"/>
                    <a:pt x="681" y="1178"/>
                  </a:cubicBezTo>
                  <a:cubicBezTo>
                    <a:pt x="780" y="1178"/>
                    <a:pt x="880" y="1152"/>
                    <a:pt x="971" y="1099"/>
                  </a:cubicBezTo>
                  <a:cubicBezTo>
                    <a:pt x="1267" y="935"/>
                    <a:pt x="1365" y="589"/>
                    <a:pt x="1201" y="310"/>
                  </a:cubicBezTo>
                  <a:cubicBezTo>
                    <a:pt x="1101" y="111"/>
                    <a:pt x="904" y="1"/>
                    <a:pt x="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16" name="Google Shape;1116;p31"/>
            <p:cNvSpPr/>
            <p:nvPr/>
          </p:nvSpPr>
          <p:spPr>
            <a:xfrm>
              <a:off x="3750021" y="3699166"/>
              <a:ext cx="43203" cy="38241"/>
            </a:xfrm>
            <a:custGeom>
              <a:rect b="b" l="l" r="r" t="t"/>
              <a:pathLst>
                <a:path extrusionOk="0" h="1179" w="1332">
                  <a:moveTo>
                    <a:pt x="692" y="0"/>
                  </a:moveTo>
                  <a:cubicBezTo>
                    <a:pt x="593" y="0"/>
                    <a:pt x="491" y="26"/>
                    <a:pt x="395" y="79"/>
                  </a:cubicBezTo>
                  <a:cubicBezTo>
                    <a:pt x="99" y="244"/>
                    <a:pt x="0" y="589"/>
                    <a:pt x="165" y="885"/>
                  </a:cubicBezTo>
                  <a:cubicBezTo>
                    <a:pt x="275" y="1072"/>
                    <a:pt x="474" y="1178"/>
                    <a:pt x="677" y="1178"/>
                  </a:cubicBezTo>
                  <a:cubicBezTo>
                    <a:pt x="777" y="1178"/>
                    <a:pt x="878" y="1153"/>
                    <a:pt x="970" y="1098"/>
                  </a:cubicBezTo>
                  <a:cubicBezTo>
                    <a:pt x="1233" y="950"/>
                    <a:pt x="1332" y="589"/>
                    <a:pt x="1200" y="309"/>
                  </a:cubicBezTo>
                  <a:cubicBezTo>
                    <a:pt x="1089" y="110"/>
                    <a:pt x="896" y="0"/>
                    <a:pt x="6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17" name="Google Shape;1117;p31"/>
            <p:cNvSpPr/>
            <p:nvPr/>
          </p:nvSpPr>
          <p:spPr>
            <a:xfrm>
              <a:off x="3280890" y="3956794"/>
              <a:ext cx="44274" cy="38079"/>
            </a:xfrm>
            <a:custGeom>
              <a:rect b="b" l="l" r="r" t="t"/>
              <a:pathLst>
                <a:path extrusionOk="0" h="1174" w="1365">
                  <a:moveTo>
                    <a:pt x="670" y="1"/>
                  </a:moveTo>
                  <a:cubicBezTo>
                    <a:pt x="577" y="1"/>
                    <a:pt x="483" y="19"/>
                    <a:pt x="395" y="59"/>
                  </a:cubicBezTo>
                  <a:cubicBezTo>
                    <a:pt x="115" y="240"/>
                    <a:pt x="0" y="585"/>
                    <a:pt x="164" y="864"/>
                  </a:cubicBezTo>
                  <a:cubicBezTo>
                    <a:pt x="275" y="1064"/>
                    <a:pt x="476" y="1173"/>
                    <a:pt x="680" y="1173"/>
                  </a:cubicBezTo>
                  <a:cubicBezTo>
                    <a:pt x="779" y="1173"/>
                    <a:pt x="879" y="1148"/>
                    <a:pt x="970" y="1094"/>
                  </a:cubicBezTo>
                  <a:cubicBezTo>
                    <a:pt x="1266" y="930"/>
                    <a:pt x="1364" y="585"/>
                    <a:pt x="1200" y="289"/>
                  </a:cubicBezTo>
                  <a:cubicBezTo>
                    <a:pt x="1096" y="104"/>
                    <a:pt x="887" y="1"/>
                    <a:pt x="6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18" name="Google Shape;1118;p31"/>
            <p:cNvSpPr/>
            <p:nvPr/>
          </p:nvSpPr>
          <p:spPr>
            <a:xfrm>
              <a:off x="3191858" y="3543771"/>
              <a:ext cx="636569" cy="487985"/>
            </a:xfrm>
            <a:custGeom>
              <a:rect b="b" l="l" r="r" t="t"/>
              <a:pathLst>
                <a:path extrusionOk="0" h="15045" w="19626">
                  <a:moveTo>
                    <a:pt x="10602" y="317"/>
                  </a:moveTo>
                  <a:cubicBezTo>
                    <a:pt x="12262" y="317"/>
                    <a:pt x="13906" y="761"/>
                    <a:pt x="15352" y="1583"/>
                  </a:cubicBezTo>
                  <a:cubicBezTo>
                    <a:pt x="16782" y="2405"/>
                    <a:pt x="18064" y="3621"/>
                    <a:pt x="18984" y="5117"/>
                  </a:cubicBezTo>
                  <a:cubicBezTo>
                    <a:pt x="19247" y="5610"/>
                    <a:pt x="19132" y="6202"/>
                    <a:pt x="18672" y="6498"/>
                  </a:cubicBezTo>
                  <a:cubicBezTo>
                    <a:pt x="18656" y="6514"/>
                    <a:pt x="18639" y="6514"/>
                    <a:pt x="18606" y="6530"/>
                  </a:cubicBezTo>
                  <a:lnTo>
                    <a:pt x="4044" y="14551"/>
                  </a:lnTo>
                  <a:lnTo>
                    <a:pt x="3961" y="14584"/>
                  </a:lnTo>
                  <a:cubicBezTo>
                    <a:pt x="3839" y="14642"/>
                    <a:pt x="3707" y="14668"/>
                    <a:pt x="3572" y="14668"/>
                  </a:cubicBezTo>
                  <a:cubicBezTo>
                    <a:pt x="3400" y="14668"/>
                    <a:pt x="3224" y="14625"/>
                    <a:pt x="3057" y="14551"/>
                  </a:cubicBezTo>
                  <a:cubicBezTo>
                    <a:pt x="2893" y="14436"/>
                    <a:pt x="2745" y="14305"/>
                    <a:pt x="2663" y="14108"/>
                  </a:cubicBezTo>
                  <a:cubicBezTo>
                    <a:pt x="362" y="9374"/>
                    <a:pt x="1973" y="3802"/>
                    <a:pt x="6312" y="1402"/>
                  </a:cubicBezTo>
                  <a:cubicBezTo>
                    <a:pt x="7462" y="761"/>
                    <a:pt x="8712" y="416"/>
                    <a:pt x="10027" y="334"/>
                  </a:cubicBezTo>
                  <a:cubicBezTo>
                    <a:pt x="10207" y="317"/>
                    <a:pt x="10421" y="317"/>
                    <a:pt x="10602" y="317"/>
                  </a:cubicBezTo>
                  <a:close/>
                  <a:moveTo>
                    <a:pt x="10615" y="0"/>
                  </a:moveTo>
                  <a:cubicBezTo>
                    <a:pt x="10403" y="0"/>
                    <a:pt x="10190" y="7"/>
                    <a:pt x="9977" y="22"/>
                  </a:cubicBezTo>
                  <a:cubicBezTo>
                    <a:pt x="8629" y="104"/>
                    <a:pt x="7331" y="482"/>
                    <a:pt x="6147" y="1139"/>
                  </a:cubicBezTo>
                  <a:cubicBezTo>
                    <a:pt x="1660" y="3605"/>
                    <a:pt x="0" y="9374"/>
                    <a:pt x="2384" y="14288"/>
                  </a:cubicBezTo>
                  <a:cubicBezTo>
                    <a:pt x="2499" y="14535"/>
                    <a:pt x="2696" y="14716"/>
                    <a:pt x="2909" y="14864"/>
                  </a:cubicBezTo>
                  <a:cubicBezTo>
                    <a:pt x="3123" y="14979"/>
                    <a:pt x="3353" y="15045"/>
                    <a:pt x="3567" y="15045"/>
                  </a:cubicBezTo>
                  <a:cubicBezTo>
                    <a:pt x="3764" y="15045"/>
                    <a:pt x="3945" y="14995"/>
                    <a:pt x="4109" y="14946"/>
                  </a:cubicBezTo>
                  <a:cubicBezTo>
                    <a:pt x="4142" y="14913"/>
                    <a:pt x="4175" y="14897"/>
                    <a:pt x="4208" y="14897"/>
                  </a:cubicBezTo>
                  <a:lnTo>
                    <a:pt x="18771" y="6892"/>
                  </a:lnTo>
                  <a:cubicBezTo>
                    <a:pt x="18820" y="6859"/>
                    <a:pt x="18837" y="6843"/>
                    <a:pt x="18886" y="6826"/>
                  </a:cubicBezTo>
                  <a:cubicBezTo>
                    <a:pt x="19461" y="6366"/>
                    <a:pt x="19625" y="5594"/>
                    <a:pt x="19247" y="4969"/>
                  </a:cubicBezTo>
                  <a:cubicBezTo>
                    <a:pt x="17327" y="1872"/>
                    <a:pt x="14065" y="0"/>
                    <a:pt x="106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19" name="Google Shape;1119;p31"/>
            <p:cNvSpPr/>
            <p:nvPr/>
          </p:nvSpPr>
          <p:spPr>
            <a:xfrm>
              <a:off x="3336840" y="3645940"/>
              <a:ext cx="350298" cy="265870"/>
            </a:xfrm>
            <a:custGeom>
              <a:rect b="b" l="l" r="r" t="t"/>
              <a:pathLst>
                <a:path extrusionOk="0" h="8197" w="10800">
                  <a:moveTo>
                    <a:pt x="6192" y="277"/>
                  </a:moveTo>
                  <a:cubicBezTo>
                    <a:pt x="7994" y="277"/>
                    <a:pt x="9409" y="1219"/>
                    <a:pt x="10241" y="1950"/>
                  </a:cubicBezTo>
                  <a:cubicBezTo>
                    <a:pt x="10356" y="2049"/>
                    <a:pt x="10422" y="2197"/>
                    <a:pt x="10422" y="2361"/>
                  </a:cubicBezTo>
                  <a:cubicBezTo>
                    <a:pt x="10438" y="2542"/>
                    <a:pt x="10372" y="2690"/>
                    <a:pt x="10257" y="2789"/>
                  </a:cubicBezTo>
                  <a:lnTo>
                    <a:pt x="9041" y="3841"/>
                  </a:lnTo>
                  <a:cubicBezTo>
                    <a:pt x="8938" y="3927"/>
                    <a:pt x="8807" y="3972"/>
                    <a:pt x="8677" y="3972"/>
                  </a:cubicBezTo>
                  <a:cubicBezTo>
                    <a:pt x="8560" y="3972"/>
                    <a:pt x="8444" y="3935"/>
                    <a:pt x="8351" y="3857"/>
                  </a:cubicBezTo>
                  <a:cubicBezTo>
                    <a:pt x="7888" y="3505"/>
                    <a:pt x="7108" y="3034"/>
                    <a:pt x="6159" y="3034"/>
                  </a:cubicBezTo>
                  <a:cubicBezTo>
                    <a:pt x="5692" y="3034"/>
                    <a:pt x="5184" y="3148"/>
                    <a:pt x="4653" y="3446"/>
                  </a:cubicBezTo>
                  <a:cubicBezTo>
                    <a:pt x="3025" y="4350"/>
                    <a:pt x="2943" y="5912"/>
                    <a:pt x="3025" y="6783"/>
                  </a:cubicBezTo>
                  <a:cubicBezTo>
                    <a:pt x="3042" y="7046"/>
                    <a:pt x="2877" y="7276"/>
                    <a:pt x="2631" y="7358"/>
                  </a:cubicBezTo>
                  <a:lnTo>
                    <a:pt x="1086" y="7802"/>
                  </a:lnTo>
                  <a:cubicBezTo>
                    <a:pt x="1044" y="7818"/>
                    <a:pt x="998" y="7825"/>
                    <a:pt x="951" y="7825"/>
                  </a:cubicBezTo>
                  <a:cubicBezTo>
                    <a:pt x="851" y="7825"/>
                    <a:pt x="743" y="7792"/>
                    <a:pt x="642" y="7736"/>
                  </a:cubicBezTo>
                  <a:cubicBezTo>
                    <a:pt x="511" y="7654"/>
                    <a:pt x="412" y="7522"/>
                    <a:pt x="395" y="7374"/>
                  </a:cubicBezTo>
                  <a:cubicBezTo>
                    <a:pt x="132" y="5764"/>
                    <a:pt x="165" y="2805"/>
                    <a:pt x="3338" y="1063"/>
                  </a:cubicBezTo>
                  <a:cubicBezTo>
                    <a:pt x="4364" y="496"/>
                    <a:pt x="5323" y="277"/>
                    <a:pt x="6192" y="277"/>
                  </a:cubicBezTo>
                  <a:close/>
                  <a:moveTo>
                    <a:pt x="6205" y="0"/>
                  </a:moveTo>
                  <a:cubicBezTo>
                    <a:pt x="5293" y="0"/>
                    <a:pt x="4283" y="224"/>
                    <a:pt x="3206" y="816"/>
                  </a:cubicBezTo>
                  <a:cubicBezTo>
                    <a:pt x="527" y="2296"/>
                    <a:pt x="1" y="4646"/>
                    <a:pt x="1" y="6257"/>
                  </a:cubicBezTo>
                  <a:cubicBezTo>
                    <a:pt x="1" y="6733"/>
                    <a:pt x="50" y="7144"/>
                    <a:pt x="116" y="7457"/>
                  </a:cubicBezTo>
                  <a:cubicBezTo>
                    <a:pt x="149" y="7703"/>
                    <a:pt x="297" y="7933"/>
                    <a:pt x="494" y="8048"/>
                  </a:cubicBezTo>
                  <a:cubicBezTo>
                    <a:pt x="642" y="8131"/>
                    <a:pt x="806" y="8196"/>
                    <a:pt x="971" y="8196"/>
                  </a:cubicBezTo>
                  <a:cubicBezTo>
                    <a:pt x="1053" y="8196"/>
                    <a:pt x="1135" y="8163"/>
                    <a:pt x="1217" y="8147"/>
                  </a:cubicBezTo>
                  <a:lnTo>
                    <a:pt x="2762" y="7703"/>
                  </a:lnTo>
                  <a:cubicBezTo>
                    <a:pt x="3173" y="7572"/>
                    <a:pt x="3420" y="7177"/>
                    <a:pt x="3370" y="6766"/>
                  </a:cubicBezTo>
                  <a:cubicBezTo>
                    <a:pt x="3288" y="5994"/>
                    <a:pt x="3370" y="4547"/>
                    <a:pt x="4833" y="3758"/>
                  </a:cubicBezTo>
                  <a:cubicBezTo>
                    <a:pt x="5314" y="3494"/>
                    <a:pt x="5771" y="3393"/>
                    <a:pt x="6191" y="3393"/>
                  </a:cubicBezTo>
                  <a:cubicBezTo>
                    <a:pt x="7049" y="3393"/>
                    <a:pt x="7751" y="3816"/>
                    <a:pt x="8170" y="4136"/>
                  </a:cubicBezTo>
                  <a:cubicBezTo>
                    <a:pt x="8319" y="4270"/>
                    <a:pt x="8506" y="4332"/>
                    <a:pt x="8694" y="4332"/>
                  </a:cubicBezTo>
                  <a:cubicBezTo>
                    <a:pt x="8900" y="4332"/>
                    <a:pt x="9108" y="4258"/>
                    <a:pt x="9271" y="4120"/>
                  </a:cubicBezTo>
                  <a:lnTo>
                    <a:pt x="10488" y="3068"/>
                  </a:lnTo>
                  <a:cubicBezTo>
                    <a:pt x="10668" y="2904"/>
                    <a:pt x="10800" y="2657"/>
                    <a:pt x="10800" y="2411"/>
                  </a:cubicBezTo>
                  <a:cubicBezTo>
                    <a:pt x="10800" y="2164"/>
                    <a:pt x="10685" y="1918"/>
                    <a:pt x="10504" y="1753"/>
                  </a:cubicBezTo>
                  <a:cubicBezTo>
                    <a:pt x="9779" y="1107"/>
                    <a:pt x="8233" y="0"/>
                    <a:pt x="62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20" name="Google Shape;1120;p31"/>
            <p:cNvSpPr/>
            <p:nvPr/>
          </p:nvSpPr>
          <p:spPr>
            <a:xfrm>
              <a:off x="3506926" y="3817909"/>
              <a:ext cx="63994" cy="59226"/>
            </a:xfrm>
            <a:custGeom>
              <a:rect b="b" l="l" r="r" t="t"/>
              <a:pathLst>
                <a:path extrusionOk="0" h="1826" w="1973">
                  <a:moveTo>
                    <a:pt x="954" y="281"/>
                  </a:moveTo>
                  <a:cubicBezTo>
                    <a:pt x="1003" y="281"/>
                    <a:pt x="1069" y="281"/>
                    <a:pt x="1118" y="297"/>
                  </a:cubicBezTo>
                  <a:cubicBezTo>
                    <a:pt x="1282" y="347"/>
                    <a:pt x="1397" y="445"/>
                    <a:pt x="1480" y="593"/>
                  </a:cubicBezTo>
                  <a:cubicBezTo>
                    <a:pt x="1627" y="905"/>
                    <a:pt x="1529" y="1267"/>
                    <a:pt x="1233" y="1431"/>
                  </a:cubicBezTo>
                  <a:cubicBezTo>
                    <a:pt x="1147" y="1479"/>
                    <a:pt x="1055" y="1505"/>
                    <a:pt x="964" y="1505"/>
                  </a:cubicBezTo>
                  <a:cubicBezTo>
                    <a:pt x="899" y="1505"/>
                    <a:pt x="835" y="1492"/>
                    <a:pt x="773" y="1464"/>
                  </a:cubicBezTo>
                  <a:cubicBezTo>
                    <a:pt x="608" y="1431"/>
                    <a:pt x="493" y="1333"/>
                    <a:pt x="411" y="1185"/>
                  </a:cubicBezTo>
                  <a:cubicBezTo>
                    <a:pt x="329" y="1037"/>
                    <a:pt x="313" y="873"/>
                    <a:pt x="362" y="741"/>
                  </a:cubicBezTo>
                  <a:cubicBezTo>
                    <a:pt x="411" y="577"/>
                    <a:pt x="510" y="445"/>
                    <a:pt x="658" y="363"/>
                  </a:cubicBezTo>
                  <a:cubicBezTo>
                    <a:pt x="740" y="330"/>
                    <a:pt x="839" y="281"/>
                    <a:pt x="954" y="281"/>
                  </a:cubicBezTo>
                  <a:close/>
                  <a:moveTo>
                    <a:pt x="959" y="1"/>
                  </a:moveTo>
                  <a:cubicBezTo>
                    <a:pt x="803" y="1"/>
                    <a:pt x="644" y="41"/>
                    <a:pt x="493" y="117"/>
                  </a:cubicBezTo>
                  <a:cubicBezTo>
                    <a:pt x="296" y="232"/>
                    <a:pt x="132" y="429"/>
                    <a:pt x="66" y="643"/>
                  </a:cubicBezTo>
                  <a:cubicBezTo>
                    <a:pt x="0" y="873"/>
                    <a:pt x="17" y="1119"/>
                    <a:pt x="148" y="1349"/>
                  </a:cubicBezTo>
                  <a:cubicBezTo>
                    <a:pt x="313" y="1662"/>
                    <a:pt x="625" y="1826"/>
                    <a:pt x="954" y="1826"/>
                  </a:cubicBezTo>
                  <a:cubicBezTo>
                    <a:pt x="1085" y="1826"/>
                    <a:pt x="1249" y="1777"/>
                    <a:pt x="1381" y="1711"/>
                  </a:cubicBezTo>
                  <a:cubicBezTo>
                    <a:pt x="1808" y="1464"/>
                    <a:pt x="1973" y="922"/>
                    <a:pt x="1726" y="478"/>
                  </a:cubicBezTo>
                  <a:cubicBezTo>
                    <a:pt x="1627" y="232"/>
                    <a:pt x="1414" y="100"/>
                    <a:pt x="1200" y="34"/>
                  </a:cubicBezTo>
                  <a:cubicBezTo>
                    <a:pt x="1121" y="12"/>
                    <a:pt x="1040" y="1"/>
                    <a:pt x="9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21" name="Google Shape;1121;p31"/>
            <p:cNvSpPr/>
            <p:nvPr/>
          </p:nvSpPr>
          <p:spPr>
            <a:xfrm>
              <a:off x="3390162" y="3605884"/>
              <a:ext cx="54945" cy="48425"/>
            </a:xfrm>
            <a:custGeom>
              <a:rect b="b" l="l" r="r" t="t"/>
              <a:pathLst>
                <a:path extrusionOk="0" h="1493" w="1694">
                  <a:moveTo>
                    <a:pt x="852" y="299"/>
                  </a:moveTo>
                  <a:cubicBezTo>
                    <a:pt x="894" y="299"/>
                    <a:pt x="934" y="303"/>
                    <a:pt x="970" y="309"/>
                  </a:cubicBezTo>
                  <a:cubicBezTo>
                    <a:pt x="1085" y="342"/>
                    <a:pt x="1184" y="408"/>
                    <a:pt x="1233" y="506"/>
                  </a:cubicBezTo>
                  <a:cubicBezTo>
                    <a:pt x="1299" y="621"/>
                    <a:pt x="1299" y="736"/>
                    <a:pt x="1283" y="835"/>
                  </a:cubicBezTo>
                  <a:cubicBezTo>
                    <a:pt x="1233" y="967"/>
                    <a:pt x="1184" y="1049"/>
                    <a:pt x="1069" y="1114"/>
                  </a:cubicBezTo>
                  <a:cubicBezTo>
                    <a:pt x="1007" y="1150"/>
                    <a:pt x="936" y="1167"/>
                    <a:pt x="865" y="1167"/>
                  </a:cubicBezTo>
                  <a:cubicBezTo>
                    <a:pt x="706" y="1167"/>
                    <a:pt x="545" y="1086"/>
                    <a:pt x="477" y="950"/>
                  </a:cubicBezTo>
                  <a:cubicBezTo>
                    <a:pt x="362" y="736"/>
                    <a:pt x="412" y="473"/>
                    <a:pt x="642" y="342"/>
                  </a:cubicBezTo>
                  <a:cubicBezTo>
                    <a:pt x="704" y="311"/>
                    <a:pt x="780" y="299"/>
                    <a:pt x="852" y="299"/>
                  </a:cubicBezTo>
                  <a:close/>
                  <a:moveTo>
                    <a:pt x="836" y="0"/>
                  </a:moveTo>
                  <a:cubicBezTo>
                    <a:pt x="713" y="0"/>
                    <a:pt x="589" y="31"/>
                    <a:pt x="477" y="95"/>
                  </a:cubicBezTo>
                  <a:cubicBezTo>
                    <a:pt x="132" y="293"/>
                    <a:pt x="1" y="736"/>
                    <a:pt x="198" y="1114"/>
                  </a:cubicBezTo>
                  <a:cubicBezTo>
                    <a:pt x="329" y="1361"/>
                    <a:pt x="576" y="1492"/>
                    <a:pt x="855" y="1492"/>
                  </a:cubicBezTo>
                  <a:cubicBezTo>
                    <a:pt x="970" y="1492"/>
                    <a:pt x="1102" y="1476"/>
                    <a:pt x="1200" y="1394"/>
                  </a:cubicBezTo>
                  <a:cubicBezTo>
                    <a:pt x="1562" y="1197"/>
                    <a:pt x="1694" y="736"/>
                    <a:pt x="1480" y="391"/>
                  </a:cubicBezTo>
                  <a:cubicBezTo>
                    <a:pt x="1347" y="136"/>
                    <a:pt x="1093" y="0"/>
                    <a:pt x="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22" name="Google Shape;1122;p31"/>
            <p:cNvSpPr/>
            <p:nvPr/>
          </p:nvSpPr>
          <p:spPr>
            <a:xfrm>
              <a:off x="3744151" y="3694073"/>
              <a:ext cx="55464" cy="48198"/>
            </a:xfrm>
            <a:custGeom>
              <a:rect b="b" l="l" r="r" t="t"/>
              <a:pathLst>
                <a:path extrusionOk="0" h="1486" w="1710">
                  <a:moveTo>
                    <a:pt x="839" y="302"/>
                  </a:moveTo>
                  <a:cubicBezTo>
                    <a:pt x="888" y="302"/>
                    <a:pt x="921" y="302"/>
                    <a:pt x="970" y="319"/>
                  </a:cubicBezTo>
                  <a:cubicBezTo>
                    <a:pt x="1085" y="351"/>
                    <a:pt x="1168" y="417"/>
                    <a:pt x="1233" y="532"/>
                  </a:cubicBezTo>
                  <a:cubicBezTo>
                    <a:pt x="1365" y="746"/>
                    <a:pt x="1283" y="1025"/>
                    <a:pt x="1069" y="1140"/>
                  </a:cubicBezTo>
                  <a:cubicBezTo>
                    <a:pt x="1008" y="1181"/>
                    <a:pt x="937" y="1200"/>
                    <a:pt x="866" y="1200"/>
                  </a:cubicBezTo>
                  <a:cubicBezTo>
                    <a:pt x="707" y="1200"/>
                    <a:pt x="545" y="1107"/>
                    <a:pt x="477" y="960"/>
                  </a:cubicBezTo>
                  <a:cubicBezTo>
                    <a:pt x="411" y="861"/>
                    <a:pt x="411" y="729"/>
                    <a:pt x="428" y="631"/>
                  </a:cubicBezTo>
                  <a:cubicBezTo>
                    <a:pt x="477" y="499"/>
                    <a:pt x="543" y="417"/>
                    <a:pt x="642" y="351"/>
                  </a:cubicBezTo>
                  <a:cubicBezTo>
                    <a:pt x="691" y="319"/>
                    <a:pt x="789" y="302"/>
                    <a:pt x="839" y="302"/>
                  </a:cubicBezTo>
                  <a:close/>
                  <a:moveTo>
                    <a:pt x="832" y="0"/>
                  </a:moveTo>
                  <a:cubicBezTo>
                    <a:pt x="715" y="0"/>
                    <a:pt x="599" y="28"/>
                    <a:pt x="494" y="88"/>
                  </a:cubicBezTo>
                  <a:cubicBezTo>
                    <a:pt x="132" y="302"/>
                    <a:pt x="1" y="746"/>
                    <a:pt x="198" y="1107"/>
                  </a:cubicBezTo>
                  <a:cubicBezTo>
                    <a:pt x="346" y="1354"/>
                    <a:pt x="592" y="1486"/>
                    <a:pt x="855" y="1486"/>
                  </a:cubicBezTo>
                  <a:cubicBezTo>
                    <a:pt x="987" y="1486"/>
                    <a:pt x="1102" y="1469"/>
                    <a:pt x="1217" y="1387"/>
                  </a:cubicBezTo>
                  <a:cubicBezTo>
                    <a:pt x="1578" y="1173"/>
                    <a:pt x="1710" y="729"/>
                    <a:pt x="1496" y="384"/>
                  </a:cubicBezTo>
                  <a:cubicBezTo>
                    <a:pt x="1359" y="145"/>
                    <a:pt x="1096" y="0"/>
                    <a:pt x="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23" name="Google Shape;1123;p31"/>
            <p:cNvSpPr/>
            <p:nvPr/>
          </p:nvSpPr>
          <p:spPr>
            <a:xfrm>
              <a:off x="3275539" y="3951993"/>
              <a:ext cx="55496" cy="48296"/>
            </a:xfrm>
            <a:custGeom>
              <a:rect b="b" l="l" r="r" t="t"/>
              <a:pathLst>
                <a:path extrusionOk="0" h="1489" w="1711">
                  <a:moveTo>
                    <a:pt x="873" y="312"/>
                  </a:moveTo>
                  <a:cubicBezTo>
                    <a:pt x="913" y="312"/>
                    <a:pt x="951" y="316"/>
                    <a:pt x="987" y="322"/>
                  </a:cubicBezTo>
                  <a:cubicBezTo>
                    <a:pt x="1118" y="355"/>
                    <a:pt x="1201" y="420"/>
                    <a:pt x="1266" y="519"/>
                  </a:cubicBezTo>
                  <a:cubicBezTo>
                    <a:pt x="1299" y="618"/>
                    <a:pt x="1316" y="749"/>
                    <a:pt x="1283" y="881"/>
                  </a:cubicBezTo>
                  <a:cubicBezTo>
                    <a:pt x="1234" y="996"/>
                    <a:pt x="1184" y="1078"/>
                    <a:pt x="1069" y="1144"/>
                  </a:cubicBezTo>
                  <a:cubicBezTo>
                    <a:pt x="1009" y="1179"/>
                    <a:pt x="939" y="1196"/>
                    <a:pt x="868" y="1196"/>
                  </a:cubicBezTo>
                  <a:cubicBezTo>
                    <a:pt x="709" y="1196"/>
                    <a:pt x="546" y="1111"/>
                    <a:pt x="477" y="963"/>
                  </a:cubicBezTo>
                  <a:cubicBezTo>
                    <a:pt x="362" y="749"/>
                    <a:pt x="445" y="470"/>
                    <a:pt x="658" y="355"/>
                  </a:cubicBezTo>
                  <a:cubicBezTo>
                    <a:pt x="731" y="323"/>
                    <a:pt x="804" y="312"/>
                    <a:pt x="873" y="312"/>
                  </a:cubicBezTo>
                  <a:close/>
                  <a:moveTo>
                    <a:pt x="850" y="0"/>
                  </a:moveTo>
                  <a:cubicBezTo>
                    <a:pt x="730" y="0"/>
                    <a:pt x="608" y="30"/>
                    <a:pt x="494" y="92"/>
                  </a:cubicBezTo>
                  <a:cubicBezTo>
                    <a:pt x="132" y="305"/>
                    <a:pt x="1" y="749"/>
                    <a:pt x="214" y="1094"/>
                  </a:cubicBezTo>
                  <a:cubicBezTo>
                    <a:pt x="362" y="1341"/>
                    <a:pt x="609" y="1489"/>
                    <a:pt x="872" y="1489"/>
                  </a:cubicBezTo>
                  <a:cubicBezTo>
                    <a:pt x="987" y="1489"/>
                    <a:pt x="1118" y="1472"/>
                    <a:pt x="1217" y="1390"/>
                  </a:cubicBezTo>
                  <a:cubicBezTo>
                    <a:pt x="1595" y="1176"/>
                    <a:pt x="1710" y="733"/>
                    <a:pt x="1513" y="388"/>
                  </a:cubicBezTo>
                  <a:cubicBezTo>
                    <a:pt x="1367" y="140"/>
                    <a:pt x="1112"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24" name="Google Shape;1124;p31"/>
            <p:cNvSpPr/>
            <p:nvPr/>
          </p:nvSpPr>
          <p:spPr>
            <a:xfrm>
              <a:off x="3370442" y="3633226"/>
              <a:ext cx="31494" cy="35224"/>
            </a:xfrm>
            <a:custGeom>
              <a:rect b="b" l="l" r="r" t="t"/>
              <a:pathLst>
                <a:path extrusionOk="0" h="1086" w="971">
                  <a:moveTo>
                    <a:pt x="66" y="0"/>
                  </a:moveTo>
                  <a:cubicBezTo>
                    <a:pt x="54" y="0"/>
                    <a:pt x="42" y="8"/>
                    <a:pt x="33" y="25"/>
                  </a:cubicBezTo>
                  <a:cubicBezTo>
                    <a:pt x="0" y="41"/>
                    <a:pt x="0" y="74"/>
                    <a:pt x="0" y="107"/>
                  </a:cubicBezTo>
                  <a:cubicBezTo>
                    <a:pt x="66" y="222"/>
                    <a:pt x="116" y="304"/>
                    <a:pt x="181" y="386"/>
                  </a:cubicBezTo>
                  <a:cubicBezTo>
                    <a:pt x="247" y="469"/>
                    <a:pt x="329" y="551"/>
                    <a:pt x="395" y="633"/>
                  </a:cubicBezTo>
                  <a:cubicBezTo>
                    <a:pt x="477" y="715"/>
                    <a:pt x="526" y="797"/>
                    <a:pt x="609" y="863"/>
                  </a:cubicBezTo>
                  <a:cubicBezTo>
                    <a:pt x="691" y="945"/>
                    <a:pt x="773" y="995"/>
                    <a:pt x="855" y="1060"/>
                  </a:cubicBezTo>
                  <a:cubicBezTo>
                    <a:pt x="863" y="1077"/>
                    <a:pt x="876" y="1085"/>
                    <a:pt x="888" y="1085"/>
                  </a:cubicBezTo>
                  <a:cubicBezTo>
                    <a:pt x="900" y="1085"/>
                    <a:pt x="913" y="1077"/>
                    <a:pt x="921" y="1060"/>
                  </a:cubicBezTo>
                  <a:cubicBezTo>
                    <a:pt x="937" y="1044"/>
                    <a:pt x="970" y="1028"/>
                    <a:pt x="937" y="978"/>
                  </a:cubicBezTo>
                  <a:cubicBezTo>
                    <a:pt x="872" y="880"/>
                    <a:pt x="839" y="797"/>
                    <a:pt x="773" y="715"/>
                  </a:cubicBezTo>
                  <a:cubicBezTo>
                    <a:pt x="707" y="633"/>
                    <a:pt x="658" y="551"/>
                    <a:pt x="576" y="469"/>
                  </a:cubicBezTo>
                  <a:cubicBezTo>
                    <a:pt x="510" y="386"/>
                    <a:pt x="428" y="304"/>
                    <a:pt x="346" y="222"/>
                  </a:cubicBezTo>
                  <a:cubicBezTo>
                    <a:pt x="263" y="140"/>
                    <a:pt x="181" y="74"/>
                    <a:pt x="99" y="25"/>
                  </a:cubicBezTo>
                  <a:cubicBezTo>
                    <a:pt x="91" y="8"/>
                    <a:pt x="79" y="0"/>
                    <a:pt x="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25" name="Google Shape;1125;p31"/>
            <p:cNvSpPr/>
            <p:nvPr/>
          </p:nvSpPr>
          <p:spPr>
            <a:xfrm>
              <a:off x="3351241" y="3651195"/>
              <a:ext cx="34705" cy="33246"/>
            </a:xfrm>
            <a:custGeom>
              <a:rect b="b" l="l" r="r" t="t"/>
              <a:pathLst>
                <a:path extrusionOk="0" h="1025" w="1070">
                  <a:moveTo>
                    <a:pt x="60" y="1"/>
                  </a:moveTo>
                  <a:cubicBezTo>
                    <a:pt x="50" y="1"/>
                    <a:pt x="42" y="5"/>
                    <a:pt x="34" y="13"/>
                  </a:cubicBezTo>
                  <a:cubicBezTo>
                    <a:pt x="1" y="46"/>
                    <a:pt x="1" y="79"/>
                    <a:pt x="17" y="128"/>
                  </a:cubicBezTo>
                  <a:cubicBezTo>
                    <a:pt x="83" y="227"/>
                    <a:pt x="165" y="309"/>
                    <a:pt x="214" y="391"/>
                  </a:cubicBezTo>
                  <a:cubicBezTo>
                    <a:pt x="297" y="474"/>
                    <a:pt x="362" y="556"/>
                    <a:pt x="445" y="621"/>
                  </a:cubicBezTo>
                  <a:cubicBezTo>
                    <a:pt x="527" y="704"/>
                    <a:pt x="609" y="753"/>
                    <a:pt x="691" y="819"/>
                  </a:cubicBezTo>
                  <a:cubicBezTo>
                    <a:pt x="773" y="884"/>
                    <a:pt x="855" y="950"/>
                    <a:pt x="954" y="999"/>
                  </a:cubicBezTo>
                  <a:cubicBezTo>
                    <a:pt x="971" y="1016"/>
                    <a:pt x="983" y="1024"/>
                    <a:pt x="993" y="1024"/>
                  </a:cubicBezTo>
                  <a:cubicBezTo>
                    <a:pt x="1003" y="1024"/>
                    <a:pt x="1012" y="1016"/>
                    <a:pt x="1020" y="999"/>
                  </a:cubicBezTo>
                  <a:cubicBezTo>
                    <a:pt x="1036" y="983"/>
                    <a:pt x="1069" y="950"/>
                    <a:pt x="1036" y="917"/>
                  </a:cubicBezTo>
                  <a:cubicBezTo>
                    <a:pt x="987" y="835"/>
                    <a:pt x="921" y="737"/>
                    <a:pt x="839" y="654"/>
                  </a:cubicBezTo>
                  <a:cubicBezTo>
                    <a:pt x="773" y="572"/>
                    <a:pt x="691" y="490"/>
                    <a:pt x="609" y="424"/>
                  </a:cubicBezTo>
                  <a:cubicBezTo>
                    <a:pt x="527" y="342"/>
                    <a:pt x="445" y="293"/>
                    <a:pt x="362" y="211"/>
                  </a:cubicBezTo>
                  <a:cubicBezTo>
                    <a:pt x="280" y="145"/>
                    <a:pt x="198" y="79"/>
                    <a:pt x="99" y="13"/>
                  </a:cubicBezTo>
                  <a:cubicBezTo>
                    <a:pt x="83" y="5"/>
                    <a:pt x="71"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26" name="Google Shape;1126;p31"/>
            <p:cNvSpPr/>
            <p:nvPr/>
          </p:nvSpPr>
          <p:spPr>
            <a:xfrm>
              <a:off x="3333661" y="3672407"/>
              <a:ext cx="37333" cy="28802"/>
            </a:xfrm>
            <a:custGeom>
              <a:rect b="b" l="l" r="r" t="t"/>
              <a:pathLst>
                <a:path extrusionOk="0" h="888" w="1151">
                  <a:moveTo>
                    <a:pt x="99" y="0"/>
                  </a:moveTo>
                  <a:cubicBezTo>
                    <a:pt x="83" y="0"/>
                    <a:pt x="66" y="0"/>
                    <a:pt x="50" y="17"/>
                  </a:cubicBezTo>
                  <a:cubicBezTo>
                    <a:pt x="17" y="50"/>
                    <a:pt x="0" y="83"/>
                    <a:pt x="17" y="132"/>
                  </a:cubicBezTo>
                  <a:cubicBezTo>
                    <a:pt x="132" y="165"/>
                    <a:pt x="181" y="247"/>
                    <a:pt x="263" y="329"/>
                  </a:cubicBezTo>
                  <a:cubicBezTo>
                    <a:pt x="346" y="411"/>
                    <a:pt x="428" y="477"/>
                    <a:pt x="510" y="543"/>
                  </a:cubicBezTo>
                  <a:cubicBezTo>
                    <a:pt x="592" y="592"/>
                    <a:pt x="674" y="658"/>
                    <a:pt x="789" y="724"/>
                  </a:cubicBezTo>
                  <a:cubicBezTo>
                    <a:pt x="871" y="789"/>
                    <a:pt x="970" y="839"/>
                    <a:pt x="1069" y="888"/>
                  </a:cubicBezTo>
                  <a:lnTo>
                    <a:pt x="1134" y="888"/>
                  </a:lnTo>
                  <a:cubicBezTo>
                    <a:pt x="1151" y="855"/>
                    <a:pt x="1151" y="822"/>
                    <a:pt x="1134" y="806"/>
                  </a:cubicBezTo>
                  <a:cubicBezTo>
                    <a:pt x="1069" y="724"/>
                    <a:pt x="987" y="641"/>
                    <a:pt x="904" y="559"/>
                  </a:cubicBezTo>
                  <a:cubicBezTo>
                    <a:pt x="822" y="477"/>
                    <a:pt x="740" y="411"/>
                    <a:pt x="658" y="345"/>
                  </a:cubicBezTo>
                  <a:cubicBezTo>
                    <a:pt x="576" y="296"/>
                    <a:pt x="493" y="214"/>
                    <a:pt x="395" y="165"/>
                  </a:cubicBezTo>
                  <a:cubicBezTo>
                    <a:pt x="313" y="99"/>
                    <a:pt x="198" y="50"/>
                    <a:pt x="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27" name="Google Shape;1127;p31"/>
            <p:cNvSpPr/>
            <p:nvPr/>
          </p:nvSpPr>
          <p:spPr>
            <a:xfrm>
              <a:off x="3320850" y="3693198"/>
              <a:ext cx="37884" cy="26694"/>
            </a:xfrm>
            <a:custGeom>
              <a:rect b="b" l="l" r="r" t="t"/>
              <a:pathLst>
                <a:path extrusionOk="0" h="823" w="1168">
                  <a:moveTo>
                    <a:pt x="83" y="0"/>
                  </a:moveTo>
                  <a:cubicBezTo>
                    <a:pt x="67" y="0"/>
                    <a:pt x="50" y="0"/>
                    <a:pt x="34" y="17"/>
                  </a:cubicBezTo>
                  <a:cubicBezTo>
                    <a:pt x="1" y="33"/>
                    <a:pt x="1" y="83"/>
                    <a:pt x="34" y="115"/>
                  </a:cubicBezTo>
                  <a:cubicBezTo>
                    <a:pt x="67" y="181"/>
                    <a:pt x="149" y="247"/>
                    <a:pt x="231" y="329"/>
                  </a:cubicBezTo>
                  <a:cubicBezTo>
                    <a:pt x="313" y="395"/>
                    <a:pt x="395" y="444"/>
                    <a:pt x="494" y="510"/>
                  </a:cubicBezTo>
                  <a:cubicBezTo>
                    <a:pt x="576" y="576"/>
                    <a:pt x="675" y="608"/>
                    <a:pt x="790" y="674"/>
                  </a:cubicBezTo>
                  <a:cubicBezTo>
                    <a:pt x="888" y="724"/>
                    <a:pt x="971" y="773"/>
                    <a:pt x="1086" y="822"/>
                  </a:cubicBezTo>
                  <a:cubicBezTo>
                    <a:pt x="1119" y="822"/>
                    <a:pt x="1135" y="822"/>
                    <a:pt x="1151" y="789"/>
                  </a:cubicBezTo>
                  <a:cubicBezTo>
                    <a:pt x="1168" y="773"/>
                    <a:pt x="1168" y="740"/>
                    <a:pt x="1151" y="724"/>
                  </a:cubicBezTo>
                  <a:cubicBezTo>
                    <a:pt x="1069" y="641"/>
                    <a:pt x="987" y="576"/>
                    <a:pt x="905" y="493"/>
                  </a:cubicBezTo>
                  <a:cubicBezTo>
                    <a:pt x="823" y="428"/>
                    <a:pt x="741" y="362"/>
                    <a:pt x="642" y="313"/>
                  </a:cubicBezTo>
                  <a:cubicBezTo>
                    <a:pt x="560" y="247"/>
                    <a:pt x="461" y="181"/>
                    <a:pt x="379" y="148"/>
                  </a:cubicBezTo>
                  <a:cubicBezTo>
                    <a:pt x="264" y="83"/>
                    <a:pt x="182" y="33"/>
                    <a:pt x="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28" name="Google Shape;1128;p31"/>
            <p:cNvSpPr/>
            <p:nvPr/>
          </p:nvSpPr>
          <p:spPr>
            <a:xfrm>
              <a:off x="3307000" y="3715059"/>
              <a:ext cx="40025" cy="23483"/>
            </a:xfrm>
            <a:custGeom>
              <a:rect b="b" l="l" r="r" t="t"/>
              <a:pathLst>
                <a:path extrusionOk="0" h="724" w="1234">
                  <a:moveTo>
                    <a:pt x="83" y="0"/>
                  </a:moveTo>
                  <a:cubicBezTo>
                    <a:pt x="66" y="0"/>
                    <a:pt x="50" y="0"/>
                    <a:pt x="17" y="17"/>
                  </a:cubicBezTo>
                  <a:cubicBezTo>
                    <a:pt x="1" y="50"/>
                    <a:pt x="1" y="99"/>
                    <a:pt x="17" y="132"/>
                  </a:cubicBezTo>
                  <a:cubicBezTo>
                    <a:pt x="83" y="181"/>
                    <a:pt x="165" y="247"/>
                    <a:pt x="264" y="313"/>
                  </a:cubicBezTo>
                  <a:cubicBezTo>
                    <a:pt x="346" y="378"/>
                    <a:pt x="461" y="411"/>
                    <a:pt x="559" y="477"/>
                  </a:cubicBezTo>
                  <a:cubicBezTo>
                    <a:pt x="658" y="510"/>
                    <a:pt x="740" y="576"/>
                    <a:pt x="839" y="625"/>
                  </a:cubicBezTo>
                  <a:cubicBezTo>
                    <a:pt x="954" y="658"/>
                    <a:pt x="1052" y="707"/>
                    <a:pt x="1151" y="723"/>
                  </a:cubicBezTo>
                  <a:cubicBezTo>
                    <a:pt x="1168" y="723"/>
                    <a:pt x="1200" y="723"/>
                    <a:pt x="1217" y="707"/>
                  </a:cubicBezTo>
                  <a:cubicBezTo>
                    <a:pt x="1233" y="674"/>
                    <a:pt x="1233" y="641"/>
                    <a:pt x="1217" y="625"/>
                  </a:cubicBezTo>
                  <a:cubicBezTo>
                    <a:pt x="1135" y="543"/>
                    <a:pt x="1052" y="477"/>
                    <a:pt x="954" y="411"/>
                  </a:cubicBezTo>
                  <a:cubicBezTo>
                    <a:pt x="872" y="345"/>
                    <a:pt x="757" y="296"/>
                    <a:pt x="674" y="247"/>
                  </a:cubicBezTo>
                  <a:cubicBezTo>
                    <a:pt x="576" y="181"/>
                    <a:pt x="494" y="148"/>
                    <a:pt x="395" y="99"/>
                  </a:cubicBezTo>
                  <a:cubicBezTo>
                    <a:pt x="296" y="66"/>
                    <a:pt x="181" y="17"/>
                    <a:pt x="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29" name="Google Shape;1129;p31"/>
            <p:cNvSpPr/>
            <p:nvPr/>
          </p:nvSpPr>
          <p:spPr>
            <a:xfrm>
              <a:off x="3295259" y="3738509"/>
              <a:ext cx="41095" cy="19753"/>
            </a:xfrm>
            <a:custGeom>
              <a:rect b="b" l="l" r="r" t="t"/>
              <a:pathLst>
                <a:path extrusionOk="0" h="609" w="1267">
                  <a:moveTo>
                    <a:pt x="83" y="0"/>
                  </a:moveTo>
                  <a:cubicBezTo>
                    <a:pt x="50" y="0"/>
                    <a:pt x="34" y="0"/>
                    <a:pt x="17" y="17"/>
                  </a:cubicBezTo>
                  <a:cubicBezTo>
                    <a:pt x="1" y="66"/>
                    <a:pt x="1" y="99"/>
                    <a:pt x="17" y="116"/>
                  </a:cubicBezTo>
                  <a:cubicBezTo>
                    <a:pt x="100" y="181"/>
                    <a:pt x="198" y="247"/>
                    <a:pt x="280" y="280"/>
                  </a:cubicBezTo>
                  <a:cubicBezTo>
                    <a:pt x="379" y="329"/>
                    <a:pt x="461" y="395"/>
                    <a:pt x="576" y="428"/>
                  </a:cubicBezTo>
                  <a:cubicBezTo>
                    <a:pt x="675" y="477"/>
                    <a:pt x="773" y="510"/>
                    <a:pt x="872" y="526"/>
                  </a:cubicBezTo>
                  <a:cubicBezTo>
                    <a:pt x="987" y="576"/>
                    <a:pt x="1086" y="592"/>
                    <a:pt x="1184" y="609"/>
                  </a:cubicBezTo>
                  <a:cubicBezTo>
                    <a:pt x="1201" y="609"/>
                    <a:pt x="1234" y="609"/>
                    <a:pt x="1250" y="592"/>
                  </a:cubicBezTo>
                  <a:cubicBezTo>
                    <a:pt x="1267" y="576"/>
                    <a:pt x="1267" y="526"/>
                    <a:pt x="1234" y="510"/>
                  </a:cubicBezTo>
                  <a:cubicBezTo>
                    <a:pt x="1168" y="444"/>
                    <a:pt x="1086" y="395"/>
                    <a:pt x="987" y="346"/>
                  </a:cubicBezTo>
                  <a:cubicBezTo>
                    <a:pt x="872" y="280"/>
                    <a:pt x="790" y="247"/>
                    <a:pt x="691" y="198"/>
                  </a:cubicBezTo>
                  <a:lnTo>
                    <a:pt x="379" y="83"/>
                  </a:lnTo>
                  <a:cubicBezTo>
                    <a:pt x="280" y="33"/>
                    <a:pt x="182" y="17"/>
                    <a:pt x="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30" name="Google Shape;1130;p31"/>
            <p:cNvSpPr/>
            <p:nvPr/>
          </p:nvSpPr>
          <p:spPr>
            <a:xfrm>
              <a:off x="3285139" y="3761440"/>
              <a:ext cx="43755" cy="18164"/>
            </a:xfrm>
            <a:custGeom>
              <a:rect b="b" l="l" r="r" t="t"/>
              <a:pathLst>
                <a:path extrusionOk="0" h="560" w="1349">
                  <a:moveTo>
                    <a:pt x="83" y="0"/>
                  </a:moveTo>
                  <a:cubicBezTo>
                    <a:pt x="50" y="0"/>
                    <a:pt x="33" y="0"/>
                    <a:pt x="17" y="50"/>
                  </a:cubicBezTo>
                  <a:cubicBezTo>
                    <a:pt x="1" y="82"/>
                    <a:pt x="1" y="132"/>
                    <a:pt x="33" y="148"/>
                  </a:cubicBezTo>
                  <a:cubicBezTo>
                    <a:pt x="149" y="214"/>
                    <a:pt x="231" y="247"/>
                    <a:pt x="329" y="296"/>
                  </a:cubicBezTo>
                  <a:lnTo>
                    <a:pt x="642" y="411"/>
                  </a:lnTo>
                  <a:cubicBezTo>
                    <a:pt x="740" y="460"/>
                    <a:pt x="839" y="477"/>
                    <a:pt x="938" y="493"/>
                  </a:cubicBezTo>
                  <a:cubicBezTo>
                    <a:pt x="1053" y="526"/>
                    <a:pt x="1151" y="543"/>
                    <a:pt x="1266" y="559"/>
                  </a:cubicBezTo>
                  <a:cubicBezTo>
                    <a:pt x="1299" y="559"/>
                    <a:pt x="1316" y="559"/>
                    <a:pt x="1332" y="543"/>
                  </a:cubicBezTo>
                  <a:cubicBezTo>
                    <a:pt x="1348" y="526"/>
                    <a:pt x="1332" y="477"/>
                    <a:pt x="1316" y="460"/>
                  </a:cubicBezTo>
                  <a:cubicBezTo>
                    <a:pt x="1233" y="395"/>
                    <a:pt x="1135" y="329"/>
                    <a:pt x="1020" y="296"/>
                  </a:cubicBezTo>
                  <a:lnTo>
                    <a:pt x="724" y="165"/>
                  </a:lnTo>
                  <a:cubicBezTo>
                    <a:pt x="609" y="132"/>
                    <a:pt x="510" y="115"/>
                    <a:pt x="412" y="66"/>
                  </a:cubicBezTo>
                  <a:cubicBezTo>
                    <a:pt x="313" y="50"/>
                    <a:pt x="198" y="33"/>
                    <a:pt x="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31" name="Google Shape;1131;p31"/>
            <p:cNvSpPr/>
            <p:nvPr/>
          </p:nvSpPr>
          <p:spPr>
            <a:xfrm>
              <a:off x="3277679" y="3786480"/>
              <a:ext cx="44825" cy="13915"/>
            </a:xfrm>
            <a:custGeom>
              <a:rect b="b" l="l" r="r" t="t"/>
              <a:pathLst>
                <a:path extrusionOk="0" h="429" w="1382">
                  <a:moveTo>
                    <a:pt x="83" y="1"/>
                  </a:moveTo>
                  <a:cubicBezTo>
                    <a:pt x="66" y="1"/>
                    <a:pt x="33" y="17"/>
                    <a:pt x="17" y="34"/>
                  </a:cubicBezTo>
                  <a:cubicBezTo>
                    <a:pt x="1" y="83"/>
                    <a:pt x="17" y="116"/>
                    <a:pt x="50" y="149"/>
                  </a:cubicBezTo>
                  <a:lnTo>
                    <a:pt x="346" y="264"/>
                  </a:lnTo>
                  <a:cubicBezTo>
                    <a:pt x="461" y="313"/>
                    <a:pt x="559" y="329"/>
                    <a:pt x="658" y="346"/>
                  </a:cubicBezTo>
                  <a:lnTo>
                    <a:pt x="970" y="412"/>
                  </a:lnTo>
                  <a:cubicBezTo>
                    <a:pt x="1069" y="428"/>
                    <a:pt x="1168" y="428"/>
                    <a:pt x="1299" y="428"/>
                  </a:cubicBezTo>
                  <a:cubicBezTo>
                    <a:pt x="1315" y="428"/>
                    <a:pt x="1332" y="428"/>
                    <a:pt x="1365" y="412"/>
                  </a:cubicBezTo>
                  <a:cubicBezTo>
                    <a:pt x="1381" y="379"/>
                    <a:pt x="1365" y="346"/>
                    <a:pt x="1332" y="329"/>
                  </a:cubicBezTo>
                  <a:cubicBezTo>
                    <a:pt x="1233" y="264"/>
                    <a:pt x="1135" y="231"/>
                    <a:pt x="1036" y="198"/>
                  </a:cubicBezTo>
                  <a:cubicBezTo>
                    <a:pt x="921" y="165"/>
                    <a:pt x="822" y="149"/>
                    <a:pt x="724" y="99"/>
                  </a:cubicBezTo>
                  <a:cubicBezTo>
                    <a:pt x="625" y="83"/>
                    <a:pt x="510" y="34"/>
                    <a:pt x="411" y="34"/>
                  </a:cubicBezTo>
                  <a:cubicBezTo>
                    <a:pt x="313" y="17"/>
                    <a:pt x="214" y="1"/>
                    <a:pt x="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32" name="Google Shape;1132;p31"/>
            <p:cNvSpPr/>
            <p:nvPr/>
          </p:nvSpPr>
          <p:spPr>
            <a:xfrm>
              <a:off x="3272879" y="3811130"/>
              <a:ext cx="45344" cy="12423"/>
            </a:xfrm>
            <a:custGeom>
              <a:rect b="b" l="l" r="r" t="t"/>
              <a:pathLst>
                <a:path extrusionOk="0" h="383" w="1398">
                  <a:moveTo>
                    <a:pt x="253" y="1"/>
                  </a:moveTo>
                  <a:cubicBezTo>
                    <a:pt x="198" y="1"/>
                    <a:pt x="140" y="5"/>
                    <a:pt x="83" y="13"/>
                  </a:cubicBezTo>
                  <a:cubicBezTo>
                    <a:pt x="66" y="13"/>
                    <a:pt x="50" y="46"/>
                    <a:pt x="33" y="63"/>
                  </a:cubicBezTo>
                  <a:cubicBezTo>
                    <a:pt x="1" y="95"/>
                    <a:pt x="33" y="145"/>
                    <a:pt x="50" y="145"/>
                  </a:cubicBezTo>
                  <a:cubicBezTo>
                    <a:pt x="149" y="210"/>
                    <a:pt x="247" y="227"/>
                    <a:pt x="362" y="260"/>
                  </a:cubicBezTo>
                  <a:lnTo>
                    <a:pt x="658" y="326"/>
                  </a:lnTo>
                  <a:cubicBezTo>
                    <a:pt x="773" y="342"/>
                    <a:pt x="872" y="342"/>
                    <a:pt x="987" y="375"/>
                  </a:cubicBezTo>
                  <a:cubicBezTo>
                    <a:pt x="1063" y="375"/>
                    <a:pt x="1140" y="382"/>
                    <a:pt x="1212" y="382"/>
                  </a:cubicBezTo>
                  <a:cubicBezTo>
                    <a:pt x="1248" y="382"/>
                    <a:pt x="1283" y="380"/>
                    <a:pt x="1316" y="375"/>
                  </a:cubicBezTo>
                  <a:cubicBezTo>
                    <a:pt x="1348" y="375"/>
                    <a:pt x="1365" y="342"/>
                    <a:pt x="1381" y="326"/>
                  </a:cubicBezTo>
                  <a:cubicBezTo>
                    <a:pt x="1398" y="309"/>
                    <a:pt x="1381" y="260"/>
                    <a:pt x="1365" y="243"/>
                  </a:cubicBezTo>
                  <a:cubicBezTo>
                    <a:pt x="1266" y="210"/>
                    <a:pt x="1151" y="161"/>
                    <a:pt x="1053" y="145"/>
                  </a:cubicBezTo>
                  <a:cubicBezTo>
                    <a:pt x="954" y="128"/>
                    <a:pt x="855" y="79"/>
                    <a:pt x="740" y="63"/>
                  </a:cubicBezTo>
                  <a:cubicBezTo>
                    <a:pt x="642" y="46"/>
                    <a:pt x="543" y="13"/>
                    <a:pt x="411" y="13"/>
                  </a:cubicBezTo>
                  <a:cubicBezTo>
                    <a:pt x="362" y="5"/>
                    <a:pt x="309" y="1"/>
                    <a:pt x="2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33" name="Google Shape;1133;p31"/>
            <p:cNvSpPr/>
            <p:nvPr/>
          </p:nvSpPr>
          <p:spPr>
            <a:xfrm>
              <a:off x="3269149" y="3837142"/>
              <a:ext cx="46414" cy="9082"/>
            </a:xfrm>
            <a:custGeom>
              <a:rect b="b" l="l" r="r" t="t"/>
              <a:pathLst>
                <a:path extrusionOk="0" h="280" w="1431">
                  <a:moveTo>
                    <a:pt x="411" y="0"/>
                  </a:moveTo>
                  <a:cubicBezTo>
                    <a:pt x="313" y="0"/>
                    <a:pt x="181" y="0"/>
                    <a:pt x="83" y="17"/>
                  </a:cubicBezTo>
                  <a:cubicBezTo>
                    <a:pt x="66" y="17"/>
                    <a:pt x="33" y="33"/>
                    <a:pt x="17" y="66"/>
                  </a:cubicBezTo>
                  <a:cubicBezTo>
                    <a:pt x="1" y="82"/>
                    <a:pt x="17" y="115"/>
                    <a:pt x="66" y="148"/>
                  </a:cubicBezTo>
                  <a:cubicBezTo>
                    <a:pt x="165" y="181"/>
                    <a:pt x="264" y="197"/>
                    <a:pt x="395" y="230"/>
                  </a:cubicBezTo>
                  <a:cubicBezTo>
                    <a:pt x="494" y="247"/>
                    <a:pt x="592" y="263"/>
                    <a:pt x="724" y="263"/>
                  </a:cubicBezTo>
                  <a:cubicBezTo>
                    <a:pt x="822" y="263"/>
                    <a:pt x="921" y="280"/>
                    <a:pt x="1052" y="280"/>
                  </a:cubicBezTo>
                  <a:cubicBezTo>
                    <a:pt x="1151" y="280"/>
                    <a:pt x="1250" y="280"/>
                    <a:pt x="1381" y="263"/>
                  </a:cubicBezTo>
                  <a:cubicBezTo>
                    <a:pt x="1398" y="263"/>
                    <a:pt x="1414" y="247"/>
                    <a:pt x="1414" y="230"/>
                  </a:cubicBezTo>
                  <a:cubicBezTo>
                    <a:pt x="1431" y="197"/>
                    <a:pt x="1414" y="165"/>
                    <a:pt x="1381" y="148"/>
                  </a:cubicBezTo>
                  <a:cubicBezTo>
                    <a:pt x="1266" y="99"/>
                    <a:pt x="1168" y="82"/>
                    <a:pt x="1069" y="66"/>
                  </a:cubicBezTo>
                  <a:cubicBezTo>
                    <a:pt x="970" y="33"/>
                    <a:pt x="855" y="17"/>
                    <a:pt x="740" y="17"/>
                  </a:cubicBezTo>
                  <a:cubicBezTo>
                    <a:pt x="642" y="0"/>
                    <a:pt x="526" y="0"/>
                    <a:pt x="4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34" name="Google Shape;1134;p31"/>
            <p:cNvSpPr/>
            <p:nvPr/>
          </p:nvSpPr>
          <p:spPr>
            <a:xfrm>
              <a:off x="3267560" y="3861663"/>
              <a:ext cx="46414" cy="8011"/>
            </a:xfrm>
            <a:custGeom>
              <a:rect b="b" l="l" r="r" t="t"/>
              <a:pathLst>
                <a:path extrusionOk="0" h="247" w="1431">
                  <a:moveTo>
                    <a:pt x="395" y="0"/>
                  </a:moveTo>
                  <a:cubicBezTo>
                    <a:pt x="296" y="0"/>
                    <a:pt x="165" y="17"/>
                    <a:pt x="66" y="50"/>
                  </a:cubicBezTo>
                  <a:cubicBezTo>
                    <a:pt x="50" y="50"/>
                    <a:pt x="33" y="66"/>
                    <a:pt x="33" y="82"/>
                  </a:cubicBezTo>
                  <a:cubicBezTo>
                    <a:pt x="0" y="115"/>
                    <a:pt x="33" y="165"/>
                    <a:pt x="66" y="165"/>
                  </a:cubicBezTo>
                  <a:cubicBezTo>
                    <a:pt x="165" y="181"/>
                    <a:pt x="296" y="214"/>
                    <a:pt x="395" y="230"/>
                  </a:cubicBezTo>
                  <a:cubicBezTo>
                    <a:pt x="493" y="247"/>
                    <a:pt x="625" y="247"/>
                    <a:pt x="723" y="247"/>
                  </a:cubicBezTo>
                  <a:cubicBezTo>
                    <a:pt x="822" y="247"/>
                    <a:pt x="937" y="247"/>
                    <a:pt x="1052" y="230"/>
                  </a:cubicBezTo>
                  <a:cubicBezTo>
                    <a:pt x="1151" y="230"/>
                    <a:pt x="1266" y="214"/>
                    <a:pt x="1381" y="181"/>
                  </a:cubicBezTo>
                  <a:cubicBezTo>
                    <a:pt x="1397" y="181"/>
                    <a:pt x="1430" y="165"/>
                    <a:pt x="1430" y="148"/>
                  </a:cubicBezTo>
                  <a:cubicBezTo>
                    <a:pt x="1430" y="132"/>
                    <a:pt x="1430" y="82"/>
                    <a:pt x="1381" y="82"/>
                  </a:cubicBezTo>
                  <a:cubicBezTo>
                    <a:pt x="1282" y="66"/>
                    <a:pt x="1184" y="50"/>
                    <a:pt x="1052" y="17"/>
                  </a:cubicBezTo>
                  <a:cubicBezTo>
                    <a:pt x="954" y="0"/>
                    <a:pt x="855" y="0"/>
                    <a:pt x="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35" name="Google Shape;1135;p31"/>
            <p:cNvSpPr/>
            <p:nvPr/>
          </p:nvSpPr>
          <p:spPr>
            <a:xfrm>
              <a:off x="3268630" y="3885632"/>
              <a:ext cx="45344" cy="8563"/>
            </a:xfrm>
            <a:custGeom>
              <a:rect b="b" l="l" r="r" t="t"/>
              <a:pathLst>
                <a:path extrusionOk="0" h="264" w="1398">
                  <a:moveTo>
                    <a:pt x="690" y="1"/>
                  </a:moveTo>
                  <a:cubicBezTo>
                    <a:pt x="592" y="1"/>
                    <a:pt x="493" y="17"/>
                    <a:pt x="362" y="17"/>
                  </a:cubicBezTo>
                  <a:cubicBezTo>
                    <a:pt x="263" y="50"/>
                    <a:pt x="164" y="67"/>
                    <a:pt x="33" y="83"/>
                  </a:cubicBezTo>
                  <a:cubicBezTo>
                    <a:pt x="17" y="83"/>
                    <a:pt x="0" y="100"/>
                    <a:pt x="0" y="149"/>
                  </a:cubicBezTo>
                  <a:cubicBezTo>
                    <a:pt x="0" y="182"/>
                    <a:pt x="17" y="231"/>
                    <a:pt x="49" y="231"/>
                  </a:cubicBezTo>
                  <a:cubicBezTo>
                    <a:pt x="148" y="247"/>
                    <a:pt x="280" y="247"/>
                    <a:pt x="378" y="264"/>
                  </a:cubicBezTo>
                  <a:cubicBezTo>
                    <a:pt x="493" y="264"/>
                    <a:pt x="592" y="247"/>
                    <a:pt x="690" y="247"/>
                  </a:cubicBezTo>
                  <a:cubicBezTo>
                    <a:pt x="789" y="247"/>
                    <a:pt x="904" y="231"/>
                    <a:pt x="1019" y="215"/>
                  </a:cubicBezTo>
                  <a:cubicBezTo>
                    <a:pt x="1118" y="182"/>
                    <a:pt x="1233" y="165"/>
                    <a:pt x="1348" y="149"/>
                  </a:cubicBezTo>
                  <a:cubicBezTo>
                    <a:pt x="1364" y="149"/>
                    <a:pt x="1397" y="132"/>
                    <a:pt x="1397" y="100"/>
                  </a:cubicBezTo>
                  <a:cubicBezTo>
                    <a:pt x="1397" y="67"/>
                    <a:pt x="1364" y="50"/>
                    <a:pt x="1348" y="50"/>
                  </a:cubicBezTo>
                  <a:cubicBezTo>
                    <a:pt x="1249" y="17"/>
                    <a:pt x="1118" y="17"/>
                    <a:pt x="10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36" name="Google Shape;1136;p31"/>
            <p:cNvSpPr/>
            <p:nvPr/>
          </p:nvSpPr>
          <p:spPr>
            <a:xfrm>
              <a:off x="3269668" y="3909634"/>
              <a:ext cx="45377" cy="9082"/>
            </a:xfrm>
            <a:custGeom>
              <a:rect b="b" l="l" r="r" t="t"/>
              <a:pathLst>
                <a:path extrusionOk="0" h="280" w="1399">
                  <a:moveTo>
                    <a:pt x="1004" y="1"/>
                  </a:moveTo>
                  <a:cubicBezTo>
                    <a:pt x="905" y="1"/>
                    <a:pt x="806" y="1"/>
                    <a:pt x="675" y="17"/>
                  </a:cubicBezTo>
                  <a:cubicBezTo>
                    <a:pt x="576" y="50"/>
                    <a:pt x="478" y="50"/>
                    <a:pt x="346" y="66"/>
                  </a:cubicBezTo>
                  <a:cubicBezTo>
                    <a:pt x="248" y="83"/>
                    <a:pt x="149" y="99"/>
                    <a:pt x="50" y="148"/>
                  </a:cubicBezTo>
                  <a:cubicBezTo>
                    <a:pt x="17" y="148"/>
                    <a:pt x="1" y="165"/>
                    <a:pt x="1" y="198"/>
                  </a:cubicBezTo>
                  <a:cubicBezTo>
                    <a:pt x="1" y="247"/>
                    <a:pt x="17" y="280"/>
                    <a:pt x="67" y="280"/>
                  </a:cubicBezTo>
                  <a:lnTo>
                    <a:pt x="412" y="280"/>
                  </a:lnTo>
                  <a:cubicBezTo>
                    <a:pt x="510" y="280"/>
                    <a:pt x="642" y="264"/>
                    <a:pt x="741" y="264"/>
                  </a:cubicBezTo>
                  <a:lnTo>
                    <a:pt x="1053" y="198"/>
                  </a:lnTo>
                  <a:cubicBezTo>
                    <a:pt x="1152" y="181"/>
                    <a:pt x="1250" y="148"/>
                    <a:pt x="1365" y="116"/>
                  </a:cubicBezTo>
                  <a:cubicBezTo>
                    <a:pt x="1382" y="116"/>
                    <a:pt x="1398" y="99"/>
                    <a:pt x="1398" y="83"/>
                  </a:cubicBezTo>
                  <a:cubicBezTo>
                    <a:pt x="1398" y="50"/>
                    <a:pt x="1382" y="17"/>
                    <a:pt x="1332" y="17"/>
                  </a:cubicBezTo>
                  <a:cubicBezTo>
                    <a:pt x="1234" y="1"/>
                    <a:pt x="1119" y="1"/>
                    <a:pt x="10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37" name="Google Shape;1137;p31"/>
            <p:cNvSpPr/>
            <p:nvPr/>
          </p:nvSpPr>
          <p:spPr>
            <a:xfrm>
              <a:off x="3274468" y="3931495"/>
              <a:ext cx="44825" cy="12293"/>
            </a:xfrm>
            <a:custGeom>
              <a:rect b="b" l="l" r="r" t="t"/>
              <a:pathLst>
                <a:path extrusionOk="0" h="379" w="1382">
                  <a:moveTo>
                    <a:pt x="1316" y="0"/>
                  </a:moveTo>
                  <a:cubicBezTo>
                    <a:pt x="1217" y="0"/>
                    <a:pt x="1086" y="0"/>
                    <a:pt x="987" y="33"/>
                  </a:cubicBezTo>
                  <a:cubicBezTo>
                    <a:pt x="888" y="33"/>
                    <a:pt x="773" y="50"/>
                    <a:pt x="658" y="66"/>
                  </a:cubicBezTo>
                  <a:lnTo>
                    <a:pt x="346" y="132"/>
                  </a:lnTo>
                  <a:cubicBezTo>
                    <a:pt x="247" y="148"/>
                    <a:pt x="149" y="198"/>
                    <a:pt x="34" y="231"/>
                  </a:cubicBezTo>
                  <a:cubicBezTo>
                    <a:pt x="17" y="231"/>
                    <a:pt x="1" y="280"/>
                    <a:pt x="1" y="296"/>
                  </a:cubicBezTo>
                  <a:cubicBezTo>
                    <a:pt x="1" y="329"/>
                    <a:pt x="17" y="362"/>
                    <a:pt x="67" y="378"/>
                  </a:cubicBezTo>
                  <a:cubicBezTo>
                    <a:pt x="182" y="378"/>
                    <a:pt x="280" y="378"/>
                    <a:pt x="395" y="362"/>
                  </a:cubicBezTo>
                  <a:cubicBezTo>
                    <a:pt x="494" y="329"/>
                    <a:pt x="593" y="329"/>
                    <a:pt x="724" y="296"/>
                  </a:cubicBezTo>
                  <a:cubicBezTo>
                    <a:pt x="823" y="263"/>
                    <a:pt x="921" y="247"/>
                    <a:pt x="1020" y="214"/>
                  </a:cubicBezTo>
                  <a:cubicBezTo>
                    <a:pt x="1135" y="165"/>
                    <a:pt x="1234" y="148"/>
                    <a:pt x="1332" y="116"/>
                  </a:cubicBezTo>
                  <a:cubicBezTo>
                    <a:pt x="1349" y="116"/>
                    <a:pt x="1382" y="83"/>
                    <a:pt x="1382" y="66"/>
                  </a:cubicBezTo>
                  <a:cubicBezTo>
                    <a:pt x="1382" y="33"/>
                    <a:pt x="1349" y="0"/>
                    <a:pt x="13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38" name="Google Shape;1138;p31"/>
            <p:cNvSpPr/>
            <p:nvPr/>
          </p:nvSpPr>
          <p:spPr>
            <a:xfrm>
              <a:off x="3444554" y="3592099"/>
              <a:ext cx="16023" cy="43787"/>
            </a:xfrm>
            <a:custGeom>
              <a:rect b="b" l="l" r="r" t="t"/>
              <a:pathLst>
                <a:path extrusionOk="0" h="1350" w="494">
                  <a:moveTo>
                    <a:pt x="86" y="0"/>
                  </a:moveTo>
                  <a:cubicBezTo>
                    <a:pt x="71" y="0"/>
                    <a:pt x="53" y="4"/>
                    <a:pt x="33" y="11"/>
                  </a:cubicBezTo>
                  <a:cubicBezTo>
                    <a:pt x="17" y="27"/>
                    <a:pt x="0" y="44"/>
                    <a:pt x="0" y="77"/>
                  </a:cubicBezTo>
                  <a:cubicBezTo>
                    <a:pt x="0" y="175"/>
                    <a:pt x="17" y="290"/>
                    <a:pt x="33" y="405"/>
                  </a:cubicBezTo>
                  <a:cubicBezTo>
                    <a:pt x="66" y="520"/>
                    <a:pt x="99" y="619"/>
                    <a:pt x="132" y="734"/>
                  </a:cubicBezTo>
                  <a:cubicBezTo>
                    <a:pt x="181" y="833"/>
                    <a:pt x="197" y="931"/>
                    <a:pt x="247" y="1030"/>
                  </a:cubicBezTo>
                  <a:cubicBezTo>
                    <a:pt x="280" y="1145"/>
                    <a:pt x="329" y="1244"/>
                    <a:pt x="378" y="1326"/>
                  </a:cubicBezTo>
                  <a:cubicBezTo>
                    <a:pt x="401" y="1337"/>
                    <a:pt x="416" y="1349"/>
                    <a:pt x="435" y="1349"/>
                  </a:cubicBezTo>
                  <a:cubicBezTo>
                    <a:pt x="443" y="1349"/>
                    <a:pt x="451" y="1347"/>
                    <a:pt x="460" y="1342"/>
                  </a:cubicBezTo>
                  <a:cubicBezTo>
                    <a:pt x="493" y="1326"/>
                    <a:pt x="493" y="1309"/>
                    <a:pt x="493" y="1276"/>
                  </a:cubicBezTo>
                  <a:cubicBezTo>
                    <a:pt x="493" y="1178"/>
                    <a:pt x="460" y="1063"/>
                    <a:pt x="444" y="948"/>
                  </a:cubicBezTo>
                  <a:lnTo>
                    <a:pt x="378" y="652"/>
                  </a:lnTo>
                  <a:cubicBezTo>
                    <a:pt x="362" y="537"/>
                    <a:pt x="329" y="438"/>
                    <a:pt x="280" y="340"/>
                  </a:cubicBezTo>
                  <a:cubicBezTo>
                    <a:pt x="247" y="241"/>
                    <a:pt x="197" y="126"/>
                    <a:pt x="132" y="27"/>
                  </a:cubicBezTo>
                  <a:cubicBezTo>
                    <a:pt x="122" y="8"/>
                    <a:pt x="107" y="0"/>
                    <a:pt x="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39" name="Google Shape;1139;p31"/>
            <p:cNvSpPr/>
            <p:nvPr/>
          </p:nvSpPr>
          <p:spPr>
            <a:xfrm>
              <a:off x="3470145" y="3586585"/>
              <a:ext cx="12293" cy="44176"/>
            </a:xfrm>
            <a:custGeom>
              <a:rect b="b" l="l" r="r" t="t"/>
              <a:pathLst>
                <a:path extrusionOk="0" h="1362" w="379">
                  <a:moveTo>
                    <a:pt x="49" y="0"/>
                  </a:moveTo>
                  <a:cubicBezTo>
                    <a:pt x="33" y="16"/>
                    <a:pt x="0" y="33"/>
                    <a:pt x="0" y="66"/>
                  </a:cubicBezTo>
                  <a:cubicBezTo>
                    <a:pt x="0" y="164"/>
                    <a:pt x="0" y="279"/>
                    <a:pt x="33" y="395"/>
                  </a:cubicBezTo>
                  <a:cubicBezTo>
                    <a:pt x="33" y="510"/>
                    <a:pt x="49" y="608"/>
                    <a:pt x="66" y="723"/>
                  </a:cubicBezTo>
                  <a:cubicBezTo>
                    <a:pt x="82" y="822"/>
                    <a:pt x="115" y="920"/>
                    <a:pt x="148" y="1019"/>
                  </a:cubicBezTo>
                  <a:cubicBezTo>
                    <a:pt x="197" y="1134"/>
                    <a:pt x="214" y="1233"/>
                    <a:pt x="247" y="1331"/>
                  </a:cubicBezTo>
                  <a:cubicBezTo>
                    <a:pt x="269" y="1343"/>
                    <a:pt x="284" y="1362"/>
                    <a:pt x="302" y="1362"/>
                  </a:cubicBezTo>
                  <a:cubicBezTo>
                    <a:pt x="310" y="1362"/>
                    <a:pt x="319" y="1358"/>
                    <a:pt x="329" y="1348"/>
                  </a:cubicBezTo>
                  <a:cubicBezTo>
                    <a:pt x="362" y="1348"/>
                    <a:pt x="378" y="1331"/>
                    <a:pt x="378" y="1315"/>
                  </a:cubicBezTo>
                  <a:cubicBezTo>
                    <a:pt x="378" y="1216"/>
                    <a:pt x="378" y="1085"/>
                    <a:pt x="362" y="986"/>
                  </a:cubicBezTo>
                  <a:cubicBezTo>
                    <a:pt x="362" y="888"/>
                    <a:pt x="329" y="773"/>
                    <a:pt x="312" y="658"/>
                  </a:cubicBezTo>
                  <a:lnTo>
                    <a:pt x="247" y="345"/>
                  </a:lnTo>
                  <a:cubicBezTo>
                    <a:pt x="230" y="247"/>
                    <a:pt x="197" y="148"/>
                    <a:pt x="148" y="33"/>
                  </a:cubicBezTo>
                  <a:cubicBezTo>
                    <a:pt x="132" y="0"/>
                    <a:pt x="82" y="0"/>
                    <a:pt x="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40" name="Google Shape;1140;p31"/>
            <p:cNvSpPr/>
            <p:nvPr/>
          </p:nvSpPr>
          <p:spPr>
            <a:xfrm>
              <a:off x="3495736" y="3582109"/>
              <a:ext cx="9082" cy="45020"/>
            </a:xfrm>
            <a:custGeom>
              <a:rect b="b" l="l" r="r" t="t"/>
              <a:pathLst>
                <a:path extrusionOk="0" h="1388" w="280">
                  <a:moveTo>
                    <a:pt x="81" y="0"/>
                  </a:moveTo>
                  <a:cubicBezTo>
                    <a:pt x="75" y="0"/>
                    <a:pt x="70" y="2"/>
                    <a:pt x="66" y="7"/>
                  </a:cubicBezTo>
                  <a:cubicBezTo>
                    <a:pt x="33" y="7"/>
                    <a:pt x="17" y="23"/>
                    <a:pt x="17" y="72"/>
                  </a:cubicBezTo>
                  <a:cubicBezTo>
                    <a:pt x="0" y="171"/>
                    <a:pt x="0" y="302"/>
                    <a:pt x="0" y="401"/>
                  </a:cubicBezTo>
                  <a:cubicBezTo>
                    <a:pt x="0" y="500"/>
                    <a:pt x="17" y="631"/>
                    <a:pt x="17" y="730"/>
                  </a:cubicBezTo>
                  <a:cubicBezTo>
                    <a:pt x="17" y="828"/>
                    <a:pt x="33" y="927"/>
                    <a:pt x="66" y="1042"/>
                  </a:cubicBezTo>
                  <a:cubicBezTo>
                    <a:pt x="82" y="1141"/>
                    <a:pt x="99" y="1239"/>
                    <a:pt x="148" y="1338"/>
                  </a:cubicBezTo>
                  <a:cubicBezTo>
                    <a:pt x="164" y="1387"/>
                    <a:pt x="181" y="1387"/>
                    <a:pt x="230" y="1387"/>
                  </a:cubicBezTo>
                  <a:cubicBezTo>
                    <a:pt x="247" y="1387"/>
                    <a:pt x="263" y="1371"/>
                    <a:pt x="263" y="1338"/>
                  </a:cubicBezTo>
                  <a:cubicBezTo>
                    <a:pt x="279" y="1239"/>
                    <a:pt x="279" y="1124"/>
                    <a:pt x="279" y="1009"/>
                  </a:cubicBezTo>
                  <a:cubicBezTo>
                    <a:pt x="279" y="911"/>
                    <a:pt x="279" y="796"/>
                    <a:pt x="263" y="680"/>
                  </a:cubicBezTo>
                  <a:cubicBezTo>
                    <a:pt x="263" y="582"/>
                    <a:pt x="247" y="483"/>
                    <a:pt x="230" y="352"/>
                  </a:cubicBezTo>
                  <a:cubicBezTo>
                    <a:pt x="197" y="253"/>
                    <a:pt x="181" y="154"/>
                    <a:pt x="148" y="56"/>
                  </a:cubicBezTo>
                  <a:cubicBezTo>
                    <a:pt x="123" y="19"/>
                    <a:pt x="99" y="0"/>
                    <a:pt x="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41" name="Google Shape;1141;p31"/>
            <p:cNvSpPr/>
            <p:nvPr/>
          </p:nvSpPr>
          <p:spPr>
            <a:xfrm>
              <a:off x="3520256" y="3580812"/>
              <a:ext cx="8011" cy="45960"/>
            </a:xfrm>
            <a:custGeom>
              <a:rect b="b" l="l" r="r" t="t"/>
              <a:pathLst>
                <a:path extrusionOk="0" h="1417" w="247">
                  <a:moveTo>
                    <a:pt x="121" y="0"/>
                  </a:moveTo>
                  <a:cubicBezTo>
                    <a:pt x="110" y="0"/>
                    <a:pt x="97" y="4"/>
                    <a:pt x="82" y="14"/>
                  </a:cubicBezTo>
                  <a:cubicBezTo>
                    <a:pt x="66" y="14"/>
                    <a:pt x="49" y="30"/>
                    <a:pt x="49" y="47"/>
                  </a:cubicBezTo>
                  <a:cubicBezTo>
                    <a:pt x="17" y="145"/>
                    <a:pt x="0" y="260"/>
                    <a:pt x="0" y="375"/>
                  </a:cubicBezTo>
                  <a:lnTo>
                    <a:pt x="0" y="704"/>
                  </a:lnTo>
                  <a:cubicBezTo>
                    <a:pt x="0" y="803"/>
                    <a:pt x="17" y="918"/>
                    <a:pt x="17" y="1033"/>
                  </a:cubicBezTo>
                  <a:cubicBezTo>
                    <a:pt x="49" y="1148"/>
                    <a:pt x="66" y="1246"/>
                    <a:pt x="82" y="1361"/>
                  </a:cubicBezTo>
                  <a:cubicBezTo>
                    <a:pt x="82" y="1398"/>
                    <a:pt x="110" y="1417"/>
                    <a:pt x="131" y="1417"/>
                  </a:cubicBezTo>
                  <a:cubicBezTo>
                    <a:pt x="138" y="1417"/>
                    <a:pt x="144" y="1415"/>
                    <a:pt x="148" y="1411"/>
                  </a:cubicBezTo>
                  <a:cubicBezTo>
                    <a:pt x="165" y="1411"/>
                    <a:pt x="181" y="1378"/>
                    <a:pt x="181" y="1361"/>
                  </a:cubicBezTo>
                  <a:cubicBezTo>
                    <a:pt x="197" y="1263"/>
                    <a:pt x="230" y="1164"/>
                    <a:pt x="230" y="1033"/>
                  </a:cubicBezTo>
                  <a:cubicBezTo>
                    <a:pt x="230" y="934"/>
                    <a:pt x="247" y="836"/>
                    <a:pt x="247" y="704"/>
                  </a:cubicBezTo>
                  <a:cubicBezTo>
                    <a:pt x="247" y="605"/>
                    <a:pt x="247" y="507"/>
                    <a:pt x="230" y="375"/>
                  </a:cubicBezTo>
                  <a:cubicBezTo>
                    <a:pt x="230" y="277"/>
                    <a:pt x="214" y="145"/>
                    <a:pt x="165" y="47"/>
                  </a:cubicBezTo>
                  <a:cubicBezTo>
                    <a:pt x="165" y="23"/>
                    <a:pt x="148" y="0"/>
                    <a:pt x="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42" name="Google Shape;1142;p31"/>
            <p:cNvSpPr/>
            <p:nvPr/>
          </p:nvSpPr>
          <p:spPr>
            <a:xfrm>
              <a:off x="3544777" y="3581233"/>
              <a:ext cx="9082" cy="45896"/>
            </a:xfrm>
            <a:custGeom>
              <a:rect b="b" l="l" r="r" t="t"/>
              <a:pathLst>
                <a:path extrusionOk="0" h="1415" w="280">
                  <a:moveTo>
                    <a:pt x="165" y="1"/>
                  </a:moveTo>
                  <a:cubicBezTo>
                    <a:pt x="148" y="1"/>
                    <a:pt x="132" y="17"/>
                    <a:pt x="115" y="34"/>
                  </a:cubicBezTo>
                  <a:cubicBezTo>
                    <a:pt x="66" y="132"/>
                    <a:pt x="50" y="247"/>
                    <a:pt x="50" y="362"/>
                  </a:cubicBezTo>
                  <a:cubicBezTo>
                    <a:pt x="33" y="461"/>
                    <a:pt x="33" y="576"/>
                    <a:pt x="0" y="691"/>
                  </a:cubicBezTo>
                  <a:lnTo>
                    <a:pt x="0" y="1020"/>
                  </a:lnTo>
                  <a:cubicBezTo>
                    <a:pt x="0" y="1135"/>
                    <a:pt x="33" y="1250"/>
                    <a:pt x="33" y="1348"/>
                  </a:cubicBezTo>
                  <a:cubicBezTo>
                    <a:pt x="33" y="1398"/>
                    <a:pt x="50" y="1414"/>
                    <a:pt x="82" y="1414"/>
                  </a:cubicBezTo>
                  <a:cubicBezTo>
                    <a:pt x="115" y="1414"/>
                    <a:pt x="132" y="1398"/>
                    <a:pt x="132" y="1381"/>
                  </a:cubicBezTo>
                  <a:cubicBezTo>
                    <a:pt x="165" y="1266"/>
                    <a:pt x="197" y="1168"/>
                    <a:pt x="214" y="1053"/>
                  </a:cubicBezTo>
                  <a:cubicBezTo>
                    <a:pt x="230" y="938"/>
                    <a:pt x="247" y="839"/>
                    <a:pt x="247" y="724"/>
                  </a:cubicBezTo>
                  <a:cubicBezTo>
                    <a:pt x="247" y="609"/>
                    <a:pt x="280" y="510"/>
                    <a:pt x="280" y="379"/>
                  </a:cubicBezTo>
                  <a:cubicBezTo>
                    <a:pt x="280" y="280"/>
                    <a:pt x="280" y="165"/>
                    <a:pt x="247" y="50"/>
                  </a:cubicBezTo>
                  <a:cubicBezTo>
                    <a:pt x="247" y="17"/>
                    <a:pt x="214" y="1"/>
                    <a:pt x="1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43" name="Google Shape;1143;p31"/>
            <p:cNvSpPr/>
            <p:nvPr/>
          </p:nvSpPr>
          <p:spPr>
            <a:xfrm>
              <a:off x="3567156" y="3584963"/>
              <a:ext cx="11223" cy="44825"/>
            </a:xfrm>
            <a:custGeom>
              <a:rect b="b" l="l" r="r" t="t"/>
              <a:pathLst>
                <a:path extrusionOk="0" h="1382" w="346">
                  <a:moveTo>
                    <a:pt x="247" y="1"/>
                  </a:moveTo>
                  <a:cubicBezTo>
                    <a:pt x="214" y="1"/>
                    <a:pt x="198" y="17"/>
                    <a:pt x="181" y="50"/>
                  </a:cubicBezTo>
                  <a:cubicBezTo>
                    <a:pt x="132" y="149"/>
                    <a:pt x="99" y="247"/>
                    <a:pt x="83" y="346"/>
                  </a:cubicBezTo>
                  <a:lnTo>
                    <a:pt x="17" y="658"/>
                  </a:lnTo>
                  <a:cubicBezTo>
                    <a:pt x="1" y="757"/>
                    <a:pt x="1" y="872"/>
                    <a:pt x="1" y="987"/>
                  </a:cubicBezTo>
                  <a:lnTo>
                    <a:pt x="1" y="1316"/>
                  </a:lnTo>
                  <a:cubicBezTo>
                    <a:pt x="17" y="1365"/>
                    <a:pt x="33" y="1381"/>
                    <a:pt x="83" y="1381"/>
                  </a:cubicBezTo>
                  <a:cubicBezTo>
                    <a:pt x="99" y="1381"/>
                    <a:pt x="116" y="1365"/>
                    <a:pt x="116" y="1349"/>
                  </a:cubicBezTo>
                  <a:cubicBezTo>
                    <a:pt x="165" y="1233"/>
                    <a:pt x="198" y="1135"/>
                    <a:pt x="214" y="1036"/>
                  </a:cubicBezTo>
                  <a:lnTo>
                    <a:pt x="280" y="724"/>
                  </a:lnTo>
                  <a:cubicBezTo>
                    <a:pt x="296" y="625"/>
                    <a:pt x="329" y="527"/>
                    <a:pt x="329" y="395"/>
                  </a:cubicBezTo>
                  <a:cubicBezTo>
                    <a:pt x="329" y="297"/>
                    <a:pt x="346" y="165"/>
                    <a:pt x="329" y="66"/>
                  </a:cubicBezTo>
                  <a:cubicBezTo>
                    <a:pt x="329" y="17"/>
                    <a:pt x="280"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44" name="Google Shape;1144;p31"/>
            <p:cNvSpPr/>
            <p:nvPr/>
          </p:nvSpPr>
          <p:spPr>
            <a:xfrm>
              <a:off x="3589536" y="3589764"/>
              <a:ext cx="13363" cy="44274"/>
            </a:xfrm>
            <a:custGeom>
              <a:rect b="b" l="l" r="r" t="t"/>
              <a:pathLst>
                <a:path extrusionOk="0" h="1365" w="412">
                  <a:moveTo>
                    <a:pt x="346" y="1"/>
                  </a:moveTo>
                  <a:cubicBezTo>
                    <a:pt x="330" y="1"/>
                    <a:pt x="313" y="17"/>
                    <a:pt x="280" y="50"/>
                  </a:cubicBezTo>
                  <a:cubicBezTo>
                    <a:pt x="231" y="149"/>
                    <a:pt x="198" y="247"/>
                    <a:pt x="165" y="346"/>
                  </a:cubicBezTo>
                  <a:cubicBezTo>
                    <a:pt x="116" y="461"/>
                    <a:pt x="100" y="560"/>
                    <a:pt x="83" y="658"/>
                  </a:cubicBezTo>
                  <a:cubicBezTo>
                    <a:pt x="67" y="757"/>
                    <a:pt x="34" y="872"/>
                    <a:pt x="17" y="987"/>
                  </a:cubicBezTo>
                  <a:cubicBezTo>
                    <a:pt x="1" y="1085"/>
                    <a:pt x="1" y="1201"/>
                    <a:pt x="1" y="1316"/>
                  </a:cubicBezTo>
                  <a:cubicBezTo>
                    <a:pt x="1" y="1332"/>
                    <a:pt x="17" y="1365"/>
                    <a:pt x="67" y="1365"/>
                  </a:cubicBezTo>
                  <a:cubicBezTo>
                    <a:pt x="83" y="1365"/>
                    <a:pt x="100" y="1332"/>
                    <a:pt x="100" y="1316"/>
                  </a:cubicBezTo>
                  <a:lnTo>
                    <a:pt x="231" y="1003"/>
                  </a:lnTo>
                  <a:cubicBezTo>
                    <a:pt x="264" y="905"/>
                    <a:pt x="280" y="806"/>
                    <a:pt x="330" y="707"/>
                  </a:cubicBezTo>
                  <a:lnTo>
                    <a:pt x="395" y="395"/>
                  </a:lnTo>
                  <a:cubicBezTo>
                    <a:pt x="412" y="297"/>
                    <a:pt x="412" y="181"/>
                    <a:pt x="412" y="66"/>
                  </a:cubicBezTo>
                  <a:cubicBezTo>
                    <a:pt x="412" y="17"/>
                    <a:pt x="363" y="1"/>
                    <a:pt x="3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45" name="Google Shape;1145;p31"/>
            <p:cNvSpPr/>
            <p:nvPr/>
          </p:nvSpPr>
          <p:spPr>
            <a:xfrm>
              <a:off x="3610878" y="3597224"/>
              <a:ext cx="17612" cy="42684"/>
            </a:xfrm>
            <a:custGeom>
              <a:rect b="b" l="l" r="r" t="t"/>
              <a:pathLst>
                <a:path extrusionOk="0" h="1316" w="543">
                  <a:moveTo>
                    <a:pt x="477" y="1"/>
                  </a:moveTo>
                  <a:cubicBezTo>
                    <a:pt x="461" y="1"/>
                    <a:pt x="428" y="17"/>
                    <a:pt x="411" y="17"/>
                  </a:cubicBezTo>
                  <a:cubicBezTo>
                    <a:pt x="346" y="116"/>
                    <a:pt x="313" y="198"/>
                    <a:pt x="263" y="297"/>
                  </a:cubicBezTo>
                  <a:cubicBezTo>
                    <a:pt x="230" y="412"/>
                    <a:pt x="181" y="510"/>
                    <a:pt x="165" y="609"/>
                  </a:cubicBezTo>
                  <a:cubicBezTo>
                    <a:pt x="132" y="708"/>
                    <a:pt x="99" y="823"/>
                    <a:pt x="83" y="921"/>
                  </a:cubicBezTo>
                  <a:cubicBezTo>
                    <a:pt x="66" y="1020"/>
                    <a:pt x="33" y="1118"/>
                    <a:pt x="33" y="1250"/>
                  </a:cubicBezTo>
                  <a:cubicBezTo>
                    <a:pt x="0" y="1283"/>
                    <a:pt x="17" y="1316"/>
                    <a:pt x="66" y="1316"/>
                  </a:cubicBezTo>
                  <a:cubicBezTo>
                    <a:pt x="83" y="1316"/>
                    <a:pt x="99" y="1283"/>
                    <a:pt x="132" y="1283"/>
                  </a:cubicBezTo>
                  <a:cubicBezTo>
                    <a:pt x="181" y="1184"/>
                    <a:pt x="230" y="1102"/>
                    <a:pt x="263" y="1003"/>
                  </a:cubicBezTo>
                  <a:lnTo>
                    <a:pt x="395" y="691"/>
                  </a:lnTo>
                  <a:cubicBezTo>
                    <a:pt x="428" y="592"/>
                    <a:pt x="444" y="494"/>
                    <a:pt x="477" y="395"/>
                  </a:cubicBezTo>
                  <a:cubicBezTo>
                    <a:pt x="493" y="280"/>
                    <a:pt x="510" y="182"/>
                    <a:pt x="543" y="50"/>
                  </a:cubicBezTo>
                  <a:cubicBezTo>
                    <a:pt x="543" y="17"/>
                    <a:pt x="510"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46" name="Google Shape;1146;p31"/>
            <p:cNvSpPr/>
            <p:nvPr/>
          </p:nvSpPr>
          <p:spPr>
            <a:xfrm>
              <a:off x="3632187" y="3605754"/>
              <a:ext cx="19753" cy="42165"/>
            </a:xfrm>
            <a:custGeom>
              <a:rect b="b" l="l" r="r" t="t"/>
              <a:pathLst>
                <a:path extrusionOk="0" h="1300" w="609">
                  <a:moveTo>
                    <a:pt x="560" y="1"/>
                  </a:moveTo>
                  <a:cubicBezTo>
                    <a:pt x="543" y="1"/>
                    <a:pt x="494" y="1"/>
                    <a:pt x="494" y="17"/>
                  </a:cubicBezTo>
                  <a:cubicBezTo>
                    <a:pt x="428" y="99"/>
                    <a:pt x="379" y="214"/>
                    <a:pt x="330" y="313"/>
                  </a:cubicBezTo>
                  <a:cubicBezTo>
                    <a:pt x="297" y="412"/>
                    <a:pt x="231" y="510"/>
                    <a:pt x="215" y="592"/>
                  </a:cubicBezTo>
                  <a:cubicBezTo>
                    <a:pt x="165" y="708"/>
                    <a:pt x="132" y="806"/>
                    <a:pt x="99" y="905"/>
                  </a:cubicBezTo>
                  <a:cubicBezTo>
                    <a:pt x="67" y="1003"/>
                    <a:pt x="50" y="1118"/>
                    <a:pt x="17" y="1217"/>
                  </a:cubicBezTo>
                  <a:cubicBezTo>
                    <a:pt x="1" y="1250"/>
                    <a:pt x="17" y="1299"/>
                    <a:pt x="34" y="1299"/>
                  </a:cubicBezTo>
                  <a:cubicBezTo>
                    <a:pt x="67" y="1299"/>
                    <a:pt x="83" y="1299"/>
                    <a:pt x="99" y="1266"/>
                  </a:cubicBezTo>
                  <a:cubicBezTo>
                    <a:pt x="165" y="1201"/>
                    <a:pt x="231" y="1086"/>
                    <a:pt x="264" y="987"/>
                  </a:cubicBezTo>
                  <a:cubicBezTo>
                    <a:pt x="330" y="888"/>
                    <a:pt x="362" y="806"/>
                    <a:pt x="412" y="708"/>
                  </a:cubicBezTo>
                  <a:lnTo>
                    <a:pt x="527" y="395"/>
                  </a:lnTo>
                  <a:cubicBezTo>
                    <a:pt x="576" y="297"/>
                    <a:pt x="593" y="182"/>
                    <a:pt x="609" y="83"/>
                  </a:cubicBezTo>
                  <a:cubicBezTo>
                    <a:pt x="609" y="50"/>
                    <a:pt x="593" y="17"/>
                    <a:pt x="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47" name="Google Shape;1147;p31"/>
            <p:cNvSpPr/>
            <p:nvPr/>
          </p:nvSpPr>
          <p:spPr>
            <a:xfrm>
              <a:off x="3652978" y="3616425"/>
              <a:ext cx="22445" cy="40544"/>
            </a:xfrm>
            <a:custGeom>
              <a:rect b="b" l="l" r="r" t="t"/>
              <a:pathLst>
                <a:path extrusionOk="0" h="1250" w="692">
                  <a:moveTo>
                    <a:pt x="642" y="0"/>
                  </a:moveTo>
                  <a:cubicBezTo>
                    <a:pt x="609" y="0"/>
                    <a:pt x="576" y="0"/>
                    <a:pt x="576" y="17"/>
                  </a:cubicBezTo>
                  <a:cubicBezTo>
                    <a:pt x="494" y="99"/>
                    <a:pt x="428" y="214"/>
                    <a:pt x="395" y="296"/>
                  </a:cubicBezTo>
                  <a:cubicBezTo>
                    <a:pt x="330" y="395"/>
                    <a:pt x="280" y="477"/>
                    <a:pt x="231" y="576"/>
                  </a:cubicBezTo>
                  <a:cubicBezTo>
                    <a:pt x="182" y="674"/>
                    <a:pt x="149" y="789"/>
                    <a:pt x="99" y="872"/>
                  </a:cubicBezTo>
                  <a:cubicBezTo>
                    <a:pt x="67" y="970"/>
                    <a:pt x="17" y="1069"/>
                    <a:pt x="1" y="1167"/>
                  </a:cubicBezTo>
                  <a:cubicBezTo>
                    <a:pt x="1" y="1217"/>
                    <a:pt x="1" y="1233"/>
                    <a:pt x="34" y="1250"/>
                  </a:cubicBezTo>
                  <a:cubicBezTo>
                    <a:pt x="67" y="1250"/>
                    <a:pt x="83" y="1250"/>
                    <a:pt x="99" y="1233"/>
                  </a:cubicBezTo>
                  <a:cubicBezTo>
                    <a:pt x="165" y="1151"/>
                    <a:pt x="215" y="1069"/>
                    <a:pt x="280" y="970"/>
                  </a:cubicBezTo>
                  <a:cubicBezTo>
                    <a:pt x="346" y="888"/>
                    <a:pt x="395" y="789"/>
                    <a:pt x="445" y="674"/>
                  </a:cubicBezTo>
                  <a:cubicBezTo>
                    <a:pt x="494" y="576"/>
                    <a:pt x="560" y="494"/>
                    <a:pt x="593" y="395"/>
                  </a:cubicBezTo>
                  <a:cubicBezTo>
                    <a:pt x="642" y="296"/>
                    <a:pt x="675" y="181"/>
                    <a:pt x="691" y="83"/>
                  </a:cubicBezTo>
                  <a:cubicBezTo>
                    <a:pt x="691" y="50"/>
                    <a:pt x="675" y="17"/>
                    <a:pt x="6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48" name="Google Shape;1148;p31"/>
            <p:cNvSpPr/>
            <p:nvPr/>
          </p:nvSpPr>
          <p:spPr>
            <a:xfrm>
              <a:off x="3672730" y="3629204"/>
              <a:ext cx="25072" cy="39506"/>
            </a:xfrm>
            <a:custGeom>
              <a:rect b="b" l="l" r="r" t="t"/>
              <a:pathLst>
                <a:path extrusionOk="0" h="1218" w="773">
                  <a:moveTo>
                    <a:pt x="723" y="1"/>
                  </a:moveTo>
                  <a:cubicBezTo>
                    <a:pt x="707" y="1"/>
                    <a:pt x="657" y="1"/>
                    <a:pt x="657" y="17"/>
                  </a:cubicBezTo>
                  <a:cubicBezTo>
                    <a:pt x="575" y="100"/>
                    <a:pt x="526" y="182"/>
                    <a:pt x="460" y="264"/>
                  </a:cubicBezTo>
                  <a:cubicBezTo>
                    <a:pt x="394" y="346"/>
                    <a:pt x="329" y="445"/>
                    <a:pt x="279" y="527"/>
                  </a:cubicBezTo>
                  <a:cubicBezTo>
                    <a:pt x="214" y="642"/>
                    <a:pt x="164" y="724"/>
                    <a:pt x="132" y="823"/>
                  </a:cubicBezTo>
                  <a:lnTo>
                    <a:pt x="0" y="1135"/>
                  </a:lnTo>
                  <a:cubicBezTo>
                    <a:pt x="0" y="1168"/>
                    <a:pt x="0" y="1184"/>
                    <a:pt x="49" y="1217"/>
                  </a:cubicBezTo>
                  <a:cubicBezTo>
                    <a:pt x="66" y="1217"/>
                    <a:pt x="82" y="1217"/>
                    <a:pt x="115" y="1184"/>
                  </a:cubicBezTo>
                  <a:cubicBezTo>
                    <a:pt x="197" y="1102"/>
                    <a:pt x="247" y="1020"/>
                    <a:pt x="312" y="938"/>
                  </a:cubicBezTo>
                  <a:cubicBezTo>
                    <a:pt x="378" y="856"/>
                    <a:pt x="427" y="757"/>
                    <a:pt x="493" y="675"/>
                  </a:cubicBezTo>
                  <a:cubicBezTo>
                    <a:pt x="559" y="593"/>
                    <a:pt x="608" y="494"/>
                    <a:pt x="657" y="395"/>
                  </a:cubicBezTo>
                  <a:cubicBezTo>
                    <a:pt x="707" y="280"/>
                    <a:pt x="740" y="182"/>
                    <a:pt x="773" y="83"/>
                  </a:cubicBezTo>
                  <a:cubicBezTo>
                    <a:pt x="773" y="34"/>
                    <a:pt x="773" y="1"/>
                    <a:pt x="7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49" name="Google Shape;1149;p31"/>
            <p:cNvSpPr/>
            <p:nvPr/>
          </p:nvSpPr>
          <p:spPr>
            <a:xfrm>
              <a:off x="3691380" y="3642859"/>
              <a:ext cx="28283" cy="38111"/>
            </a:xfrm>
            <a:custGeom>
              <a:rect b="b" l="l" r="r" t="t"/>
              <a:pathLst>
                <a:path extrusionOk="0" h="1175" w="872">
                  <a:moveTo>
                    <a:pt x="785" y="1"/>
                  </a:moveTo>
                  <a:cubicBezTo>
                    <a:pt x="765" y="1"/>
                    <a:pt x="740" y="12"/>
                    <a:pt x="740" y="24"/>
                  </a:cubicBezTo>
                  <a:cubicBezTo>
                    <a:pt x="658" y="106"/>
                    <a:pt x="576" y="172"/>
                    <a:pt x="526" y="270"/>
                  </a:cubicBezTo>
                  <a:cubicBezTo>
                    <a:pt x="461" y="352"/>
                    <a:pt x="378" y="435"/>
                    <a:pt x="329" y="550"/>
                  </a:cubicBezTo>
                  <a:cubicBezTo>
                    <a:pt x="280" y="632"/>
                    <a:pt x="214" y="731"/>
                    <a:pt x="165" y="813"/>
                  </a:cubicBezTo>
                  <a:cubicBezTo>
                    <a:pt x="115" y="911"/>
                    <a:pt x="66" y="994"/>
                    <a:pt x="33" y="1092"/>
                  </a:cubicBezTo>
                  <a:cubicBezTo>
                    <a:pt x="0" y="1125"/>
                    <a:pt x="33" y="1158"/>
                    <a:pt x="66" y="1174"/>
                  </a:cubicBezTo>
                  <a:cubicBezTo>
                    <a:pt x="82" y="1174"/>
                    <a:pt x="115" y="1174"/>
                    <a:pt x="132" y="1158"/>
                  </a:cubicBezTo>
                  <a:cubicBezTo>
                    <a:pt x="214" y="1076"/>
                    <a:pt x="296" y="1010"/>
                    <a:pt x="362" y="928"/>
                  </a:cubicBezTo>
                  <a:cubicBezTo>
                    <a:pt x="411" y="846"/>
                    <a:pt x="493" y="763"/>
                    <a:pt x="559" y="681"/>
                  </a:cubicBezTo>
                  <a:cubicBezTo>
                    <a:pt x="625" y="599"/>
                    <a:pt x="674" y="500"/>
                    <a:pt x="740" y="418"/>
                  </a:cubicBezTo>
                  <a:cubicBezTo>
                    <a:pt x="773" y="287"/>
                    <a:pt x="806" y="188"/>
                    <a:pt x="855" y="89"/>
                  </a:cubicBezTo>
                  <a:cubicBezTo>
                    <a:pt x="871" y="57"/>
                    <a:pt x="855" y="7"/>
                    <a:pt x="806" y="7"/>
                  </a:cubicBezTo>
                  <a:cubicBezTo>
                    <a:pt x="801" y="3"/>
                    <a:pt x="793" y="1"/>
                    <a:pt x="7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50" name="Google Shape;1150;p31"/>
            <p:cNvSpPr/>
            <p:nvPr/>
          </p:nvSpPr>
          <p:spPr>
            <a:xfrm>
              <a:off x="3709511" y="3658298"/>
              <a:ext cx="30424" cy="36003"/>
            </a:xfrm>
            <a:custGeom>
              <a:rect b="b" l="l" r="r" t="t"/>
              <a:pathLst>
                <a:path extrusionOk="0" h="1110" w="938">
                  <a:moveTo>
                    <a:pt x="867" y="1"/>
                  </a:moveTo>
                  <a:cubicBezTo>
                    <a:pt x="851" y="1"/>
                    <a:pt x="833" y="8"/>
                    <a:pt x="822" y="8"/>
                  </a:cubicBezTo>
                  <a:cubicBezTo>
                    <a:pt x="740" y="74"/>
                    <a:pt x="658" y="156"/>
                    <a:pt x="575" y="238"/>
                  </a:cubicBezTo>
                  <a:cubicBezTo>
                    <a:pt x="493" y="320"/>
                    <a:pt x="427" y="402"/>
                    <a:pt x="378" y="485"/>
                  </a:cubicBezTo>
                  <a:cubicBezTo>
                    <a:pt x="312" y="567"/>
                    <a:pt x="247" y="649"/>
                    <a:pt x="181" y="748"/>
                  </a:cubicBezTo>
                  <a:cubicBezTo>
                    <a:pt x="115" y="830"/>
                    <a:pt x="66" y="928"/>
                    <a:pt x="17" y="1027"/>
                  </a:cubicBezTo>
                  <a:cubicBezTo>
                    <a:pt x="0" y="1060"/>
                    <a:pt x="17" y="1093"/>
                    <a:pt x="33" y="1109"/>
                  </a:cubicBezTo>
                  <a:lnTo>
                    <a:pt x="99" y="1109"/>
                  </a:lnTo>
                  <a:cubicBezTo>
                    <a:pt x="181" y="1060"/>
                    <a:pt x="263" y="978"/>
                    <a:pt x="345" y="896"/>
                  </a:cubicBezTo>
                  <a:cubicBezTo>
                    <a:pt x="427" y="813"/>
                    <a:pt x="493" y="731"/>
                    <a:pt x="575" y="649"/>
                  </a:cubicBezTo>
                  <a:cubicBezTo>
                    <a:pt x="625" y="567"/>
                    <a:pt x="707" y="452"/>
                    <a:pt x="756" y="370"/>
                  </a:cubicBezTo>
                  <a:cubicBezTo>
                    <a:pt x="822" y="287"/>
                    <a:pt x="888" y="189"/>
                    <a:pt x="921" y="90"/>
                  </a:cubicBezTo>
                  <a:cubicBezTo>
                    <a:pt x="937" y="41"/>
                    <a:pt x="921" y="8"/>
                    <a:pt x="888" y="8"/>
                  </a:cubicBezTo>
                  <a:cubicBezTo>
                    <a:pt x="882" y="2"/>
                    <a:pt x="875" y="1"/>
                    <a:pt x="8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51" name="Google Shape;1151;p31"/>
            <p:cNvSpPr/>
            <p:nvPr/>
          </p:nvSpPr>
          <p:spPr>
            <a:xfrm>
              <a:off x="3726020" y="3674677"/>
              <a:ext cx="32565" cy="34251"/>
            </a:xfrm>
            <a:custGeom>
              <a:rect b="b" l="l" r="r" t="t"/>
              <a:pathLst>
                <a:path extrusionOk="0" h="1056" w="1004">
                  <a:moveTo>
                    <a:pt x="944" y="0"/>
                  </a:moveTo>
                  <a:cubicBezTo>
                    <a:pt x="933" y="0"/>
                    <a:pt x="921" y="4"/>
                    <a:pt x="905" y="13"/>
                  </a:cubicBezTo>
                  <a:cubicBezTo>
                    <a:pt x="806" y="78"/>
                    <a:pt x="724" y="144"/>
                    <a:pt x="642" y="226"/>
                  </a:cubicBezTo>
                  <a:cubicBezTo>
                    <a:pt x="560" y="308"/>
                    <a:pt x="477" y="358"/>
                    <a:pt x="412" y="440"/>
                  </a:cubicBezTo>
                  <a:cubicBezTo>
                    <a:pt x="329" y="522"/>
                    <a:pt x="280" y="604"/>
                    <a:pt x="214" y="686"/>
                  </a:cubicBezTo>
                  <a:cubicBezTo>
                    <a:pt x="149" y="769"/>
                    <a:pt x="83" y="851"/>
                    <a:pt x="34" y="966"/>
                  </a:cubicBezTo>
                  <a:cubicBezTo>
                    <a:pt x="1" y="982"/>
                    <a:pt x="34" y="1015"/>
                    <a:pt x="50" y="1048"/>
                  </a:cubicBezTo>
                  <a:cubicBezTo>
                    <a:pt x="55" y="1053"/>
                    <a:pt x="61" y="1055"/>
                    <a:pt x="67" y="1055"/>
                  </a:cubicBezTo>
                  <a:cubicBezTo>
                    <a:pt x="79" y="1055"/>
                    <a:pt x="94" y="1048"/>
                    <a:pt x="116" y="1048"/>
                  </a:cubicBezTo>
                  <a:cubicBezTo>
                    <a:pt x="214" y="982"/>
                    <a:pt x="297" y="917"/>
                    <a:pt x="379" y="834"/>
                  </a:cubicBezTo>
                  <a:cubicBezTo>
                    <a:pt x="461" y="769"/>
                    <a:pt x="543" y="686"/>
                    <a:pt x="592" y="604"/>
                  </a:cubicBezTo>
                  <a:cubicBezTo>
                    <a:pt x="691" y="522"/>
                    <a:pt x="740" y="440"/>
                    <a:pt x="806" y="358"/>
                  </a:cubicBezTo>
                  <a:cubicBezTo>
                    <a:pt x="888" y="308"/>
                    <a:pt x="954" y="226"/>
                    <a:pt x="987" y="111"/>
                  </a:cubicBezTo>
                  <a:cubicBezTo>
                    <a:pt x="1003" y="78"/>
                    <a:pt x="987" y="29"/>
                    <a:pt x="970" y="13"/>
                  </a:cubicBezTo>
                  <a:cubicBezTo>
                    <a:pt x="962" y="4"/>
                    <a:pt x="954" y="0"/>
                    <a:pt x="9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grpSp>
      <p:grpSp>
        <p:nvGrpSpPr>
          <p:cNvPr id="1152" name="Google Shape;1152;p31"/>
          <p:cNvGrpSpPr/>
          <p:nvPr/>
        </p:nvGrpSpPr>
        <p:grpSpPr>
          <a:xfrm>
            <a:off x="6711637" y="2083791"/>
            <a:ext cx="688586" cy="877893"/>
            <a:chOff x="2125391" y="3320316"/>
            <a:chExt cx="315099" cy="401745"/>
          </a:xfrm>
        </p:grpSpPr>
        <p:sp>
          <p:nvSpPr>
            <p:cNvPr id="1153" name="Google Shape;1153;p31"/>
            <p:cNvSpPr/>
            <p:nvPr/>
          </p:nvSpPr>
          <p:spPr>
            <a:xfrm>
              <a:off x="2178364" y="3395016"/>
              <a:ext cx="219199" cy="219199"/>
            </a:xfrm>
            <a:custGeom>
              <a:rect b="b" l="l" r="r" t="t"/>
              <a:pathLst>
                <a:path extrusionOk="0" h="9120" w="9120">
                  <a:moveTo>
                    <a:pt x="4560" y="1"/>
                  </a:moveTo>
                  <a:cubicBezTo>
                    <a:pt x="2040" y="1"/>
                    <a:pt x="0" y="2043"/>
                    <a:pt x="0" y="4560"/>
                  </a:cubicBezTo>
                  <a:cubicBezTo>
                    <a:pt x="0" y="7080"/>
                    <a:pt x="2040" y="9120"/>
                    <a:pt x="4560" y="9120"/>
                  </a:cubicBezTo>
                  <a:cubicBezTo>
                    <a:pt x="7077" y="9120"/>
                    <a:pt x="9120" y="7080"/>
                    <a:pt x="9120" y="4560"/>
                  </a:cubicBezTo>
                  <a:cubicBezTo>
                    <a:pt x="9120" y="2043"/>
                    <a:pt x="7077" y="1"/>
                    <a:pt x="4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54" name="Google Shape;1154;p31"/>
            <p:cNvSpPr/>
            <p:nvPr/>
          </p:nvSpPr>
          <p:spPr>
            <a:xfrm>
              <a:off x="2183315" y="3512451"/>
              <a:ext cx="128203" cy="101836"/>
            </a:xfrm>
            <a:custGeom>
              <a:rect b="b" l="l" r="r" t="t"/>
              <a:pathLst>
                <a:path extrusionOk="0" h="4237" w="5334">
                  <a:moveTo>
                    <a:pt x="1716" y="1"/>
                  </a:moveTo>
                  <a:lnTo>
                    <a:pt x="1063" y="1043"/>
                  </a:lnTo>
                  <a:lnTo>
                    <a:pt x="0" y="1043"/>
                  </a:lnTo>
                  <a:cubicBezTo>
                    <a:pt x="570" y="2855"/>
                    <a:pt x="2239" y="4179"/>
                    <a:pt x="4226" y="4237"/>
                  </a:cubicBezTo>
                  <a:lnTo>
                    <a:pt x="4226" y="3941"/>
                  </a:lnTo>
                  <a:lnTo>
                    <a:pt x="5333" y="3941"/>
                  </a:lnTo>
                  <a:lnTo>
                    <a:pt x="5333" y="2166"/>
                  </a:lnTo>
                  <a:lnTo>
                    <a:pt x="4007" y="1735"/>
                  </a:lnTo>
                  <a:lnTo>
                    <a:pt x="3583" y="1043"/>
                  </a:lnTo>
                  <a:lnTo>
                    <a:pt x="3314" y="1043"/>
                  </a:lnTo>
                  <a:lnTo>
                    <a:pt x="33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55" name="Google Shape;1155;p31"/>
            <p:cNvSpPr/>
            <p:nvPr/>
          </p:nvSpPr>
          <p:spPr>
            <a:xfrm>
              <a:off x="2180046" y="3417056"/>
              <a:ext cx="217589" cy="132144"/>
            </a:xfrm>
            <a:custGeom>
              <a:rect b="b" l="l" r="r" t="t"/>
              <a:pathLst>
                <a:path extrusionOk="0" h="5498" w="9053">
                  <a:moveTo>
                    <a:pt x="1748" y="0"/>
                  </a:moveTo>
                  <a:cubicBezTo>
                    <a:pt x="1505" y="183"/>
                    <a:pt x="1280" y="389"/>
                    <a:pt x="1082" y="614"/>
                  </a:cubicBezTo>
                  <a:cubicBezTo>
                    <a:pt x="680" y="1066"/>
                    <a:pt x="369" y="1593"/>
                    <a:pt x="170" y="2176"/>
                  </a:cubicBezTo>
                  <a:cubicBezTo>
                    <a:pt x="100" y="2387"/>
                    <a:pt x="40" y="2606"/>
                    <a:pt x="1" y="2828"/>
                  </a:cubicBezTo>
                  <a:lnTo>
                    <a:pt x="774" y="2828"/>
                  </a:lnTo>
                  <a:lnTo>
                    <a:pt x="774" y="3612"/>
                  </a:lnTo>
                  <a:lnTo>
                    <a:pt x="2594" y="3612"/>
                  </a:lnTo>
                  <a:lnTo>
                    <a:pt x="2952" y="2828"/>
                  </a:lnTo>
                  <a:lnTo>
                    <a:pt x="3918" y="2828"/>
                  </a:lnTo>
                  <a:lnTo>
                    <a:pt x="3918" y="4327"/>
                  </a:lnTo>
                  <a:lnTo>
                    <a:pt x="5574" y="4327"/>
                  </a:lnTo>
                  <a:lnTo>
                    <a:pt x="5890" y="4902"/>
                  </a:lnTo>
                  <a:lnTo>
                    <a:pt x="8660" y="5497"/>
                  </a:lnTo>
                  <a:cubicBezTo>
                    <a:pt x="8914" y="4931"/>
                    <a:pt x="9052" y="4304"/>
                    <a:pt x="9052" y="3643"/>
                  </a:cubicBezTo>
                  <a:cubicBezTo>
                    <a:pt x="9052" y="2351"/>
                    <a:pt x="8512" y="1183"/>
                    <a:pt x="7652" y="350"/>
                  </a:cubicBezTo>
                  <a:lnTo>
                    <a:pt x="5913" y="350"/>
                  </a:lnTo>
                  <a:lnTo>
                    <a:pt x="5130" y="1948"/>
                  </a:lnTo>
                  <a:cubicBezTo>
                    <a:pt x="5057" y="1976"/>
                    <a:pt x="4983" y="1989"/>
                    <a:pt x="4912" y="1989"/>
                  </a:cubicBezTo>
                  <a:cubicBezTo>
                    <a:pt x="4539" y="1989"/>
                    <a:pt x="4227" y="1633"/>
                    <a:pt x="4331" y="1235"/>
                  </a:cubicBezTo>
                  <a:lnTo>
                    <a:pt x="4600" y="170"/>
                  </a:lnTo>
                  <a:lnTo>
                    <a:pt x="17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56" name="Google Shape;1156;p31"/>
            <p:cNvSpPr/>
            <p:nvPr/>
          </p:nvSpPr>
          <p:spPr>
            <a:xfrm>
              <a:off x="2178099" y="3496756"/>
              <a:ext cx="219464" cy="117531"/>
            </a:xfrm>
            <a:custGeom>
              <a:rect b="b" l="l" r="r" t="t"/>
              <a:pathLst>
                <a:path extrusionOk="0" h="4890" w="9131">
                  <a:moveTo>
                    <a:pt x="19" y="1"/>
                  </a:moveTo>
                  <a:cubicBezTo>
                    <a:pt x="14" y="79"/>
                    <a:pt x="9" y="163"/>
                    <a:pt x="9" y="241"/>
                  </a:cubicBezTo>
                  <a:cubicBezTo>
                    <a:pt x="1" y="758"/>
                    <a:pt x="79" y="1262"/>
                    <a:pt x="228" y="1730"/>
                  </a:cubicBezTo>
                  <a:cubicBezTo>
                    <a:pt x="818" y="3563"/>
                    <a:pt x="2539" y="4890"/>
                    <a:pt x="4571" y="4890"/>
                  </a:cubicBezTo>
                  <a:cubicBezTo>
                    <a:pt x="7091" y="4890"/>
                    <a:pt x="9131" y="2845"/>
                    <a:pt x="9131" y="327"/>
                  </a:cubicBezTo>
                  <a:cubicBezTo>
                    <a:pt x="9131" y="218"/>
                    <a:pt x="9128" y="110"/>
                    <a:pt x="9118" y="1"/>
                  </a:cubicBezTo>
                  <a:cubicBezTo>
                    <a:pt x="8950" y="2369"/>
                    <a:pt x="6979" y="4237"/>
                    <a:pt x="4571" y="4237"/>
                  </a:cubicBezTo>
                  <a:cubicBezTo>
                    <a:pt x="2160" y="4237"/>
                    <a:pt x="189" y="2369"/>
                    <a:pt x="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57" name="Google Shape;1157;p31"/>
            <p:cNvSpPr/>
            <p:nvPr/>
          </p:nvSpPr>
          <p:spPr>
            <a:xfrm>
              <a:off x="2291952" y="3441091"/>
              <a:ext cx="105682" cy="93232"/>
            </a:xfrm>
            <a:custGeom>
              <a:rect b="b" l="l" r="r" t="t"/>
              <a:pathLst>
                <a:path extrusionOk="0" h="3879" w="4397">
                  <a:moveTo>
                    <a:pt x="1662" y="0"/>
                  </a:moveTo>
                  <a:lnTo>
                    <a:pt x="944" y="1465"/>
                  </a:lnTo>
                  <a:lnTo>
                    <a:pt x="1" y="1826"/>
                  </a:lnTo>
                  <a:lnTo>
                    <a:pt x="1" y="2669"/>
                  </a:lnTo>
                  <a:lnTo>
                    <a:pt x="1302" y="2669"/>
                  </a:lnTo>
                  <a:lnTo>
                    <a:pt x="1662" y="3322"/>
                  </a:lnTo>
                  <a:lnTo>
                    <a:pt x="4226" y="3878"/>
                  </a:lnTo>
                  <a:cubicBezTo>
                    <a:pt x="4339" y="3487"/>
                    <a:pt x="4396" y="3072"/>
                    <a:pt x="4396" y="2643"/>
                  </a:cubicBezTo>
                  <a:cubicBezTo>
                    <a:pt x="4396" y="1661"/>
                    <a:pt x="4083" y="750"/>
                    <a:pt x="35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58" name="Google Shape;1158;p31"/>
            <p:cNvSpPr/>
            <p:nvPr/>
          </p:nvSpPr>
          <p:spPr>
            <a:xfrm>
              <a:off x="2189588" y="3528145"/>
              <a:ext cx="106235" cy="84627"/>
            </a:xfrm>
            <a:custGeom>
              <a:rect b="b" l="l" r="r" t="t"/>
              <a:pathLst>
                <a:path extrusionOk="0" h="3521" w="4420">
                  <a:moveTo>
                    <a:pt x="1813" y="1"/>
                  </a:moveTo>
                  <a:lnTo>
                    <a:pt x="1160" y="1043"/>
                  </a:lnTo>
                  <a:lnTo>
                    <a:pt x="1" y="1043"/>
                  </a:lnTo>
                  <a:cubicBezTo>
                    <a:pt x="635" y="2325"/>
                    <a:pt x="1857" y="3270"/>
                    <a:pt x="3312" y="3521"/>
                  </a:cubicBezTo>
                  <a:lnTo>
                    <a:pt x="3312" y="2638"/>
                  </a:lnTo>
                  <a:lnTo>
                    <a:pt x="4419" y="2638"/>
                  </a:lnTo>
                  <a:lnTo>
                    <a:pt x="4419" y="1985"/>
                  </a:lnTo>
                  <a:lnTo>
                    <a:pt x="3315" y="1630"/>
                  </a:lnTo>
                  <a:lnTo>
                    <a:pt x="2957" y="1043"/>
                  </a:lnTo>
                  <a:lnTo>
                    <a:pt x="2401" y="1043"/>
                  </a:lnTo>
                  <a:lnTo>
                    <a:pt x="24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59" name="Google Shape;1159;p31"/>
            <p:cNvSpPr/>
            <p:nvPr/>
          </p:nvSpPr>
          <p:spPr>
            <a:xfrm>
              <a:off x="2189588" y="3553190"/>
              <a:ext cx="79604" cy="59535"/>
            </a:xfrm>
            <a:custGeom>
              <a:rect b="b" l="l" r="r" t="t"/>
              <a:pathLst>
                <a:path extrusionOk="0" h="2477" w="3312">
                  <a:moveTo>
                    <a:pt x="1" y="1"/>
                  </a:moveTo>
                  <a:cubicBezTo>
                    <a:pt x="635" y="1283"/>
                    <a:pt x="1857" y="2223"/>
                    <a:pt x="3312" y="2476"/>
                  </a:cubicBezTo>
                  <a:lnTo>
                    <a:pt x="3312" y="1823"/>
                  </a:lnTo>
                  <a:cubicBezTo>
                    <a:pt x="2119" y="1617"/>
                    <a:pt x="1079" y="943"/>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60" name="Google Shape;1160;p31"/>
            <p:cNvSpPr/>
            <p:nvPr/>
          </p:nvSpPr>
          <p:spPr>
            <a:xfrm>
              <a:off x="2387996" y="3496443"/>
              <a:ext cx="9638" cy="37951"/>
            </a:xfrm>
            <a:custGeom>
              <a:rect b="b" l="l" r="r" t="t"/>
              <a:pathLst>
                <a:path extrusionOk="0" h="1579" w="401">
                  <a:moveTo>
                    <a:pt x="387" y="1"/>
                  </a:moveTo>
                  <a:cubicBezTo>
                    <a:pt x="345" y="544"/>
                    <a:pt x="212" y="1056"/>
                    <a:pt x="1" y="1528"/>
                  </a:cubicBezTo>
                  <a:lnTo>
                    <a:pt x="230" y="1578"/>
                  </a:lnTo>
                  <a:cubicBezTo>
                    <a:pt x="343" y="1186"/>
                    <a:pt x="400" y="771"/>
                    <a:pt x="400" y="345"/>
                  </a:cubicBezTo>
                  <a:cubicBezTo>
                    <a:pt x="400" y="231"/>
                    <a:pt x="398" y="116"/>
                    <a:pt x="387" y="1"/>
                  </a:cubicBezTo>
                  <a:close/>
                </a:path>
              </a:pathLst>
            </a:custGeom>
            <a:solidFill>
              <a:srgbClr val="64DD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61" name="Google Shape;1161;p31"/>
            <p:cNvSpPr/>
            <p:nvPr/>
          </p:nvSpPr>
          <p:spPr>
            <a:xfrm>
              <a:off x="2184132" y="3431790"/>
              <a:ext cx="86574" cy="56410"/>
            </a:xfrm>
            <a:custGeom>
              <a:rect b="b" l="l" r="r" t="t"/>
              <a:pathLst>
                <a:path extrusionOk="0" h="2347" w="3602">
                  <a:moveTo>
                    <a:pt x="912" y="1"/>
                  </a:moveTo>
                  <a:cubicBezTo>
                    <a:pt x="510" y="453"/>
                    <a:pt x="199" y="980"/>
                    <a:pt x="0" y="1563"/>
                  </a:cubicBezTo>
                  <a:lnTo>
                    <a:pt x="1254" y="1563"/>
                  </a:lnTo>
                  <a:lnTo>
                    <a:pt x="1254" y="2346"/>
                  </a:lnTo>
                  <a:lnTo>
                    <a:pt x="2006" y="2346"/>
                  </a:lnTo>
                  <a:lnTo>
                    <a:pt x="2364" y="1563"/>
                  </a:lnTo>
                  <a:lnTo>
                    <a:pt x="3241" y="1563"/>
                  </a:lnTo>
                  <a:lnTo>
                    <a:pt x="3602" y="163"/>
                  </a:lnTo>
                  <a:lnTo>
                    <a:pt x="9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62" name="Google Shape;1162;p31"/>
            <p:cNvSpPr/>
            <p:nvPr/>
          </p:nvSpPr>
          <p:spPr>
            <a:xfrm>
              <a:off x="2237802" y="3326036"/>
              <a:ext cx="65808" cy="39201"/>
            </a:xfrm>
            <a:custGeom>
              <a:rect b="b" l="l" r="r" t="t"/>
              <a:pathLst>
                <a:path extrusionOk="0" h="1631" w="2738">
                  <a:moveTo>
                    <a:pt x="0" y="0"/>
                  </a:moveTo>
                  <a:lnTo>
                    <a:pt x="0" y="1630"/>
                  </a:lnTo>
                  <a:lnTo>
                    <a:pt x="2737" y="1630"/>
                  </a:lnTo>
                  <a:lnTo>
                    <a:pt x="27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63" name="Google Shape;1163;p31"/>
            <p:cNvSpPr/>
            <p:nvPr/>
          </p:nvSpPr>
          <p:spPr>
            <a:xfrm>
              <a:off x="2291832" y="3476374"/>
              <a:ext cx="70519" cy="51291"/>
            </a:xfrm>
            <a:custGeom>
              <a:rect b="b" l="l" r="r" t="t"/>
              <a:pathLst>
                <a:path extrusionOk="0" h="2134" w="2934">
                  <a:moveTo>
                    <a:pt x="949" y="0"/>
                  </a:moveTo>
                  <a:lnTo>
                    <a:pt x="1" y="360"/>
                  </a:lnTo>
                  <a:lnTo>
                    <a:pt x="1" y="1209"/>
                  </a:lnTo>
                  <a:lnTo>
                    <a:pt x="1304" y="1209"/>
                  </a:lnTo>
                  <a:lnTo>
                    <a:pt x="1664" y="1859"/>
                  </a:lnTo>
                  <a:lnTo>
                    <a:pt x="2933" y="2134"/>
                  </a:lnTo>
                  <a:lnTo>
                    <a:pt x="29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64" name="Google Shape;1164;p31"/>
            <p:cNvSpPr/>
            <p:nvPr/>
          </p:nvSpPr>
          <p:spPr>
            <a:xfrm>
              <a:off x="2280848" y="3492045"/>
              <a:ext cx="65808" cy="39201"/>
            </a:xfrm>
            <a:custGeom>
              <a:rect b="b" l="l" r="r" t="t"/>
              <a:pathLst>
                <a:path extrusionOk="0" h="1631" w="2738">
                  <a:moveTo>
                    <a:pt x="1" y="1"/>
                  </a:moveTo>
                  <a:lnTo>
                    <a:pt x="1" y="1631"/>
                  </a:lnTo>
                  <a:lnTo>
                    <a:pt x="2738" y="1631"/>
                  </a:lnTo>
                  <a:lnTo>
                    <a:pt x="27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65" name="Google Shape;1165;p31"/>
            <p:cNvSpPr/>
            <p:nvPr/>
          </p:nvSpPr>
          <p:spPr>
            <a:xfrm>
              <a:off x="2135173" y="3369155"/>
              <a:ext cx="45474" cy="53069"/>
            </a:xfrm>
            <a:custGeom>
              <a:rect b="b" l="l" r="r" t="t"/>
              <a:pathLst>
                <a:path extrusionOk="0" h="2208" w="1892">
                  <a:moveTo>
                    <a:pt x="1891" y="1"/>
                  </a:moveTo>
                  <a:lnTo>
                    <a:pt x="0" y="1053"/>
                  </a:lnTo>
                  <a:lnTo>
                    <a:pt x="1152" y="2207"/>
                  </a:lnTo>
                  <a:lnTo>
                    <a:pt x="18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66" name="Google Shape;1166;p31"/>
            <p:cNvSpPr/>
            <p:nvPr/>
          </p:nvSpPr>
          <p:spPr>
            <a:xfrm>
              <a:off x="2359178" y="3361319"/>
              <a:ext cx="50065" cy="39129"/>
            </a:xfrm>
            <a:custGeom>
              <a:rect b="b" l="l" r="r" t="t"/>
              <a:pathLst>
                <a:path extrusionOk="0" h="1628" w="2083">
                  <a:moveTo>
                    <a:pt x="1" y="0"/>
                  </a:moveTo>
                  <a:lnTo>
                    <a:pt x="1" y="1627"/>
                  </a:lnTo>
                  <a:lnTo>
                    <a:pt x="2082" y="59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67" name="Google Shape;1167;p31"/>
            <p:cNvSpPr/>
            <p:nvPr/>
          </p:nvSpPr>
          <p:spPr>
            <a:xfrm>
              <a:off x="2319833" y="3547614"/>
              <a:ext cx="45835" cy="41436"/>
            </a:xfrm>
            <a:custGeom>
              <a:rect b="b" l="l" r="r" t="t"/>
              <a:pathLst>
                <a:path extrusionOk="0" h="1724" w="1907">
                  <a:moveTo>
                    <a:pt x="1497" y="0"/>
                  </a:moveTo>
                  <a:cubicBezTo>
                    <a:pt x="1301" y="311"/>
                    <a:pt x="1056" y="582"/>
                    <a:pt x="771" y="815"/>
                  </a:cubicBezTo>
                  <a:lnTo>
                    <a:pt x="1079" y="1194"/>
                  </a:lnTo>
                  <a:cubicBezTo>
                    <a:pt x="1405" y="927"/>
                    <a:pt x="1682" y="614"/>
                    <a:pt x="1907" y="261"/>
                  </a:cubicBezTo>
                  <a:lnTo>
                    <a:pt x="1497" y="0"/>
                  </a:lnTo>
                  <a:close/>
                  <a:moveTo>
                    <a:pt x="397" y="1071"/>
                  </a:moveTo>
                  <a:cubicBezTo>
                    <a:pt x="269" y="1149"/>
                    <a:pt x="139" y="1220"/>
                    <a:pt x="0" y="1277"/>
                  </a:cubicBezTo>
                  <a:lnTo>
                    <a:pt x="196" y="1724"/>
                  </a:lnTo>
                  <a:cubicBezTo>
                    <a:pt x="356" y="1658"/>
                    <a:pt x="505" y="1577"/>
                    <a:pt x="651" y="1489"/>
                  </a:cubicBezTo>
                  <a:lnTo>
                    <a:pt x="397" y="107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68" name="Google Shape;1168;p31"/>
            <p:cNvSpPr/>
            <p:nvPr/>
          </p:nvSpPr>
          <p:spPr>
            <a:xfrm>
              <a:off x="2287939" y="3412658"/>
              <a:ext cx="32615" cy="16969"/>
            </a:xfrm>
            <a:custGeom>
              <a:rect b="b" l="l" r="r" t="t"/>
              <a:pathLst>
                <a:path extrusionOk="0" h="706" w="1357">
                  <a:moveTo>
                    <a:pt x="1" y="0"/>
                  </a:moveTo>
                  <a:lnTo>
                    <a:pt x="1" y="491"/>
                  </a:lnTo>
                  <a:cubicBezTo>
                    <a:pt x="408" y="491"/>
                    <a:pt x="803" y="562"/>
                    <a:pt x="1181" y="705"/>
                  </a:cubicBezTo>
                  <a:lnTo>
                    <a:pt x="1356" y="248"/>
                  </a:lnTo>
                  <a:cubicBezTo>
                    <a:pt x="920" y="87"/>
                    <a:pt x="46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69" name="Google Shape;1169;p31"/>
            <p:cNvSpPr/>
            <p:nvPr/>
          </p:nvSpPr>
          <p:spPr>
            <a:xfrm>
              <a:off x="2195933" y="3504615"/>
              <a:ext cx="14589" cy="24444"/>
            </a:xfrm>
            <a:custGeom>
              <a:rect b="b" l="l" r="r" t="t"/>
              <a:pathLst>
                <a:path extrusionOk="0" h="1017" w="607">
                  <a:moveTo>
                    <a:pt x="0" y="0"/>
                  </a:moveTo>
                  <a:cubicBezTo>
                    <a:pt x="0" y="348"/>
                    <a:pt x="45" y="687"/>
                    <a:pt x="136" y="1016"/>
                  </a:cubicBezTo>
                  <a:lnTo>
                    <a:pt x="606" y="886"/>
                  </a:lnTo>
                  <a:cubicBezTo>
                    <a:pt x="528" y="598"/>
                    <a:pt x="489" y="301"/>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70" name="Google Shape;1170;p31"/>
            <p:cNvSpPr/>
            <p:nvPr/>
          </p:nvSpPr>
          <p:spPr>
            <a:xfrm>
              <a:off x="2350525" y="3458781"/>
              <a:ext cx="16536" cy="11825"/>
            </a:xfrm>
            <a:custGeom>
              <a:rect b="b" l="l" r="r" t="t"/>
              <a:pathLst>
                <a:path extrusionOk="0" h="492" w="688">
                  <a:moveTo>
                    <a:pt x="1" y="1"/>
                  </a:moveTo>
                  <a:lnTo>
                    <a:pt x="1" y="492"/>
                  </a:lnTo>
                  <a:lnTo>
                    <a:pt x="687" y="492"/>
                  </a:lnTo>
                  <a:lnTo>
                    <a:pt x="6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171" name="Google Shape;1171;p31"/>
            <p:cNvSpPr/>
            <p:nvPr/>
          </p:nvSpPr>
          <p:spPr>
            <a:xfrm>
              <a:off x="2125391" y="3320316"/>
              <a:ext cx="315099" cy="401745"/>
            </a:xfrm>
            <a:custGeom>
              <a:rect b="b" l="l" r="r" t="t"/>
              <a:pathLst>
                <a:path extrusionOk="0" h="16715" w="13110">
                  <a:moveTo>
                    <a:pt x="7171" y="484"/>
                  </a:moveTo>
                  <a:lnTo>
                    <a:pt x="7171" y="1623"/>
                  </a:lnTo>
                  <a:lnTo>
                    <a:pt x="4923" y="1623"/>
                  </a:lnTo>
                  <a:lnTo>
                    <a:pt x="4923" y="484"/>
                  </a:lnTo>
                  <a:close/>
                  <a:moveTo>
                    <a:pt x="9973" y="2027"/>
                  </a:moveTo>
                  <a:lnTo>
                    <a:pt x="11138" y="2359"/>
                  </a:lnTo>
                  <a:lnTo>
                    <a:pt x="9973" y="2939"/>
                  </a:lnTo>
                  <a:lnTo>
                    <a:pt x="9973" y="2027"/>
                  </a:lnTo>
                  <a:close/>
                  <a:moveTo>
                    <a:pt x="1867" y="2555"/>
                  </a:moveTo>
                  <a:lnTo>
                    <a:pt x="1455" y="3788"/>
                  </a:lnTo>
                  <a:lnTo>
                    <a:pt x="812" y="3145"/>
                  </a:lnTo>
                  <a:lnTo>
                    <a:pt x="1867" y="2555"/>
                  </a:lnTo>
                  <a:close/>
                  <a:moveTo>
                    <a:pt x="3463" y="4895"/>
                  </a:moveTo>
                  <a:lnTo>
                    <a:pt x="5735" y="5028"/>
                  </a:lnTo>
                  <a:lnTo>
                    <a:pt x="5497" y="5958"/>
                  </a:lnTo>
                  <a:lnTo>
                    <a:pt x="4651" y="5958"/>
                  </a:lnTo>
                  <a:lnTo>
                    <a:pt x="4291" y="6741"/>
                  </a:lnTo>
                  <a:lnTo>
                    <a:pt x="3943" y="6741"/>
                  </a:lnTo>
                  <a:lnTo>
                    <a:pt x="3943" y="5958"/>
                  </a:lnTo>
                  <a:lnTo>
                    <a:pt x="2802" y="5958"/>
                  </a:lnTo>
                  <a:cubicBezTo>
                    <a:pt x="2972" y="5571"/>
                    <a:pt x="3194" y="5211"/>
                    <a:pt x="3463" y="4895"/>
                  </a:cubicBezTo>
                  <a:close/>
                  <a:moveTo>
                    <a:pt x="8963" y="7391"/>
                  </a:moveTo>
                  <a:lnTo>
                    <a:pt x="8963" y="8530"/>
                  </a:lnTo>
                  <a:lnTo>
                    <a:pt x="6714" y="8530"/>
                  </a:lnTo>
                  <a:lnTo>
                    <a:pt x="6714" y="7391"/>
                  </a:lnTo>
                  <a:close/>
                  <a:moveTo>
                    <a:pt x="4823" y="8890"/>
                  </a:moveTo>
                  <a:lnTo>
                    <a:pt x="4823" y="9932"/>
                  </a:lnTo>
                  <a:lnTo>
                    <a:pt x="5487" y="9932"/>
                  </a:lnTo>
                  <a:lnTo>
                    <a:pt x="5821" y="10476"/>
                  </a:lnTo>
                  <a:lnTo>
                    <a:pt x="6845" y="10810"/>
                  </a:lnTo>
                  <a:lnTo>
                    <a:pt x="6845" y="11037"/>
                  </a:lnTo>
                  <a:lnTo>
                    <a:pt x="5738" y="11037"/>
                  </a:lnTo>
                  <a:lnTo>
                    <a:pt x="5738" y="11860"/>
                  </a:lnTo>
                  <a:cubicBezTo>
                    <a:pt x="4622" y="11591"/>
                    <a:pt x="3674" y="10886"/>
                    <a:pt x="3087" y="9932"/>
                  </a:cubicBezTo>
                  <a:lnTo>
                    <a:pt x="3967" y="9932"/>
                  </a:lnTo>
                  <a:lnTo>
                    <a:pt x="4620" y="8890"/>
                  </a:lnTo>
                  <a:close/>
                  <a:moveTo>
                    <a:pt x="6766" y="3354"/>
                  </a:moveTo>
                  <a:cubicBezTo>
                    <a:pt x="7795" y="3354"/>
                    <a:pt x="8741" y="3717"/>
                    <a:pt x="9485" y="4320"/>
                  </a:cubicBezTo>
                  <a:lnTo>
                    <a:pt x="9485" y="4788"/>
                  </a:lnTo>
                  <a:lnTo>
                    <a:pt x="8440" y="4788"/>
                  </a:lnTo>
                  <a:lnTo>
                    <a:pt x="7657" y="6389"/>
                  </a:lnTo>
                  <a:lnTo>
                    <a:pt x="8098" y="6605"/>
                  </a:lnTo>
                  <a:lnTo>
                    <a:pt x="8749" y="5276"/>
                  </a:lnTo>
                  <a:lnTo>
                    <a:pt x="10360" y="5276"/>
                  </a:lnTo>
                  <a:cubicBezTo>
                    <a:pt x="10822" y="5963"/>
                    <a:pt x="11089" y="6788"/>
                    <a:pt x="11089" y="7673"/>
                  </a:cubicBezTo>
                  <a:cubicBezTo>
                    <a:pt x="11089" y="8000"/>
                    <a:pt x="11052" y="8316"/>
                    <a:pt x="10984" y="8619"/>
                  </a:cubicBezTo>
                  <a:lnTo>
                    <a:pt x="10080" y="8423"/>
                  </a:lnTo>
                  <a:lnTo>
                    <a:pt x="9976" y="8901"/>
                  </a:lnTo>
                  <a:lnTo>
                    <a:pt x="10851" y="9089"/>
                  </a:lnTo>
                  <a:cubicBezTo>
                    <a:pt x="10263" y="10773"/>
                    <a:pt x="8657" y="11988"/>
                    <a:pt x="6774" y="11988"/>
                  </a:cubicBezTo>
                  <a:cubicBezTo>
                    <a:pt x="6591" y="11988"/>
                    <a:pt x="6411" y="11975"/>
                    <a:pt x="6234" y="11956"/>
                  </a:cubicBezTo>
                  <a:lnTo>
                    <a:pt x="6234" y="11531"/>
                  </a:lnTo>
                  <a:lnTo>
                    <a:pt x="7341" y="11531"/>
                  </a:lnTo>
                  <a:lnTo>
                    <a:pt x="7341" y="10457"/>
                  </a:lnTo>
                  <a:lnTo>
                    <a:pt x="6722" y="10254"/>
                  </a:lnTo>
                  <a:lnTo>
                    <a:pt x="6722" y="9021"/>
                  </a:lnTo>
                  <a:lnTo>
                    <a:pt x="9456" y="9021"/>
                  </a:lnTo>
                  <a:lnTo>
                    <a:pt x="9456" y="6903"/>
                  </a:lnTo>
                  <a:lnTo>
                    <a:pt x="6226" y="6903"/>
                  </a:lnTo>
                  <a:lnTo>
                    <a:pt x="6226" y="10094"/>
                  </a:lnTo>
                  <a:lnTo>
                    <a:pt x="6142" y="10068"/>
                  </a:lnTo>
                  <a:lnTo>
                    <a:pt x="5761" y="9441"/>
                  </a:lnTo>
                  <a:lnTo>
                    <a:pt x="5314" y="9441"/>
                  </a:lnTo>
                  <a:lnTo>
                    <a:pt x="5314" y="8399"/>
                  </a:lnTo>
                  <a:lnTo>
                    <a:pt x="4348" y="8399"/>
                  </a:lnTo>
                  <a:lnTo>
                    <a:pt x="3695" y="9441"/>
                  </a:lnTo>
                  <a:lnTo>
                    <a:pt x="2831" y="9441"/>
                  </a:lnTo>
                  <a:cubicBezTo>
                    <a:pt x="2585" y="8901"/>
                    <a:pt x="2447" y="8300"/>
                    <a:pt x="2447" y="7668"/>
                  </a:cubicBezTo>
                  <a:cubicBezTo>
                    <a:pt x="2447" y="7245"/>
                    <a:pt x="2510" y="6833"/>
                    <a:pt x="2625" y="6446"/>
                  </a:cubicBezTo>
                  <a:lnTo>
                    <a:pt x="3452" y="6446"/>
                  </a:lnTo>
                  <a:lnTo>
                    <a:pt x="3452" y="7230"/>
                  </a:lnTo>
                  <a:lnTo>
                    <a:pt x="4602" y="7230"/>
                  </a:lnTo>
                  <a:lnTo>
                    <a:pt x="4962" y="6446"/>
                  </a:lnTo>
                  <a:lnTo>
                    <a:pt x="5876" y="6446"/>
                  </a:lnTo>
                  <a:lnTo>
                    <a:pt x="6354" y="4574"/>
                  </a:lnTo>
                  <a:lnTo>
                    <a:pt x="3917" y="4430"/>
                  </a:lnTo>
                  <a:cubicBezTo>
                    <a:pt x="4677" y="3761"/>
                    <a:pt x="5672" y="3354"/>
                    <a:pt x="6766" y="3354"/>
                  </a:cubicBezTo>
                  <a:close/>
                  <a:moveTo>
                    <a:pt x="4427" y="1"/>
                  </a:moveTo>
                  <a:lnTo>
                    <a:pt x="4427" y="3474"/>
                  </a:lnTo>
                  <a:cubicBezTo>
                    <a:pt x="3737" y="3861"/>
                    <a:pt x="3152" y="4409"/>
                    <a:pt x="2721" y="5067"/>
                  </a:cubicBezTo>
                  <a:lnTo>
                    <a:pt x="1831" y="4177"/>
                  </a:lnTo>
                  <a:lnTo>
                    <a:pt x="2721" y="1513"/>
                  </a:lnTo>
                  <a:lnTo>
                    <a:pt x="0" y="3033"/>
                  </a:lnTo>
                  <a:lnTo>
                    <a:pt x="2471" y="5506"/>
                  </a:lnTo>
                  <a:cubicBezTo>
                    <a:pt x="2141" y="6159"/>
                    <a:pt x="1951" y="6895"/>
                    <a:pt x="1951" y="7676"/>
                  </a:cubicBezTo>
                  <a:cubicBezTo>
                    <a:pt x="1951" y="8914"/>
                    <a:pt x="2421" y="10042"/>
                    <a:pt x="3191" y="10893"/>
                  </a:cubicBezTo>
                  <a:lnTo>
                    <a:pt x="1528" y="12560"/>
                  </a:lnTo>
                  <a:lnTo>
                    <a:pt x="1872" y="12904"/>
                  </a:lnTo>
                  <a:lnTo>
                    <a:pt x="2847" y="11933"/>
                  </a:lnTo>
                  <a:cubicBezTo>
                    <a:pt x="3894" y="12899"/>
                    <a:pt x="5241" y="13434"/>
                    <a:pt x="6678" y="13453"/>
                  </a:cubicBezTo>
                  <a:lnTo>
                    <a:pt x="6678" y="16224"/>
                  </a:lnTo>
                  <a:lnTo>
                    <a:pt x="4479" y="16224"/>
                  </a:lnTo>
                  <a:lnTo>
                    <a:pt x="4479" y="16715"/>
                  </a:lnTo>
                  <a:lnTo>
                    <a:pt x="9365" y="16715"/>
                  </a:lnTo>
                  <a:lnTo>
                    <a:pt x="9365" y="16224"/>
                  </a:lnTo>
                  <a:lnTo>
                    <a:pt x="7171" y="16224"/>
                  </a:lnTo>
                  <a:lnTo>
                    <a:pt x="7171" y="13440"/>
                  </a:lnTo>
                  <a:cubicBezTo>
                    <a:pt x="8566" y="13340"/>
                    <a:pt x="9858" y="12755"/>
                    <a:pt x="10853" y="11760"/>
                  </a:cubicBezTo>
                  <a:cubicBezTo>
                    <a:pt x="13110" y="9504"/>
                    <a:pt x="13110" y="5835"/>
                    <a:pt x="10853" y="3581"/>
                  </a:cubicBezTo>
                  <a:lnTo>
                    <a:pt x="10509" y="3929"/>
                  </a:lnTo>
                  <a:cubicBezTo>
                    <a:pt x="12572" y="5992"/>
                    <a:pt x="12572" y="9350"/>
                    <a:pt x="10509" y="11416"/>
                  </a:cubicBezTo>
                  <a:cubicBezTo>
                    <a:pt x="9509" y="12416"/>
                    <a:pt x="8179" y="12964"/>
                    <a:pt x="6764" y="12964"/>
                  </a:cubicBezTo>
                  <a:cubicBezTo>
                    <a:pt x="5429" y="12964"/>
                    <a:pt x="4171" y="12473"/>
                    <a:pt x="3197" y="11583"/>
                  </a:cubicBezTo>
                  <a:lnTo>
                    <a:pt x="3541" y="11238"/>
                  </a:lnTo>
                  <a:cubicBezTo>
                    <a:pt x="4393" y="12009"/>
                    <a:pt x="5523" y="12479"/>
                    <a:pt x="6761" y="12479"/>
                  </a:cubicBezTo>
                  <a:cubicBezTo>
                    <a:pt x="9412" y="12479"/>
                    <a:pt x="11566" y="10324"/>
                    <a:pt x="11566" y="7673"/>
                  </a:cubicBezTo>
                  <a:cubicBezTo>
                    <a:pt x="11566" y="6253"/>
                    <a:pt x="10948" y="4976"/>
                    <a:pt x="9966" y="4098"/>
                  </a:cubicBezTo>
                  <a:lnTo>
                    <a:pt x="9966" y="3490"/>
                  </a:lnTo>
                  <a:lnTo>
                    <a:pt x="12480" y="2236"/>
                  </a:lnTo>
                  <a:lnTo>
                    <a:pt x="9480" y="1388"/>
                  </a:lnTo>
                  <a:lnTo>
                    <a:pt x="9480" y="3717"/>
                  </a:lnTo>
                  <a:cubicBezTo>
                    <a:pt x="8707" y="3184"/>
                    <a:pt x="7769" y="2871"/>
                    <a:pt x="6759" y="2871"/>
                  </a:cubicBezTo>
                  <a:cubicBezTo>
                    <a:pt x="6106" y="2871"/>
                    <a:pt x="5484" y="3001"/>
                    <a:pt x="4915" y="3239"/>
                  </a:cubicBezTo>
                  <a:lnTo>
                    <a:pt x="4915" y="2119"/>
                  </a:lnTo>
                  <a:lnTo>
                    <a:pt x="7652" y="2119"/>
                  </a:lnTo>
                  <a:lnTo>
                    <a:pt x="76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76"/>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H3?</a:t>
            </a:r>
            <a:endParaRPr/>
          </a:p>
        </p:txBody>
      </p:sp>
      <p:pic>
        <p:nvPicPr>
          <p:cNvPr id="1955" name="Google Shape;1955;p76"/>
          <p:cNvPicPr preferRelativeResize="0"/>
          <p:nvPr/>
        </p:nvPicPr>
        <p:blipFill>
          <a:blip r:embed="rId3">
            <a:alphaModFix/>
          </a:blip>
          <a:stretch>
            <a:fillRect/>
          </a:stretch>
        </p:blipFill>
        <p:spPr>
          <a:xfrm>
            <a:off x="2568063" y="1701513"/>
            <a:ext cx="4007875" cy="267322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77"/>
          <p:cNvSpPr txBox="1"/>
          <p:nvPr>
            <p:ph type="title"/>
          </p:nvPr>
        </p:nvSpPr>
        <p:spPr>
          <a:xfrm>
            <a:off x="2078850" y="1302725"/>
            <a:ext cx="49863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a:t>Thanks!</a:t>
            </a:r>
            <a:endParaRPr sz="5400"/>
          </a:p>
        </p:txBody>
      </p:sp>
      <p:sp>
        <p:nvSpPr>
          <p:cNvPr id="1961" name="Google Shape;1961;p77"/>
          <p:cNvSpPr txBox="1"/>
          <p:nvPr>
            <p:ph idx="1" type="subTitle"/>
          </p:nvPr>
        </p:nvSpPr>
        <p:spPr>
          <a:xfrm>
            <a:off x="1596750" y="2249550"/>
            <a:ext cx="5950500" cy="145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You can find us on LinkedIn or email us at:</a:t>
            </a:r>
            <a:endParaRPr sz="1700"/>
          </a:p>
          <a:p>
            <a:pPr indent="0" lvl="0" marL="0" rtl="0" algn="ctr">
              <a:spcBef>
                <a:spcPts val="0"/>
              </a:spcBef>
              <a:spcAft>
                <a:spcPts val="0"/>
              </a:spcAft>
              <a:buNone/>
            </a:pPr>
            <a:r>
              <a:t/>
            </a:r>
            <a:endParaRPr sz="1700"/>
          </a:p>
          <a:p>
            <a:pPr indent="0" lvl="0" marL="0" rtl="0" algn="ctr">
              <a:spcBef>
                <a:spcPts val="0"/>
              </a:spcBef>
              <a:spcAft>
                <a:spcPts val="0"/>
              </a:spcAft>
              <a:buNone/>
            </a:pPr>
            <a:r>
              <a:rPr b="1" lang="en" sz="1700">
                <a:solidFill>
                  <a:srgbClr val="000000"/>
                </a:solidFill>
              </a:rPr>
              <a:t>t</a:t>
            </a:r>
            <a:r>
              <a:rPr b="1" lang="en" sz="1700">
                <a:solidFill>
                  <a:srgbClr val="000000"/>
                </a:solidFill>
              </a:rPr>
              <a:t>homas.j.lillo@gmail.com</a:t>
            </a:r>
            <a:r>
              <a:rPr lang="en" sz="1700"/>
              <a:t>   </a:t>
            </a:r>
            <a:r>
              <a:rPr lang="en" sz="1700"/>
              <a:t>&amp;   </a:t>
            </a:r>
            <a:r>
              <a:rPr b="1" lang="en" sz="1700">
                <a:solidFill>
                  <a:srgbClr val="000000"/>
                </a:solidFill>
              </a:rPr>
              <a:t>jesse.terhorst@toronto.ca</a:t>
            </a:r>
            <a:endParaRPr b="1" sz="1700">
              <a:solidFill>
                <a:srgbClr val="000000"/>
              </a:solidFill>
            </a:endParaRPr>
          </a:p>
          <a:p>
            <a:pPr indent="0" lvl="0" marL="0" rtl="0" algn="ctr">
              <a:spcBef>
                <a:spcPts val="0"/>
              </a:spcBef>
              <a:spcAft>
                <a:spcPts val="0"/>
              </a:spcAft>
              <a:buNone/>
            </a:pPr>
            <a:r>
              <a:t/>
            </a:r>
            <a:endParaRPr sz="1700"/>
          </a:p>
          <a:p>
            <a:pPr indent="0" lvl="0" marL="0" rtl="0" algn="ctr">
              <a:spcBef>
                <a:spcPts val="0"/>
              </a:spcBef>
              <a:spcAft>
                <a:spcPts val="0"/>
              </a:spcAft>
              <a:buNone/>
            </a:pPr>
            <a:r>
              <a:rPr lang="en" sz="1700"/>
              <a:t>We love a data challenge!</a:t>
            </a:r>
            <a:endParaRPr sz="1700"/>
          </a:p>
        </p:txBody>
      </p:sp>
      <p:sp>
        <p:nvSpPr>
          <p:cNvPr id="1962" name="Google Shape;1962;p77"/>
          <p:cNvSpPr txBox="1"/>
          <p:nvPr/>
        </p:nvSpPr>
        <p:spPr>
          <a:xfrm>
            <a:off x="1988850" y="4372750"/>
            <a:ext cx="5166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lt1"/>
                </a:solidFill>
                <a:latin typeface="Cairo"/>
                <a:ea typeface="Cairo"/>
                <a:cs typeface="Cairo"/>
                <a:sym typeface="Cairo"/>
              </a:rPr>
              <a:t>CREDITS: This presentation template was created by </a:t>
            </a:r>
            <a:r>
              <a:rPr b="1" i="1" lang="en" sz="1100">
                <a:solidFill>
                  <a:schemeClr val="lt1"/>
                </a:solidFill>
                <a:latin typeface="Cairo"/>
                <a:ea typeface="Cairo"/>
                <a:cs typeface="Cairo"/>
                <a:sym typeface="Cairo"/>
              </a:rPr>
              <a:t>Slidesgo</a:t>
            </a:r>
            <a:r>
              <a:rPr i="1" lang="en" sz="1100">
                <a:solidFill>
                  <a:schemeClr val="lt1"/>
                </a:solidFill>
                <a:latin typeface="Cairo"/>
                <a:ea typeface="Cairo"/>
                <a:cs typeface="Cairo"/>
                <a:sym typeface="Cairo"/>
              </a:rPr>
              <a:t>, including icons by </a:t>
            </a:r>
            <a:r>
              <a:rPr b="1" i="1" lang="en" sz="1100">
                <a:solidFill>
                  <a:schemeClr val="lt1"/>
                </a:solidFill>
                <a:latin typeface="Cairo"/>
                <a:ea typeface="Cairo"/>
                <a:cs typeface="Cairo"/>
                <a:sym typeface="Cairo"/>
              </a:rPr>
              <a:t>Flaticon</a:t>
            </a:r>
            <a:r>
              <a:rPr i="1" lang="en" sz="1100">
                <a:solidFill>
                  <a:schemeClr val="lt1"/>
                </a:solidFill>
                <a:latin typeface="Cairo"/>
                <a:ea typeface="Cairo"/>
                <a:cs typeface="Cairo"/>
                <a:sym typeface="Cairo"/>
              </a:rPr>
              <a:t> and infographics &amp; imaged by </a:t>
            </a:r>
            <a:r>
              <a:rPr b="1" i="1" lang="en" sz="1100">
                <a:solidFill>
                  <a:schemeClr val="lt1"/>
                </a:solidFill>
                <a:latin typeface="Cairo"/>
                <a:ea typeface="Cairo"/>
                <a:cs typeface="Cairo"/>
                <a:sym typeface="Cairo"/>
              </a:rPr>
              <a:t>Freepik</a:t>
            </a:r>
            <a:endParaRPr i="1" sz="1100">
              <a:solidFill>
                <a:schemeClr val="lt1"/>
              </a:solidFill>
              <a:latin typeface="Cairo"/>
              <a:ea typeface="Cairo"/>
              <a:cs typeface="Cairo"/>
              <a:sym typeface="Cai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78"/>
          <p:cNvSpPr/>
          <p:nvPr/>
        </p:nvSpPr>
        <p:spPr>
          <a:xfrm>
            <a:off x="0" y="-125"/>
            <a:ext cx="91440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1968" name="Google Shape;1968;p78"/>
          <p:cNvSpPr txBox="1"/>
          <p:nvPr/>
        </p:nvSpPr>
        <p:spPr>
          <a:xfrm>
            <a:off x="4099650" y="2328925"/>
            <a:ext cx="944700" cy="4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iro"/>
                <a:ea typeface="Cairo"/>
                <a:cs typeface="Cairo"/>
                <a:sym typeface="Cairo"/>
              </a:rPr>
              <a:t>fin</a:t>
            </a:r>
            <a:endParaRPr>
              <a:solidFill>
                <a:schemeClr val="dk1"/>
              </a:solidFill>
              <a:latin typeface="Cairo"/>
              <a:ea typeface="Cairo"/>
              <a:cs typeface="Cairo"/>
              <a:sym typeface="Cai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32"/>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not R??</a:t>
            </a:r>
            <a:endParaRPr/>
          </a:p>
        </p:txBody>
      </p:sp>
      <p:pic>
        <p:nvPicPr>
          <p:cNvPr id="1177" name="Google Shape;1177;p32"/>
          <p:cNvPicPr preferRelativeResize="0"/>
          <p:nvPr/>
        </p:nvPicPr>
        <p:blipFill>
          <a:blip r:embed="rId3">
            <a:alphaModFix/>
          </a:blip>
          <a:stretch>
            <a:fillRect/>
          </a:stretch>
        </p:blipFill>
        <p:spPr>
          <a:xfrm>
            <a:off x="2919000" y="1159300"/>
            <a:ext cx="3306000" cy="3298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33"/>
          <p:cNvSpPr txBox="1"/>
          <p:nvPr>
            <p:ph type="title"/>
          </p:nvPr>
        </p:nvSpPr>
        <p:spPr>
          <a:xfrm>
            <a:off x="996850" y="785600"/>
            <a:ext cx="71502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not R??</a:t>
            </a:r>
            <a:endParaRPr/>
          </a:p>
        </p:txBody>
      </p:sp>
      <p:graphicFrame>
        <p:nvGraphicFramePr>
          <p:cNvPr id="1183" name="Google Shape;1183;p33"/>
          <p:cNvGraphicFramePr/>
          <p:nvPr/>
        </p:nvGraphicFramePr>
        <p:xfrm>
          <a:off x="996850" y="1530550"/>
          <a:ext cx="3000000" cy="3000000"/>
        </p:xfrm>
        <a:graphic>
          <a:graphicData uri="http://schemas.openxmlformats.org/drawingml/2006/table">
            <a:tbl>
              <a:tblPr>
                <a:noFill/>
                <a:tableStyleId>{0DB40FEA-9FD6-40C5-B373-33A52CF2A104}</a:tableStyleId>
              </a:tblPr>
              <a:tblGrid>
                <a:gridCol w="3575150"/>
                <a:gridCol w="3575150"/>
              </a:tblGrid>
              <a:tr h="381000">
                <a:tc>
                  <a:txBody>
                    <a:bodyPr/>
                    <a:lstStyle/>
                    <a:p>
                      <a:pPr indent="0" lvl="0" marL="0" rtl="0" algn="ctr">
                        <a:spcBef>
                          <a:spcPts val="0"/>
                        </a:spcBef>
                        <a:spcAft>
                          <a:spcPts val="0"/>
                        </a:spcAft>
                        <a:buNone/>
                      </a:pPr>
                      <a:r>
                        <a:rPr b="1" lang="en" sz="1600"/>
                        <a:t>Python</a:t>
                      </a:r>
                      <a:endParaRPr b="1" sz="1600"/>
                    </a:p>
                  </a:txBody>
                  <a:tcPr marT="91425" marB="91425" marR="91425" marL="91425">
                    <a:solidFill>
                      <a:srgbClr val="FFE599"/>
                    </a:solidFill>
                  </a:tcPr>
                </a:tc>
                <a:tc>
                  <a:txBody>
                    <a:bodyPr/>
                    <a:lstStyle/>
                    <a:p>
                      <a:pPr indent="0" lvl="0" marL="0" rtl="0" algn="ctr">
                        <a:spcBef>
                          <a:spcPts val="0"/>
                        </a:spcBef>
                        <a:spcAft>
                          <a:spcPts val="0"/>
                        </a:spcAft>
                        <a:buNone/>
                      </a:pPr>
                      <a:r>
                        <a:rPr b="1" lang="en" sz="1600"/>
                        <a:t>R</a:t>
                      </a:r>
                      <a:endParaRPr b="1" sz="1600"/>
                    </a:p>
                  </a:txBody>
                  <a:tcPr marT="91425" marB="91425" marR="91425" marL="91425">
                    <a:solidFill>
                      <a:srgbClr val="C9DAF8"/>
                    </a:solidFill>
                  </a:tcPr>
                </a:tc>
              </a:tr>
              <a:tr h="381000">
                <a:tc>
                  <a:txBody>
                    <a:bodyPr/>
                    <a:lstStyle/>
                    <a:p>
                      <a:pPr indent="0" lvl="0" marL="0" rtl="0" algn="l">
                        <a:spcBef>
                          <a:spcPts val="0"/>
                        </a:spcBef>
                        <a:spcAft>
                          <a:spcPts val="0"/>
                        </a:spcAft>
                        <a:buNone/>
                      </a:pPr>
                      <a:r>
                        <a:rPr lang="en" sz="1600"/>
                        <a:t>General purpose language for doing data science, web development, and embedded systems.</a:t>
                      </a:r>
                      <a:endParaRPr sz="1600"/>
                    </a:p>
                  </a:txBody>
                  <a:tcPr marT="91425" marB="91425" marR="91425" marL="91425"/>
                </a:tc>
                <a:tc>
                  <a:txBody>
                    <a:bodyPr/>
                    <a:lstStyle/>
                    <a:p>
                      <a:pPr indent="0" lvl="0" marL="0" rtl="0" algn="l">
                        <a:spcBef>
                          <a:spcPts val="0"/>
                        </a:spcBef>
                        <a:spcAft>
                          <a:spcPts val="0"/>
                        </a:spcAft>
                        <a:buNone/>
                      </a:pPr>
                      <a:r>
                        <a:rPr lang="en" sz="1600"/>
                        <a:t>Used mainly for statistical analysis and for graphical techniques.</a:t>
                      </a:r>
                      <a:endParaRPr sz="1600"/>
                    </a:p>
                  </a:txBody>
                  <a:tcPr marT="91425" marB="91425" marR="91425" marL="91425"/>
                </a:tc>
              </a:tr>
              <a:tr h="381000">
                <a:tc>
                  <a:txBody>
                    <a:bodyPr/>
                    <a:lstStyle/>
                    <a:p>
                      <a:pPr indent="0" lvl="0" marL="0" rtl="0" algn="l">
                        <a:spcBef>
                          <a:spcPts val="0"/>
                        </a:spcBef>
                        <a:spcAft>
                          <a:spcPts val="0"/>
                        </a:spcAft>
                        <a:buNone/>
                      </a:pPr>
                      <a:r>
                        <a:rPr lang="en" sz="1600"/>
                        <a:t>For application development as well as data science.</a:t>
                      </a:r>
                      <a:endParaRPr sz="1600"/>
                    </a:p>
                  </a:txBody>
                  <a:tcPr marT="91425" marB="91425" marR="91425" marL="91425"/>
                </a:tc>
                <a:tc>
                  <a:txBody>
                    <a:bodyPr/>
                    <a:lstStyle/>
                    <a:p>
                      <a:pPr indent="0" lvl="0" marL="0" rtl="0" algn="l">
                        <a:spcBef>
                          <a:spcPts val="0"/>
                        </a:spcBef>
                        <a:spcAft>
                          <a:spcPts val="0"/>
                        </a:spcAft>
                        <a:buNone/>
                      </a:pPr>
                      <a:r>
                        <a:rPr lang="en" sz="1600"/>
                        <a:t>For complicated mathematical calculations and statistical tests.</a:t>
                      </a:r>
                      <a:endParaRPr sz="1600"/>
                    </a:p>
                  </a:txBody>
                  <a:tcPr marT="91425" marB="91425" marR="91425" marL="91425"/>
                </a:tc>
              </a:tr>
              <a:tr h="381000">
                <a:tc>
                  <a:txBody>
                    <a:bodyPr/>
                    <a:lstStyle/>
                    <a:p>
                      <a:pPr indent="0" lvl="0" marL="0" rtl="0" algn="l">
                        <a:spcBef>
                          <a:spcPts val="0"/>
                        </a:spcBef>
                        <a:spcAft>
                          <a:spcPts val="0"/>
                        </a:spcAft>
                        <a:buNone/>
                      </a:pPr>
                      <a:r>
                        <a:rPr lang="en" sz="1600"/>
                        <a:t>Larger community with more diverse package ecosystem.</a:t>
                      </a:r>
                      <a:endParaRPr sz="1600"/>
                    </a:p>
                  </a:txBody>
                  <a:tcPr marT="91425" marB="91425" marR="91425" marL="91425"/>
                </a:tc>
                <a:tc>
                  <a:txBody>
                    <a:bodyPr/>
                    <a:lstStyle/>
                    <a:p>
                      <a:pPr indent="0" lvl="0" marL="0" rtl="0" algn="l">
                        <a:spcBef>
                          <a:spcPts val="0"/>
                        </a:spcBef>
                        <a:spcAft>
                          <a:spcPts val="0"/>
                        </a:spcAft>
                        <a:buNone/>
                      </a:pPr>
                      <a:r>
                        <a:rPr lang="en" sz="1600"/>
                        <a:t>Smaller community with more focused support for data analysis.</a:t>
                      </a:r>
                      <a:endParaRPr sz="16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34"/>
          <p:cNvSpPr txBox="1"/>
          <p:nvPr>
            <p:ph idx="1" type="body"/>
          </p:nvPr>
        </p:nvSpPr>
        <p:spPr>
          <a:xfrm>
            <a:off x="1210725" y="1714475"/>
            <a:ext cx="6792000" cy="220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is an </a:t>
            </a:r>
            <a:r>
              <a:rPr b="1" lang="en"/>
              <a:t>interpreted language</a:t>
            </a:r>
            <a:r>
              <a:rPr lang="en"/>
              <a:t>, it comes bundled with the python interpreter that turns your code into something the computer can execute (machine code) and runs it.</a:t>
            </a:r>
            <a:endParaRPr/>
          </a:p>
          <a:p>
            <a:pPr indent="0" lvl="0" marL="0" rtl="0" algn="ctr">
              <a:spcBef>
                <a:spcPts val="400"/>
              </a:spcBef>
              <a:spcAft>
                <a:spcPts val="0"/>
              </a:spcAft>
              <a:buNone/>
            </a:pPr>
            <a:r>
              <a:t/>
            </a:r>
            <a:endParaRPr/>
          </a:p>
          <a:p>
            <a:pPr indent="0" lvl="0" marL="0" rtl="0" algn="ctr">
              <a:spcBef>
                <a:spcPts val="1200"/>
              </a:spcBef>
              <a:spcAft>
                <a:spcPts val="1200"/>
              </a:spcAft>
              <a:buNone/>
            </a:pPr>
            <a:r>
              <a:t/>
            </a:r>
            <a:endParaRPr/>
          </a:p>
        </p:txBody>
      </p:sp>
      <p:sp>
        <p:nvSpPr>
          <p:cNvPr id="1189" name="Google Shape;1189;p34"/>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a:t>
            </a:r>
            <a:r>
              <a:rPr lang="en"/>
              <a:t>Python Runs</a:t>
            </a:r>
            <a:endParaRPr/>
          </a:p>
        </p:txBody>
      </p:sp>
      <p:pic>
        <p:nvPicPr>
          <p:cNvPr id="1190" name="Google Shape;1190;p34"/>
          <p:cNvPicPr preferRelativeResize="0"/>
          <p:nvPr/>
        </p:nvPicPr>
        <p:blipFill>
          <a:blip r:embed="rId3">
            <a:alphaModFix/>
          </a:blip>
          <a:stretch>
            <a:fillRect/>
          </a:stretch>
        </p:blipFill>
        <p:spPr>
          <a:xfrm>
            <a:off x="2720850" y="2659850"/>
            <a:ext cx="3771750" cy="17862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35"/>
          <p:cNvSpPr txBox="1"/>
          <p:nvPr>
            <p:ph idx="1" type="body"/>
          </p:nvPr>
        </p:nvSpPr>
        <p:spPr>
          <a:xfrm>
            <a:off x="713250" y="1776350"/>
            <a:ext cx="4354200" cy="244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i="1" lang="en"/>
              <a:t>Anaconda</a:t>
            </a:r>
            <a:r>
              <a:rPr b="1" lang="en"/>
              <a:t> </a:t>
            </a:r>
            <a:r>
              <a:rPr lang="en"/>
              <a:t>provides a </a:t>
            </a:r>
            <a:r>
              <a:rPr lang="en"/>
              <a:t>convenient</a:t>
            </a:r>
            <a:r>
              <a:rPr lang="en"/>
              <a:t> way to manage environments and packages.</a:t>
            </a:r>
            <a:endParaRPr/>
          </a:p>
          <a:p>
            <a:pPr indent="-317500" lvl="0" marL="457200" rtl="0" algn="l">
              <a:spcBef>
                <a:spcPts val="600"/>
              </a:spcBef>
              <a:spcAft>
                <a:spcPts val="0"/>
              </a:spcAft>
              <a:buSzPts val="1400"/>
              <a:buChar char="●"/>
            </a:pPr>
            <a:r>
              <a:rPr b="1" i="1" lang="en"/>
              <a:t>Jupyter Notebooks</a:t>
            </a:r>
            <a:r>
              <a:rPr b="1" lang="en"/>
              <a:t> </a:t>
            </a:r>
            <a:r>
              <a:rPr lang="en"/>
              <a:t>provide a platform for running python code with embedded documentation. </a:t>
            </a:r>
            <a:endParaRPr/>
          </a:p>
          <a:p>
            <a:pPr indent="-317500" lvl="0" marL="457200" rtl="0" algn="l">
              <a:spcBef>
                <a:spcPts val="600"/>
              </a:spcBef>
              <a:spcAft>
                <a:spcPts val="0"/>
              </a:spcAft>
              <a:buSzPts val="1400"/>
              <a:buChar char="●"/>
            </a:pPr>
            <a:r>
              <a:rPr b="1" i="1" lang="en"/>
              <a:t>Docker</a:t>
            </a:r>
            <a:r>
              <a:rPr b="1" lang="en"/>
              <a:t> </a:t>
            </a:r>
            <a:r>
              <a:rPr lang="en"/>
              <a:t>containers provide a consistent environment across platforms for running code.</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sp>
        <p:nvSpPr>
          <p:cNvPr id="1196" name="Google Shape;1196;p35"/>
          <p:cNvSpPr txBox="1"/>
          <p:nvPr>
            <p:ph type="title"/>
          </p:nvPr>
        </p:nvSpPr>
        <p:spPr>
          <a:xfrm>
            <a:off x="713250" y="615700"/>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Popular Tools When Working with Python</a:t>
            </a:r>
            <a:endParaRPr/>
          </a:p>
        </p:txBody>
      </p:sp>
      <p:pic>
        <p:nvPicPr>
          <p:cNvPr id="1197" name="Google Shape;1197;p35"/>
          <p:cNvPicPr preferRelativeResize="0"/>
          <p:nvPr/>
        </p:nvPicPr>
        <p:blipFill>
          <a:blip r:embed="rId3">
            <a:alphaModFix/>
          </a:blip>
          <a:stretch>
            <a:fillRect/>
          </a:stretch>
        </p:blipFill>
        <p:spPr>
          <a:xfrm>
            <a:off x="5159575" y="3106602"/>
            <a:ext cx="1975373" cy="1111150"/>
          </a:xfrm>
          <a:prstGeom prst="rect">
            <a:avLst/>
          </a:prstGeom>
          <a:noFill/>
          <a:ln>
            <a:noFill/>
          </a:ln>
        </p:spPr>
      </p:pic>
      <p:pic>
        <p:nvPicPr>
          <p:cNvPr id="1198" name="Google Shape;1198;p35"/>
          <p:cNvPicPr preferRelativeResize="0"/>
          <p:nvPr/>
        </p:nvPicPr>
        <p:blipFill rotWithShape="1">
          <a:blip r:embed="rId4">
            <a:alphaModFix/>
          </a:blip>
          <a:srcRect b="0" l="22032" r="50375" t="0"/>
          <a:stretch/>
        </p:blipFill>
        <p:spPr>
          <a:xfrm>
            <a:off x="6968393" y="2246475"/>
            <a:ext cx="1254226" cy="1200200"/>
          </a:xfrm>
          <a:prstGeom prst="rect">
            <a:avLst/>
          </a:prstGeom>
          <a:noFill/>
          <a:ln>
            <a:noFill/>
          </a:ln>
        </p:spPr>
      </p:pic>
      <p:pic>
        <p:nvPicPr>
          <p:cNvPr id="1199" name="Google Shape;1199;p35"/>
          <p:cNvPicPr preferRelativeResize="0"/>
          <p:nvPr/>
        </p:nvPicPr>
        <p:blipFill>
          <a:blip r:embed="rId5">
            <a:alphaModFix/>
          </a:blip>
          <a:stretch>
            <a:fillRect/>
          </a:stretch>
        </p:blipFill>
        <p:spPr>
          <a:xfrm>
            <a:off x="5159563" y="1558192"/>
            <a:ext cx="1808825" cy="1356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cial Studies Subject for Elementary - 4th Grade: Geography Tools by Slidesgo">
  <a:themeElements>
    <a:clrScheme name="Simple Light">
      <a:dk1>
        <a:srgbClr val="FFC2C2"/>
      </a:dk1>
      <a:lt1>
        <a:srgbClr val="2105B1"/>
      </a:lt1>
      <a:dk2>
        <a:srgbClr val="ABC798"/>
      </a:dk2>
      <a:lt2>
        <a:srgbClr val="FBFCFC"/>
      </a:lt2>
      <a:accent1>
        <a:srgbClr val="FCD06B"/>
      </a:accent1>
      <a:accent2>
        <a:srgbClr val="EC8B8B"/>
      </a:accent2>
      <a:accent3>
        <a:srgbClr val="B6CFF5"/>
      </a:accent3>
      <a:accent4>
        <a:srgbClr val="FFFFFF"/>
      </a:accent4>
      <a:accent5>
        <a:srgbClr val="FFFFFF"/>
      </a:accent5>
      <a:accent6>
        <a:srgbClr val="FFFFFF"/>
      </a:accent6>
      <a:hlink>
        <a:srgbClr val="2105B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